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 id="2147483661" r:id="rId5"/>
    <p:sldMasterId id="214748367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y="10058400" cx="7772400"/>
  <p:notesSz cx="7102475" cy="9388475"/>
  <p:embeddedFontLst>
    <p:embeddedFont>
      <p:font typeface="Catamaran"/>
      <p:regular r:id="rId19"/>
      <p:bold r:id="rId20"/>
    </p:embeddedFont>
    <p:embeddedFont>
      <p:font typeface="Montserrat"/>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5" roundtripDataSignature="AMtx7mig/aQb3gZlh6Lc4Sl4+lbaLMgA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E9304BF-A095-4CDC-9205-465442E49C02}">
  <a:tblStyle styleId="{1E9304BF-A095-4CDC-9205-465442E49C02}"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Catamaran-bold.fntdata"/><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5"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font" Target="fonts/Catamaran-regular.fntdata"/><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2190750" y="704850"/>
            <a:ext cx="2720975" cy="351948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10248" y="4459526"/>
            <a:ext cx="5681980" cy="4224814"/>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1pPr>
            <a:lvl2pPr indent="-298450" lvl="1" marL="9144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indent="-298450" lvl="2" marL="13716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indent="-298450" lvl="3" marL="18288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4pPr>
            <a:lvl5pPr indent="-298450" lvl="4" marL="22860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5pPr>
            <a:lvl6pPr indent="-298450" lvl="5" marL="27432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6pPr>
            <a:lvl7pPr indent="-298450" lvl="6" marL="32004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7pPr>
            <a:lvl8pPr indent="-298450" lvl="7" marL="36576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8pPr>
            <a:lvl9pPr indent="-298450" lvl="8" marL="41148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notes"/>
          <p:cNvSpPr/>
          <p:nvPr>
            <p:ph idx="2" type="sldImg"/>
          </p:nvPr>
        </p:nvSpPr>
        <p:spPr>
          <a:xfrm>
            <a:off x="2192338" y="704850"/>
            <a:ext cx="2719387" cy="351948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1:notes"/>
          <p:cNvSpPr txBox="1"/>
          <p:nvPr>
            <p:ph idx="1" type="body"/>
          </p:nvPr>
        </p:nvSpPr>
        <p:spPr>
          <a:xfrm>
            <a:off x="710248" y="4459526"/>
            <a:ext cx="5681980" cy="4224814"/>
          </a:xfrm>
          <a:prstGeom prst="rect">
            <a:avLst/>
          </a:prstGeom>
          <a:noFill/>
          <a:ln>
            <a:noFill/>
          </a:ln>
        </p:spPr>
        <p:txBody>
          <a:bodyPr anchorCtr="0" anchor="t" bIns="94200" lIns="94200" spcFirstLastPara="1" rIns="94200" wrap="square" tIns="942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notes"/>
          <p:cNvSpPr/>
          <p:nvPr>
            <p:ph idx="2" type="sldImg"/>
          </p:nvPr>
        </p:nvSpPr>
        <p:spPr>
          <a:xfrm>
            <a:off x="2192338" y="704850"/>
            <a:ext cx="2719387" cy="351948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2:notes"/>
          <p:cNvSpPr txBox="1"/>
          <p:nvPr>
            <p:ph idx="1" type="body"/>
          </p:nvPr>
        </p:nvSpPr>
        <p:spPr>
          <a:xfrm>
            <a:off x="710248" y="4459526"/>
            <a:ext cx="5681980" cy="4224814"/>
          </a:xfrm>
          <a:prstGeom prst="rect">
            <a:avLst/>
          </a:prstGeom>
          <a:noFill/>
          <a:ln>
            <a:noFill/>
          </a:ln>
        </p:spPr>
        <p:txBody>
          <a:bodyPr anchorCtr="0" anchor="t" bIns="94200" lIns="94200" spcFirstLastPara="1" rIns="94200" wrap="square" tIns="942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3:notes"/>
          <p:cNvSpPr/>
          <p:nvPr>
            <p:ph idx="2" type="sldImg"/>
          </p:nvPr>
        </p:nvSpPr>
        <p:spPr>
          <a:xfrm>
            <a:off x="2190750" y="704850"/>
            <a:ext cx="2721000" cy="3519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p3:notes"/>
          <p:cNvSpPr txBox="1"/>
          <p:nvPr>
            <p:ph idx="1" type="body"/>
          </p:nvPr>
        </p:nvSpPr>
        <p:spPr>
          <a:xfrm>
            <a:off x="710248" y="4459526"/>
            <a:ext cx="5682000" cy="4224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4:notes"/>
          <p:cNvSpPr/>
          <p:nvPr>
            <p:ph idx="2" type="sldImg"/>
          </p:nvPr>
        </p:nvSpPr>
        <p:spPr>
          <a:xfrm>
            <a:off x="2190750" y="704850"/>
            <a:ext cx="2721000" cy="3519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p4:notes"/>
          <p:cNvSpPr txBox="1"/>
          <p:nvPr>
            <p:ph idx="1" type="body"/>
          </p:nvPr>
        </p:nvSpPr>
        <p:spPr>
          <a:xfrm>
            <a:off x="710248" y="4459526"/>
            <a:ext cx="5682000" cy="4224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5:notes"/>
          <p:cNvSpPr/>
          <p:nvPr>
            <p:ph idx="2" type="sldImg"/>
          </p:nvPr>
        </p:nvSpPr>
        <p:spPr>
          <a:xfrm>
            <a:off x="2190750" y="704850"/>
            <a:ext cx="2721000" cy="3519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p5:notes"/>
          <p:cNvSpPr txBox="1"/>
          <p:nvPr>
            <p:ph idx="1" type="body"/>
          </p:nvPr>
        </p:nvSpPr>
        <p:spPr>
          <a:xfrm>
            <a:off x="710248" y="4459526"/>
            <a:ext cx="5682000" cy="4224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8:notes"/>
          <p:cNvSpPr/>
          <p:nvPr>
            <p:ph idx="2" type="sldImg"/>
          </p:nvPr>
        </p:nvSpPr>
        <p:spPr>
          <a:xfrm>
            <a:off x="2192338" y="704850"/>
            <a:ext cx="2719500" cy="3519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8:notes"/>
          <p:cNvSpPr txBox="1"/>
          <p:nvPr>
            <p:ph idx="1" type="body"/>
          </p:nvPr>
        </p:nvSpPr>
        <p:spPr>
          <a:xfrm>
            <a:off x="710248" y="4459526"/>
            <a:ext cx="5682000" cy="4224900"/>
          </a:xfrm>
          <a:prstGeom prst="rect">
            <a:avLst/>
          </a:prstGeom>
          <a:noFill/>
          <a:ln>
            <a:noFill/>
          </a:ln>
        </p:spPr>
        <p:txBody>
          <a:bodyPr anchorCtr="0" anchor="t" bIns="94200" lIns="94200" spcFirstLastPara="1" rIns="94200" wrap="square" tIns="942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9:notes"/>
          <p:cNvSpPr/>
          <p:nvPr>
            <p:ph idx="2" type="sldImg"/>
          </p:nvPr>
        </p:nvSpPr>
        <p:spPr>
          <a:xfrm>
            <a:off x="2192338" y="704850"/>
            <a:ext cx="2719500" cy="3519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9:notes"/>
          <p:cNvSpPr txBox="1"/>
          <p:nvPr>
            <p:ph idx="1" type="body"/>
          </p:nvPr>
        </p:nvSpPr>
        <p:spPr>
          <a:xfrm>
            <a:off x="710248" y="4459526"/>
            <a:ext cx="5682000" cy="4224900"/>
          </a:xfrm>
          <a:prstGeom prst="rect">
            <a:avLst/>
          </a:prstGeom>
          <a:noFill/>
          <a:ln>
            <a:noFill/>
          </a:ln>
        </p:spPr>
        <p:txBody>
          <a:bodyPr anchorCtr="0" anchor="t" bIns="94200" lIns="94200" spcFirstLastPara="1" rIns="94200" wrap="square" tIns="942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0:notes"/>
          <p:cNvSpPr/>
          <p:nvPr>
            <p:ph idx="2" type="sldImg"/>
          </p:nvPr>
        </p:nvSpPr>
        <p:spPr>
          <a:xfrm>
            <a:off x="2192338" y="704850"/>
            <a:ext cx="2719387" cy="351948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p10:notes"/>
          <p:cNvSpPr txBox="1"/>
          <p:nvPr>
            <p:ph idx="1" type="body"/>
          </p:nvPr>
        </p:nvSpPr>
        <p:spPr>
          <a:xfrm>
            <a:off x="710248" y="4459526"/>
            <a:ext cx="5681980" cy="4224814"/>
          </a:xfrm>
          <a:prstGeom prst="rect">
            <a:avLst/>
          </a:prstGeom>
          <a:noFill/>
          <a:ln>
            <a:noFill/>
          </a:ln>
        </p:spPr>
        <p:txBody>
          <a:bodyPr anchorCtr="0" anchor="t" bIns="94200" lIns="94200" spcFirstLastPara="1" rIns="94200" wrap="square" tIns="942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1:notes"/>
          <p:cNvSpPr/>
          <p:nvPr>
            <p:ph idx="2" type="sldImg"/>
          </p:nvPr>
        </p:nvSpPr>
        <p:spPr>
          <a:xfrm>
            <a:off x="2192338" y="704850"/>
            <a:ext cx="2719500" cy="3519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11:notes"/>
          <p:cNvSpPr txBox="1"/>
          <p:nvPr>
            <p:ph idx="1" type="body"/>
          </p:nvPr>
        </p:nvSpPr>
        <p:spPr>
          <a:xfrm>
            <a:off x="710248" y="4459526"/>
            <a:ext cx="5682000" cy="4224900"/>
          </a:xfrm>
          <a:prstGeom prst="rect">
            <a:avLst/>
          </a:prstGeom>
          <a:noFill/>
          <a:ln>
            <a:noFill/>
          </a:ln>
        </p:spPr>
        <p:txBody>
          <a:bodyPr anchorCtr="0" anchor="t" bIns="94200" lIns="94200" spcFirstLastPara="1" rIns="94200" wrap="square" tIns="942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2:notes"/>
          <p:cNvSpPr/>
          <p:nvPr>
            <p:ph idx="2" type="sldImg"/>
          </p:nvPr>
        </p:nvSpPr>
        <p:spPr>
          <a:xfrm>
            <a:off x="2192338" y="704850"/>
            <a:ext cx="2719500" cy="3519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p12:notes"/>
          <p:cNvSpPr txBox="1"/>
          <p:nvPr>
            <p:ph idx="1" type="body"/>
          </p:nvPr>
        </p:nvSpPr>
        <p:spPr>
          <a:xfrm>
            <a:off x="710248" y="4459526"/>
            <a:ext cx="5682000" cy="4224900"/>
          </a:xfrm>
          <a:prstGeom prst="rect">
            <a:avLst/>
          </a:prstGeom>
          <a:noFill/>
          <a:ln>
            <a:noFill/>
          </a:ln>
        </p:spPr>
        <p:txBody>
          <a:bodyPr anchorCtr="0" anchor="t" bIns="94200" lIns="94200" spcFirstLastPara="1" rIns="94200" wrap="square" tIns="942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5:notes"/>
          <p:cNvSpPr/>
          <p:nvPr>
            <p:ph idx="2" type="sldImg"/>
          </p:nvPr>
        </p:nvSpPr>
        <p:spPr>
          <a:xfrm>
            <a:off x="2192338" y="704850"/>
            <a:ext cx="2719387" cy="351948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p15:notes"/>
          <p:cNvSpPr txBox="1"/>
          <p:nvPr>
            <p:ph idx="1" type="body"/>
          </p:nvPr>
        </p:nvSpPr>
        <p:spPr>
          <a:xfrm>
            <a:off x="710248" y="4459526"/>
            <a:ext cx="5681980" cy="4224814"/>
          </a:xfrm>
          <a:prstGeom prst="rect">
            <a:avLst/>
          </a:prstGeom>
          <a:noFill/>
          <a:ln>
            <a:noFill/>
          </a:ln>
        </p:spPr>
        <p:txBody>
          <a:bodyPr anchorCtr="0" anchor="t" bIns="94200" lIns="94200" spcFirstLastPara="1" rIns="94200" wrap="square" tIns="942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7"/>
          <p:cNvSpPr txBox="1"/>
          <p:nvPr>
            <p:ph type="ctrTitle"/>
          </p:nvPr>
        </p:nvSpPr>
        <p:spPr>
          <a:xfrm>
            <a:off x="264952" y="1456058"/>
            <a:ext cx="7242600" cy="40140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9pPr>
          </a:lstStyle>
          <a:p/>
        </p:txBody>
      </p:sp>
      <p:sp>
        <p:nvSpPr>
          <p:cNvPr id="11" name="Google Shape;11;p17"/>
          <p:cNvSpPr txBox="1"/>
          <p:nvPr>
            <p:ph idx="1" type="subTitle"/>
          </p:nvPr>
        </p:nvSpPr>
        <p:spPr>
          <a:xfrm>
            <a:off x="264945" y="5542289"/>
            <a:ext cx="7242600" cy="15501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1pPr>
            <a:lvl2pPr lvl="1"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2pPr>
            <a:lvl3pPr lvl="2"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3pPr>
            <a:lvl4pPr lvl="3"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4pPr>
            <a:lvl5pPr lvl="4"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5pPr>
            <a:lvl6pPr lvl="5"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6pPr>
            <a:lvl7pPr lvl="6"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7pPr>
            <a:lvl8pPr lvl="7"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8pPr>
            <a:lvl9pPr lvl="8"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9pPr>
          </a:lstStyle>
          <a:p/>
        </p:txBody>
      </p:sp>
      <p:sp>
        <p:nvSpPr>
          <p:cNvPr id="12" name="Google Shape;12;p17"/>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13" name="Google Shape;13;p17"/>
          <p:cNvPicPr preferRelativeResize="0"/>
          <p:nvPr/>
        </p:nvPicPr>
        <p:blipFill rotWithShape="1">
          <a:blip r:embed="rId2">
            <a:alphaModFix/>
          </a:blip>
          <a:srcRect b="0" l="0" r="0" t="0"/>
          <a:stretch/>
        </p:blipFill>
        <p:spPr>
          <a:xfrm>
            <a:off x="1251963" y="7092409"/>
            <a:ext cx="5268575" cy="20020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18"/>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6" name="Google Shape;16;p18"/>
          <p:cNvSpPr txBox="1"/>
          <p:nvPr>
            <p:ph idx="1" type="body"/>
          </p:nvPr>
        </p:nvSpPr>
        <p:spPr>
          <a:xfrm>
            <a:off x="511350" y="962025"/>
            <a:ext cx="6749700" cy="8425800"/>
          </a:xfrm>
          <a:prstGeom prst="rect">
            <a:avLst/>
          </a:prstGeom>
          <a:noFill/>
          <a:ln>
            <a:noFill/>
          </a:ln>
        </p:spPr>
        <p:txBody>
          <a:bodyPr anchorCtr="0" anchor="t"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1600"/>
              </a:spcBef>
              <a:spcAft>
                <a:spcPts val="0"/>
              </a:spcAft>
              <a:buClr>
                <a:schemeClr val="dk2"/>
              </a:buClr>
              <a:buSzPts val="1400"/>
              <a:buFont typeface="Catamaran"/>
              <a:buChar char="○"/>
              <a:defRPr b="0" i="0" sz="1100" u="none" cap="none" strike="noStrike">
                <a:solidFill>
                  <a:schemeClr val="dk2"/>
                </a:solidFill>
                <a:latin typeface="Catamaran"/>
                <a:ea typeface="Catamaran"/>
                <a:cs typeface="Catamaran"/>
                <a:sym typeface="Catamaran"/>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7" name="Google Shape;17;p18"/>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24"/>
          <p:cNvSpPr txBox="1"/>
          <p:nvPr>
            <p:ph type="title"/>
          </p:nvPr>
        </p:nvSpPr>
        <p:spPr>
          <a:xfrm>
            <a:off x="264945" y="4206107"/>
            <a:ext cx="7242600" cy="16461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20" name="Google Shape;20;p24"/>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25"/>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23" name="Google Shape;23;p25"/>
          <p:cNvSpPr txBox="1"/>
          <p:nvPr>
            <p:ph idx="1" type="body"/>
          </p:nvPr>
        </p:nvSpPr>
        <p:spPr>
          <a:xfrm>
            <a:off x="264945" y="2253729"/>
            <a:ext cx="3399900" cy="66810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24" name="Google Shape;24;p25"/>
          <p:cNvSpPr txBox="1"/>
          <p:nvPr>
            <p:ph idx="2" type="body"/>
          </p:nvPr>
        </p:nvSpPr>
        <p:spPr>
          <a:xfrm>
            <a:off x="4107540" y="2253729"/>
            <a:ext cx="3399900" cy="66810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25" name="Google Shape;25;p25"/>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26"/>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28" name="Google Shape;28;p26"/>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9" name="Shape 29"/>
        <p:cNvGrpSpPr/>
        <p:nvPr/>
      </p:nvGrpSpPr>
      <p:grpSpPr>
        <a:xfrm>
          <a:off x="0" y="0"/>
          <a:ext cx="0" cy="0"/>
          <a:chOff x="0" y="0"/>
          <a:chExt cx="0" cy="0"/>
        </a:xfrm>
      </p:grpSpPr>
      <p:sp>
        <p:nvSpPr>
          <p:cNvPr id="30" name="Google Shape;30;p27"/>
          <p:cNvSpPr txBox="1"/>
          <p:nvPr>
            <p:ph type="title"/>
          </p:nvPr>
        </p:nvSpPr>
        <p:spPr>
          <a:xfrm>
            <a:off x="264945" y="1086507"/>
            <a:ext cx="2386800" cy="14778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9pPr>
          </a:lstStyle>
          <a:p/>
        </p:txBody>
      </p:sp>
      <p:sp>
        <p:nvSpPr>
          <p:cNvPr id="31" name="Google Shape;31;p27"/>
          <p:cNvSpPr txBox="1"/>
          <p:nvPr>
            <p:ph idx="1" type="body"/>
          </p:nvPr>
        </p:nvSpPr>
        <p:spPr>
          <a:xfrm>
            <a:off x="264945" y="2717440"/>
            <a:ext cx="2386800" cy="6217500"/>
          </a:xfrm>
          <a:prstGeom prst="rect">
            <a:avLst/>
          </a:prstGeom>
          <a:noFill/>
          <a:ln>
            <a:noFill/>
          </a:ln>
        </p:spPr>
        <p:txBody>
          <a:bodyPr anchorCtr="0" anchor="t" bIns="91425" lIns="91425" spcFirstLastPara="1" rIns="91425" wrap="square" tIns="91425">
            <a:noAutofit/>
          </a:bodyPr>
          <a:lstStyle>
            <a:lvl1pPr indent="-304800" lvl="0" marL="457200" marR="0" algn="l">
              <a:lnSpc>
                <a:spcPct val="115000"/>
              </a:lnSpc>
              <a:spcBef>
                <a:spcPts val="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32" name="Google Shape;32;p27"/>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Layout 1">
    <p:spTree>
      <p:nvGrpSpPr>
        <p:cNvPr id="33" name="Shape 33"/>
        <p:cNvGrpSpPr/>
        <p:nvPr/>
      </p:nvGrpSpPr>
      <p:grpSpPr>
        <a:xfrm>
          <a:off x="0" y="0"/>
          <a:ext cx="0" cy="0"/>
          <a:chOff x="0" y="0"/>
          <a:chExt cx="0" cy="0"/>
        </a:xfrm>
      </p:grpSpPr>
      <p:sp>
        <p:nvSpPr>
          <p:cNvPr id="34" name="Google Shape;34;p28"/>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35" name="Google Shape;35;p28"/>
          <p:cNvSpPr txBox="1"/>
          <p:nvPr>
            <p:ph idx="12" type="sldNum"/>
          </p:nvPr>
        </p:nvSpPr>
        <p:spPr>
          <a:xfrm>
            <a:off x="7273266" y="9288597"/>
            <a:ext cx="466500" cy="770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6" name="Shape 36"/>
        <p:cNvGrpSpPr/>
        <p:nvPr/>
      </p:nvGrpSpPr>
      <p:grpSpPr>
        <a:xfrm>
          <a:off x="0" y="0"/>
          <a:ext cx="0" cy="0"/>
          <a:chOff x="0" y="0"/>
          <a:chExt cx="0" cy="0"/>
        </a:xfrm>
      </p:grpSpPr>
      <p:sp>
        <p:nvSpPr>
          <p:cNvPr id="37" name="Google Shape;37;p29"/>
          <p:cNvSpPr txBox="1"/>
          <p:nvPr>
            <p:ph type="title"/>
          </p:nvPr>
        </p:nvSpPr>
        <p:spPr>
          <a:xfrm>
            <a:off x="416713" y="880293"/>
            <a:ext cx="5412600" cy="79998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9pPr>
          </a:lstStyle>
          <a:p/>
        </p:txBody>
      </p:sp>
      <p:sp>
        <p:nvSpPr>
          <p:cNvPr id="38" name="Google Shape;38;p29"/>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9" name="Shape 39"/>
        <p:cNvGrpSpPr/>
        <p:nvPr/>
      </p:nvGrpSpPr>
      <p:grpSpPr>
        <a:xfrm>
          <a:off x="0" y="0"/>
          <a:ext cx="0" cy="0"/>
          <a:chOff x="0" y="0"/>
          <a:chExt cx="0" cy="0"/>
        </a:xfrm>
      </p:grpSpPr>
      <p:sp>
        <p:nvSpPr>
          <p:cNvPr id="40" name="Google Shape;40;p30"/>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30"/>
          <p:cNvSpPr txBox="1"/>
          <p:nvPr>
            <p:ph type="title"/>
          </p:nvPr>
        </p:nvSpPr>
        <p:spPr>
          <a:xfrm>
            <a:off x="225675" y="2411542"/>
            <a:ext cx="3438300" cy="28986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9pPr>
          </a:lstStyle>
          <a:p/>
        </p:txBody>
      </p:sp>
      <p:sp>
        <p:nvSpPr>
          <p:cNvPr id="42" name="Google Shape;42;p30"/>
          <p:cNvSpPr txBox="1"/>
          <p:nvPr>
            <p:ph idx="1" type="subTitle"/>
          </p:nvPr>
        </p:nvSpPr>
        <p:spPr>
          <a:xfrm>
            <a:off x="225675" y="5481569"/>
            <a:ext cx="3438300" cy="24153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1pPr>
            <a:lvl2pPr lvl="1"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2pPr>
            <a:lvl3pPr lvl="2"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3pPr>
            <a:lvl4pPr lvl="3"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4pPr>
            <a:lvl5pPr lvl="4"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5pPr>
            <a:lvl6pPr lvl="5"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6pPr>
            <a:lvl7pPr lvl="6"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7pPr>
            <a:lvl8pPr lvl="7"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8pPr>
            <a:lvl9pPr lvl="8"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9pPr>
          </a:lstStyle>
          <a:p/>
        </p:txBody>
      </p:sp>
      <p:sp>
        <p:nvSpPr>
          <p:cNvPr id="43" name="Google Shape;43;p30"/>
          <p:cNvSpPr txBox="1"/>
          <p:nvPr>
            <p:ph idx="2" type="body"/>
          </p:nvPr>
        </p:nvSpPr>
        <p:spPr>
          <a:xfrm>
            <a:off x="4198575" y="1415969"/>
            <a:ext cx="3261300" cy="7226100"/>
          </a:xfrm>
          <a:prstGeom prst="rect">
            <a:avLst/>
          </a:prstGeom>
          <a:noFill/>
          <a:ln>
            <a:noFill/>
          </a:ln>
        </p:spPr>
        <p:txBody>
          <a:bodyPr anchorCtr="0" anchor="ctr"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44" name="Google Shape;44;p30"/>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45" name="Shape 45"/>
        <p:cNvGrpSpPr/>
        <p:nvPr/>
      </p:nvGrpSpPr>
      <p:grpSpPr>
        <a:xfrm>
          <a:off x="0" y="0"/>
          <a:ext cx="0" cy="0"/>
          <a:chOff x="0" y="0"/>
          <a:chExt cx="0" cy="0"/>
        </a:xfrm>
      </p:grpSpPr>
      <p:sp>
        <p:nvSpPr>
          <p:cNvPr id="46" name="Google Shape;46;p31"/>
          <p:cNvSpPr txBox="1"/>
          <p:nvPr>
            <p:ph idx="1" type="body"/>
          </p:nvPr>
        </p:nvSpPr>
        <p:spPr>
          <a:xfrm>
            <a:off x="264945" y="8273124"/>
            <a:ext cx="5099100" cy="118320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47" name="Google Shape;47;p3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48" name="Shape 48"/>
        <p:cNvGrpSpPr/>
        <p:nvPr/>
      </p:nvGrpSpPr>
      <p:grpSpPr>
        <a:xfrm>
          <a:off x="0" y="0"/>
          <a:ext cx="0" cy="0"/>
          <a:chOff x="0" y="0"/>
          <a:chExt cx="0" cy="0"/>
        </a:xfrm>
      </p:grpSpPr>
      <p:sp>
        <p:nvSpPr>
          <p:cNvPr id="49" name="Google Shape;49;p32"/>
          <p:cNvSpPr txBox="1"/>
          <p:nvPr>
            <p:ph type="title"/>
          </p:nvPr>
        </p:nvSpPr>
        <p:spPr>
          <a:xfrm>
            <a:off x="264945" y="2163089"/>
            <a:ext cx="7242600" cy="38397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9pPr>
          </a:lstStyle>
          <a:p/>
        </p:txBody>
      </p:sp>
      <p:sp>
        <p:nvSpPr>
          <p:cNvPr id="50" name="Google Shape;50;p32"/>
          <p:cNvSpPr txBox="1"/>
          <p:nvPr>
            <p:ph idx="1" type="body"/>
          </p:nvPr>
        </p:nvSpPr>
        <p:spPr>
          <a:xfrm>
            <a:off x="264945" y="6164351"/>
            <a:ext cx="7242600" cy="2543700"/>
          </a:xfrm>
          <a:prstGeom prst="rect">
            <a:avLst/>
          </a:prstGeom>
          <a:noFill/>
          <a:ln>
            <a:noFill/>
          </a:ln>
        </p:spPr>
        <p:txBody>
          <a:bodyPr anchorCtr="0" anchor="t" bIns="91425" lIns="91425" spcFirstLastPara="1" rIns="91425" wrap="square" tIns="91425">
            <a:noAutofit/>
          </a:bodyPr>
          <a:lstStyle>
            <a:lvl1pPr indent="-342900" lvl="0" marL="457200" marR="0" algn="ctr">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ctr">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1" name="Google Shape;51;p32"/>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33"/>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2" name="Shape 62"/>
        <p:cNvGrpSpPr/>
        <p:nvPr/>
      </p:nvGrpSpPr>
      <p:grpSpPr>
        <a:xfrm>
          <a:off x="0" y="0"/>
          <a:ext cx="0" cy="0"/>
          <a:chOff x="0" y="0"/>
          <a:chExt cx="0" cy="0"/>
        </a:xfrm>
      </p:grpSpPr>
      <p:sp>
        <p:nvSpPr>
          <p:cNvPr id="63" name="Google Shape;63;p20"/>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4" name="Google Shape;64;p20"/>
          <p:cNvSpPr txBox="1"/>
          <p:nvPr>
            <p:ph idx="1" type="body"/>
          </p:nvPr>
        </p:nvSpPr>
        <p:spPr>
          <a:xfrm>
            <a:off x="511350" y="962025"/>
            <a:ext cx="6749700" cy="8425800"/>
          </a:xfrm>
          <a:prstGeom prst="rect">
            <a:avLst/>
          </a:prstGeom>
          <a:noFill/>
          <a:ln>
            <a:noFill/>
          </a:ln>
        </p:spPr>
        <p:txBody>
          <a:bodyPr anchorCtr="0" anchor="t"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1600"/>
              </a:spcBef>
              <a:spcAft>
                <a:spcPts val="0"/>
              </a:spcAft>
              <a:buClr>
                <a:schemeClr val="dk2"/>
              </a:buClr>
              <a:buSzPts val="1400"/>
              <a:buFont typeface="Arial"/>
              <a:buChar char="○"/>
              <a:defRPr b="0" i="0" sz="11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5" name="Google Shape;65;p20"/>
          <p:cNvSpPr txBox="1"/>
          <p:nvPr>
            <p:ph idx="12" type="sldNum"/>
          </p:nvPr>
        </p:nvSpPr>
        <p:spPr>
          <a:xfrm>
            <a:off x="7041039" y="9225505"/>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66" name="Google Shape;66;p20"/>
          <p:cNvGrpSpPr/>
          <p:nvPr/>
        </p:nvGrpSpPr>
        <p:grpSpPr>
          <a:xfrm>
            <a:off x="3986250" y="9211325"/>
            <a:ext cx="3786150" cy="798149"/>
            <a:chOff x="5357850" y="4392600"/>
            <a:chExt cx="3786150" cy="798149"/>
          </a:xfrm>
        </p:grpSpPr>
        <p:pic>
          <p:nvPicPr>
            <p:cNvPr id="67" name="Google Shape;67;p20"/>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68" name="Google Shape;68;p20"/>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69" name="Google Shape;69;p20"/>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44"/>
          <p:cNvSpPr txBox="1"/>
          <p:nvPr>
            <p:ph type="ctrTitle"/>
          </p:nvPr>
        </p:nvSpPr>
        <p:spPr>
          <a:xfrm>
            <a:off x="264952" y="1456058"/>
            <a:ext cx="7242600" cy="40140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9pPr>
          </a:lstStyle>
          <a:p/>
        </p:txBody>
      </p:sp>
      <p:sp>
        <p:nvSpPr>
          <p:cNvPr id="72" name="Google Shape;72;p44"/>
          <p:cNvSpPr txBox="1"/>
          <p:nvPr>
            <p:ph idx="1" type="subTitle"/>
          </p:nvPr>
        </p:nvSpPr>
        <p:spPr>
          <a:xfrm>
            <a:off x="264945" y="5542289"/>
            <a:ext cx="7242600" cy="15501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1pPr>
            <a:lvl2pPr lvl="1"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2pPr>
            <a:lvl3pPr lvl="2"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3pPr>
            <a:lvl4pPr lvl="3"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4pPr>
            <a:lvl5pPr lvl="4"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5pPr>
            <a:lvl6pPr lvl="5"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6pPr>
            <a:lvl7pPr lvl="6"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7pPr>
            <a:lvl8pPr lvl="7"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8pPr>
            <a:lvl9pPr lvl="8"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9pPr>
          </a:lstStyle>
          <a:p/>
        </p:txBody>
      </p:sp>
      <p:sp>
        <p:nvSpPr>
          <p:cNvPr id="73" name="Google Shape;73;p44"/>
          <p:cNvSpPr txBox="1"/>
          <p:nvPr>
            <p:ph idx="12" type="sldNum"/>
          </p:nvPr>
        </p:nvSpPr>
        <p:spPr>
          <a:xfrm>
            <a:off x="7041039" y="9288605"/>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74" name="Google Shape;74;p44"/>
          <p:cNvPicPr preferRelativeResize="0"/>
          <p:nvPr/>
        </p:nvPicPr>
        <p:blipFill rotWithShape="1">
          <a:blip r:embed="rId2">
            <a:alphaModFix/>
          </a:blip>
          <a:srcRect b="0" l="0" r="0" t="0"/>
          <a:stretch/>
        </p:blipFill>
        <p:spPr>
          <a:xfrm>
            <a:off x="1251963" y="7092409"/>
            <a:ext cx="5268575" cy="2002050"/>
          </a:xfrm>
          <a:prstGeom prst="rect">
            <a:avLst/>
          </a:prstGeom>
          <a:noFill/>
          <a:ln>
            <a:noFill/>
          </a:ln>
        </p:spPr>
      </p:pic>
      <p:grpSp>
        <p:nvGrpSpPr>
          <p:cNvPr id="75" name="Google Shape;75;p44"/>
          <p:cNvGrpSpPr/>
          <p:nvPr/>
        </p:nvGrpSpPr>
        <p:grpSpPr>
          <a:xfrm>
            <a:off x="3986250" y="9681874"/>
            <a:ext cx="3786150" cy="327600"/>
            <a:chOff x="5357850" y="4863149"/>
            <a:chExt cx="3786150" cy="327600"/>
          </a:xfrm>
        </p:grpSpPr>
        <p:pic>
          <p:nvPicPr>
            <p:cNvPr id="76" name="Google Shape;76;p44"/>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77" name="Google Shape;77;p44"/>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8" name="Shape 78"/>
        <p:cNvGrpSpPr/>
        <p:nvPr/>
      </p:nvGrpSpPr>
      <p:grpSpPr>
        <a:xfrm>
          <a:off x="0" y="0"/>
          <a:ext cx="0" cy="0"/>
          <a:chOff x="0" y="0"/>
          <a:chExt cx="0" cy="0"/>
        </a:xfrm>
      </p:grpSpPr>
      <p:sp>
        <p:nvSpPr>
          <p:cNvPr id="79" name="Google Shape;79;p45"/>
          <p:cNvSpPr txBox="1"/>
          <p:nvPr>
            <p:ph type="title"/>
          </p:nvPr>
        </p:nvSpPr>
        <p:spPr>
          <a:xfrm>
            <a:off x="264945" y="4206107"/>
            <a:ext cx="7242600" cy="16461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80" name="Google Shape;80;p45"/>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81" name="Google Shape;81;p45"/>
          <p:cNvGrpSpPr/>
          <p:nvPr/>
        </p:nvGrpSpPr>
        <p:grpSpPr>
          <a:xfrm>
            <a:off x="3986250" y="9211325"/>
            <a:ext cx="3786150" cy="798149"/>
            <a:chOff x="5357850" y="4392600"/>
            <a:chExt cx="3786150" cy="798149"/>
          </a:xfrm>
        </p:grpSpPr>
        <p:pic>
          <p:nvPicPr>
            <p:cNvPr id="82" name="Google Shape;82;p45"/>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83" name="Google Shape;83;p45"/>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84" name="Google Shape;84;p45"/>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5" name="Shape 85"/>
        <p:cNvGrpSpPr/>
        <p:nvPr/>
      </p:nvGrpSpPr>
      <p:grpSpPr>
        <a:xfrm>
          <a:off x="0" y="0"/>
          <a:ext cx="0" cy="0"/>
          <a:chOff x="0" y="0"/>
          <a:chExt cx="0" cy="0"/>
        </a:xfrm>
      </p:grpSpPr>
      <p:sp>
        <p:nvSpPr>
          <p:cNvPr id="86" name="Google Shape;86;p46"/>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87" name="Google Shape;87;p46"/>
          <p:cNvSpPr txBox="1"/>
          <p:nvPr>
            <p:ph idx="1" type="body"/>
          </p:nvPr>
        </p:nvSpPr>
        <p:spPr>
          <a:xfrm>
            <a:off x="264945" y="2253729"/>
            <a:ext cx="3399900" cy="66810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88" name="Google Shape;88;p46"/>
          <p:cNvSpPr txBox="1"/>
          <p:nvPr>
            <p:ph idx="2" type="body"/>
          </p:nvPr>
        </p:nvSpPr>
        <p:spPr>
          <a:xfrm>
            <a:off x="4107540" y="2253729"/>
            <a:ext cx="3399900" cy="66810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89" name="Google Shape;89;p46"/>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90" name="Google Shape;90;p46"/>
          <p:cNvGrpSpPr/>
          <p:nvPr/>
        </p:nvGrpSpPr>
        <p:grpSpPr>
          <a:xfrm>
            <a:off x="3986250" y="9211325"/>
            <a:ext cx="3786150" cy="798149"/>
            <a:chOff x="5357850" y="4392600"/>
            <a:chExt cx="3786150" cy="798149"/>
          </a:xfrm>
        </p:grpSpPr>
        <p:pic>
          <p:nvPicPr>
            <p:cNvPr id="91" name="Google Shape;91;p46"/>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92" name="Google Shape;92;p46"/>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93" name="Google Shape;93;p46"/>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47"/>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96" name="Google Shape;96;p47"/>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97" name="Google Shape;97;p47"/>
          <p:cNvGrpSpPr/>
          <p:nvPr/>
        </p:nvGrpSpPr>
        <p:grpSpPr>
          <a:xfrm>
            <a:off x="3986250" y="9211325"/>
            <a:ext cx="3786150" cy="798149"/>
            <a:chOff x="5357850" y="4392600"/>
            <a:chExt cx="3786150" cy="798149"/>
          </a:xfrm>
        </p:grpSpPr>
        <p:pic>
          <p:nvPicPr>
            <p:cNvPr id="98" name="Google Shape;98;p47"/>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99" name="Google Shape;99;p47"/>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100" name="Google Shape;100;p47"/>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01" name="Shape 101"/>
        <p:cNvGrpSpPr/>
        <p:nvPr/>
      </p:nvGrpSpPr>
      <p:grpSpPr>
        <a:xfrm>
          <a:off x="0" y="0"/>
          <a:ext cx="0" cy="0"/>
          <a:chOff x="0" y="0"/>
          <a:chExt cx="0" cy="0"/>
        </a:xfrm>
      </p:grpSpPr>
      <p:sp>
        <p:nvSpPr>
          <p:cNvPr id="102" name="Google Shape;102;p48"/>
          <p:cNvSpPr txBox="1"/>
          <p:nvPr>
            <p:ph type="title"/>
          </p:nvPr>
        </p:nvSpPr>
        <p:spPr>
          <a:xfrm>
            <a:off x="264945" y="1086507"/>
            <a:ext cx="2386800" cy="14778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9pPr>
          </a:lstStyle>
          <a:p/>
        </p:txBody>
      </p:sp>
      <p:sp>
        <p:nvSpPr>
          <p:cNvPr id="103" name="Google Shape;103;p48"/>
          <p:cNvSpPr txBox="1"/>
          <p:nvPr>
            <p:ph idx="1" type="body"/>
          </p:nvPr>
        </p:nvSpPr>
        <p:spPr>
          <a:xfrm>
            <a:off x="264945" y="2717440"/>
            <a:ext cx="2386800" cy="6217500"/>
          </a:xfrm>
          <a:prstGeom prst="rect">
            <a:avLst/>
          </a:prstGeom>
          <a:noFill/>
          <a:ln>
            <a:noFill/>
          </a:ln>
        </p:spPr>
        <p:txBody>
          <a:bodyPr anchorCtr="0" anchor="t" bIns="91425" lIns="91425" spcFirstLastPara="1" rIns="91425" wrap="square" tIns="91425">
            <a:noAutofit/>
          </a:bodyPr>
          <a:lstStyle>
            <a:lvl1pPr indent="-304800" lvl="0" marL="457200" marR="0" algn="l">
              <a:lnSpc>
                <a:spcPct val="115000"/>
              </a:lnSpc>
              <a:spcBef>
                <a:spcPts val="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104" name="Google Shape;104;p48"/>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105" name="Google Shape;105;p48"/>
          <p:cNvGrpSpPr/>
          <p:nvPr/>
        </p:nvGrpSpPr>
        <p:grpSpPr>
          <a:xfrm>
            <a:off x="3986250" y="9211325"/>
            <a:ext cx="3786150" cy="798149"/>
            <a:chOff x="5357850" y="4392600"/>
            <a:chExt cx="3786150" cy="798149"/>
          </a:xfrm>
        </p:grpSpPr>
        <p:pic>
          <p:nvPicPr>
            <p:cNvPr id="106" name="Google Shape;106;p48"/>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107" name="Google Shape;107;p48"/>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108" name="Google Shape;108;p48"/>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Layout 1">
    <p:spTree>
      <p:nvGrpSpPr>
        <p:cNvPr id="109" name="Shape 109"/>
        <p:cNvGrpSpPr/>
        <p:nvPr/>
      </p:nvGrpSpPr>
      <p:grpSpPr>
        <a:xfrm>
          <a:off x="0" y="0"/>
          <a:ext cx="0" cy="0"/>
          <a:chOff x="0" y="0"/>
          <a:chExt cx="0" cy="0"/>
        </a:xfrm>
      </p:grpSpPr>
      <p:sp>
        <p:nvSpPr>
          <p:cNvPr id="110" name="Google Shape;110;p49"/>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1" name="Google Shape;111;p49"/>
          <p:cNvSpPr txBox="1"/>
          <p:nvPr>
            <p:ph idx="12" type="sldNum"/>
          </p:nvPr>
        </p:nvSpPr>
        <p:spPr>
          <a:xfrm>
            <a:off x="7273266" y="9288597"/>
            <a:ext cx="466500" cy="770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112" name="Google Shape;112;p49"/>
          <p:cNvGrpSpPr/>
          <p:nvPr/>
        </p:nvGrpSpPr>
        <p:grpSpPr>
          <a:xfrm>
            <a:off x="3986250" y="9211325"/>
            <a:ext cx="3786150" cy="798149"/>
            <a:chOff x="5357850" y="4392600"/>
            <a:chExt cx="3786150" cy="798149"/>
          </a:xfrm>
        </p:grpSpPr>
        <p:pic>
          <p:nvPicPr>
            <p:cNvPr id="113" name="Google Shape;113;p49"/>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114" name="Google Shape;114;p49"/>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115" name="Google Shape;115;p49"/>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16" name="Shape 116"/>
        <p:cNvGrpSpPr/>
        <p:nvPr/>
      </p:nvGrpSpPr>
      <p:grpSpPr>
        <a:xfrm>
          <a:off x="0" y="0"/>
          <a:ext cx="0" cy="0"/>
          <a:chOff x="0" y="0"/>
          <a:chExt cx="0" cy="0"/>
        </a:xfrm>
      </p:grpSpPr>
      <p:sp>
        <p:nvSpPr>
          <p:cNvPr id="117" name="Google Shape;117;p50"/>
          <p:cNvSpPr txBox="1"/>
          <p:nvPr>
            <p:ph type="title"/>
          </p:nvPr>
        </p:nvSpPr>
        <p:spPr>
          <a:xfrm>
            <a:off x="416713" y="880293"/>
            <a:ext cx="5412600" cy="79998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9pPr>
          </a:lstStyle>
          <a:p/>
        </p:txBody>
      </p:sp>
      <p:sp>
        <p:nvSpPr>
          <p:cNvPr id="118" name="Google Shape;118;p50"/>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119" name="Google Shape;119;p50"/>
          <p:cNvGrpSpPr/>
          <p:nvPr/>
        </p:nvGrpSpPr>
        <p:grpSpPr>
          <a:xfrm>
            <a:off x="3986250" y="9211325"/>
            <a:ext cx="3786150" cy="798149"/>
            <a:chOff x="5357850" y="4392600"/>
            <a:chExt cx="3786150" cy="798149"/>
          </a:xfrm>
        </p:grpSpPr>
        <p:pic>
          <p:nvPicPr>
            <p:cNvPr id="120" name="Google Shape;120;p50"/>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121" name="Google Shape;121;p50"/>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122" name="Google Shape;122;p50"/>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23" name="Shape 123"/>
        <p:cNvGrpSpPr/>
        <p:nvPr/>
      </p:nvGrpSpPr>
      <p:grpSpPr>
        <a:xfrm>
          <a:off x="0" y="0"/>
          <a:ext cx="0" cy="0"/>
          <a:chOff x="0" y="0"/>
          <a:chExt cx="0" cy="0"/>
        </a:xfrm>
      </p:grpSpPr>
      <p:sp>
        <p:nvSpPr>
          <p:cNvPr id="124" name="Google Shape;124;p51"/>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51"/>
          <p:cNvSpPr txBox="1"/>
          <p:nvPr>
            <p:ph type="title"/>
          </p:nvPr>
        </p:nvSpPr>
        <p:spPr>
          <a:xfrm>
            <a:off x="225675" y="2411542"/>
            <a:ext cx="3438300" cy="28986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9pPr>
          </a:lstStyle>
          <a:p/>
        </p:txBody>
      </p:sp>
      <p:sp>
        <p:nvSpPr>
          <p:cNvPr id="126" name="Google Shape;126;p51"/>
          <p:cNvSpPr txBox="1"/>
          <p:nvPr>
            <p:ph idx="1" type="subTitle"/>
          </p:nvPr>
        </p:nvSpPr>
        <p:spPr>
          <a:xfrm>
            <a:off x="225675" y="5481569"/>
            <a:ext cx="3438300" cy="24153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1pPr>
            <a:lvl2pPr lvl="1"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2pPr>
            <a:lvl3pPr lvl="2"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3pPr>
            <a:lvl4pPr lvl="3"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4pPr>
            <a:lvl5pPr lvl="4"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5pPr>
            <a:lvl6pPr lvl="5"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6pPr>
            <a:lvl7pPr lvl="6"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7pPr>
            <a:lvl8pPr lvl="7"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8pPr>
            <a:lvl9pPr lvl="8"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9pPr>
          </a:lstStyle>
          <a:p/>
        </p:txBody>
      </p:sp>
      <p:sp>
        <p:nvSpPr>
          <p:cNvPr id="127" name="Google Shape;127;p51"/>
          <p:cNvSpPr txBox="1"/>
          <p:nvPr>
            <p:ph idx="2" type="body"/>
          </p:nvPr>
        </p:nvSpPr>
        <p:spPr>
          <a:xfrm>
            <a:off x="4198575" y="1415969"/>
            <a:ext cx="3261300" cy="7226100"/>
          </a:xfrm>
          <a:prstGeom prst="rect">
            <a:avLst/>
          </a:prstGeom>
          <a:noFill/>
          <a:ln>
            <a:noFill/>
          </a:ln>
        </p:spPr>
        <p:txBody>
          <a:bodyPr anchorCtr="0" anchor="ctr"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28" name="Google Shape;128;p5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129" name="Google Shape;129;p51"/>
          <p:cNvGrpSpPr/>
          <p:nvPr/>
        </p:nvGrpSpPr>
        <p:grpSpPr>
          <a:xfrm>
            <a:off x="3986250" y="9211325"/>
            <a:ext cx="3786150" cy="798149"/>
            <a:chOff x="5357850" y="4392600"/>
            <a:chExt cx="3786150" cy="798149"/>
          </a:xfrm>
        </p:grpSpPr>
        <p:pic>
          <p:nvPicPr>
            <p:cNvPr id="130" name="Google Shape;130;p51"/>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131" name="Google Shape;131;p51"/>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132" name="Google Shape;132;p51"/>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133" name="Shape 133"/>
        <p:cNvGrpSpPr/>
        <p:nvPr/>
      </p:nvGrpSpPr>
      <p:grpSpPr>
        <a:xfrm>
          <a:off x="0" y="0"/>
          <a:ext cx="0" cy="0"/>
          <a:chOff x="0" y="0"/>
          <a:chExt cx="0" cy="0"/>
        </a:xfrm>
      </p:grpSpPr>
      <p:sp>
        <p:nvSpPr>
          <p:cNvPr id="134" name="Google Shape;134;p52"/>
          <p:cNvSpPr txBox="1"/>
          <p:nvPr>
            <p:ph idx="1" type="body"/>
          </p:nvPr>
        </p:nvSpPr>
        <p:spPr>
          <a:xfrm>
            <a:off x="264945" y="8273124"/>
            <a:ext cx="5099100" cy="118320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35" name="Google Shape;135;p52"/>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136" name="Google Shape;136;p52"/>
          <p:cNvGrpSpPr/>
          <p:nvPr/>
        </p:nvGrpSpPr>
        <p:grpSpPr>
          <a:xfrm>
            <a:off x="3986250" y="9211325"/>
            <a:ext cx="3786150" cy="798149"/>
            <a:chOff x="5357850" y="4392600"/>
            <a:chExt cx="3786150" cy="798149"/>
          </a:xfrm>
        </p:grpSpPr>
        <p:pic>
          <p:nvPicPr>
            <p:cNvPr id="137" name="Google Shape;137;p52"/>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138" name="Google Shape;138;p52"/>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139" name="Google Shape;139;p52"/>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40" name="Shape 140"/>
        <p:cNvGrpSpPr/>
        <p:nvPr/>
      </p:nvGrpSpPr>
      <p:grpSpPr>
        <a:xfrm>
          <a:off x="0" y="0"/>
          <a:ext cx="0" cy="0"/>
          <a:chOff x="0" y="0"/>
          <a:chExt cx="0" cy="0"/>
        </a:xfrm>
      </p:grpSpPr>
      <p:sp>
        <p:nvSpPr>
          <p:cNvPr id="141" name="Google Shape;141;p53"/>
          <p:cNvSpPr txBox="1"/>
          <p:nvPr>
            <p:ph type="title"/>
          </p:nvPr>
        </p:nvSpPr>
        <p:spPr>
          <a:xfrm>
            <a:off x="264945" y="2163089"/>
            <a:ext cx="7242600" cy="38397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9pPr>
          </a:lstStyle>
          <a:p/>
        </p:txBody>
      </p:sp>
      <p:sp>
        <p:nvSpPr>
          <p:cNvPr id="142" name="Google Shape;142;p53"/>
          <p:cNvSpPr txBox="1"/>
          <p:nvPr>
            <p:ph idx="1" type="body"/>
          </p:nvPr>
        </p:nvSpPr>
        <p:spPr>
          <a:xfrm>
            <a:off x="264945" y="6164351"/>
            <a:ext cx="7242600" cy="2543700"/>
          </a:xfrm>
          <a:prstGeom prst="rect">
            <a:avLst/>
          </a:prstGeom>
          <a:noFill/>
          <a:ln>
            <a:noFill/>
          </a:ln>
        </p:spPr>
        <p:txBody>
          <a:bodyPr anchorCtr="0" anchor="t" bIns="91425" lIns="91425" spcFirstLastPara="1" rIns="91425" wrap="square" tIns="91425">
            <a:noAutofit/>
          </a:bodyPr>
          <a:lstStyle>
            <a:lvl1pPr indent="-342900" lvl="0" marL="457200" marR="0" algn="ctr">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ctr">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43" name="Google Shape;143;p53"/>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144" name="Google Shape;144;p53"/>
          <p:cNvGrpSpPr/>
          <p:nvPr/>
        </p:nvGrpSpPr>
        <p:grpSpPr>
          <a:xfrm>
            <a:off x="3986250" y="9211325"/>
            <a:ext cx="3786150" cy="798149"/>
            <a:chOff x="5357850" y="4392600"/>
            <a:chExt cx="3786150" cy="798149"/>
          </a:xfrm>
        </p:grpSpPr>
        <p:pic>
          <p:nvPicPr>
            <p:cNvPr id="145" name="Google Shape;145;p53"/>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146" name="Google Shape;146;p53"/>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147" name="Google Shape;147;p53"/>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8" name="Shape 148"/>
        <p:cNvGrpSpPr/>
        <p:nvPr/>
      </p:nvGrpSpPr>
      <p:grpSpPr>
        <a:xfrm>
          <a:off x="0" y="0"/>
          <a:ext cx="0" cy="0"/>
          <a:chOff x="0" y="0"/>
          <a:chExt cx="0" cy="0"/>
        </a:xfrm>
      </p:grpSpPr>
      <p:sp>
        <p:nvSpPr>
          <p:cNvPr id="149" name="Google Shape;149;p54"/>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150" name="Google Shape;150;p54"/>
          <p:cNvGrpSpPr/>
          <p:nvPr/>
        </p:nvGrpSpPr>
        <p:grpSpPr>
          <a:xfrm>
            <a:off x="3986250" y="9211325"/>
            <a:ext cx="3786150" cy="798149"/>
            <a:chOff x="5357850" y="4392600"/>
            <a:chExt cx="3786150" cy="798149"/>
          </a:xfrm>
        </p:grpSpPr>
        <p:pic>
          <p:nvPicPr>
            <p:cNvPr id="151" name="Google Shape;151;p54"/>
            <p:cNvPicPr preferRelativeResize="0"/>
            <p:nvPr/>
          </p:nvPicPr>
          <p:blipFill rotWithShape="1">
            <a:blip r:embed="rId2">
              <a:alphaModFix/>
            </a:blip>
            <a:srcRect b="0" l="0" r="0" t="0"/>
            <a:stretch/>
          </p:blipFill>
          <p:spPr>
            <a:xfrm>
              <a:off x="6799500" y="4392600"/>
              <a:ext cx="1389325" cy="527950"/>
            </a:xfrm>
            <a:prstGeom prst="rect">
              <a:avLst/>
            </a:prstGeom>
            <a:noFill/>
            <a:ln>
              <a:noFill/>
            </a:ln>
          </p:spPr>
        </p:pic>
        <p:pic>
          <p:nvPicPr>
            <p:cNvPr id="152" name="Google Shape;152;p54"/>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153" name="Google Shape;153;p54"/>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Layout 1">
    <p:spTree>
      <p:nvGrpSpPr>
        <p:cNvPr id="158" name="Shape 158"/>
        <p:cNvGrpSpPr/>
        <p:nvPr/>
      </p:nvGrpSpPr>
      <p:grpSpPr>
        <a:xfrm>
          <a:off x="0" y="0"/>
          <a:ext cx="0" cy="0"/>
          <a:chOff x="0" y="0"/>
          <a:chExt cx="0" cy="0"/>
        </a:xfrm>
      </p:grpSpPr>
      <p:sp>
        <p:nvSpPr>
          <p:cNvPr id="159" name="Google Shape;159;p22"/>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60" name="Google Shape;160;p22"/>
          <p:cNvSpPr txBox="1"/>
          <p:nvPr>
            <p:ph idx="12" type="sldNum"/>
          </p:nvPr>
        </p:nvSpPr>
        <p:spPr>
          <a:xfrm>
            <a:off x="7273266" y="9288597"/>
            <a:ext cx="466500" cy="7701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300"/>
              <a:buFont typeface="Arial"/>
              <a:buNone/>
              <a:defRPr b="0" i="0" sz="13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1" name="Shape 161"/>
        <p:cNvGrpSpPr/>
        <p:nvPr/>
      </p:nvGrpSpPr>
      <p:grpSpPr>
        <a:xfrm>
          <a:off x="0" y="0"/>
          <a:ext cx="0" cy="0"/>
          <a:chOff x="0" y="0"/>
          <a:chExt cx="0" cy="0"/>
        </a:xfrm>
      </p:grpSpPr>
      <p:sp>
        <p:nvSpPr>
          <p:cNvPr id="162" name="Google Shape;162;p23"/>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63" name="Google Shape;163;p23"/>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64" name="Google Shape;164;p23"/>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5" name="Shape 165"/>
        <p:cNvGrpSpPr/>
        <p:nvPr/>
      </p:nvGrpSpPr>
      <p:grpSpPr>
        <a:xfrm>
          <a:off x="0" y="0"/>
          <a:ext cx="0" cy="0"/>
          <a:chOff x="0" y="0"/>
          <a:chExt cx="0" cy="0"/>
        </a:xfrm>
      </p:grpSpPr>
      <p:sp>
        <p:nvSpPr>
          <p:cNvPr id="166" name="Google Shape;166;p34"/>
          <p:cNvSpPr txBox="1"/>
          <p:nvPr>
            <p:ph type="ctrTitle"/>
          </p:nvPr>
        </p:nvSpPr>
        <p:spPr>
          <a:xfrm>
            <a:off x="264952" y="1456058"/>
            <a:ext cx="7242600" cy="40140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9pPr>
          </a:lstStyle>
          <a:p/>
        </p:txBody>
      </p:sp>
      <p:sp>
        <p:nvSpPr>
          <p:cNvPr id="167" name="Google Shape;167;p34"/>
          <p:cNvSpPr txBox="1"/>
          <p:nvPr>
            <p:ph idx="1" type="subTitle"/>
          </p:nvPr>
        </p:nvSpPr>
        <p:spPr>
          <a:xfrm>
            <a:off x="264945" y="5542289"/>
            <a:ext cx="7242600" cy="15501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1pPr>
            <a:lvl2pPr lvl="1"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2pPr>
            <a:lvl3pPr lvl="2"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3pPr>
            <a:lvl4pPr lvl="3"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4pPr>
            <a:lvl5pPr lvl="4"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5pPr>
            <a:lvl6pPr lvl="5"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6pPr>
            <a:lvl7pPr lvl="6"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7pPr>
            <a:lvl8pPr lvl="7"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8pPr>
            <a:lvl9pPr lvl="8"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9pPr>
          </a:lstStyle>
          <a:p/>
        </p:txBody>
      </p:sp>
      <p:sp>
        <p:nvSpPr>
          <p:cNvPr id="168" name="Google Shape;168;p34"/>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9" name="Shape 169"/>
        <p:cNvGrpSpPr/>
        <p:nvPr/>
      </p:nvGrpSpPr>
      <p:grpSpPr>
        <a:xfrm>
          <a:off x="0" y="0"/>
          <a:ext cx="0" cy="0"/>
          <a:chOff x="0" y="0"/>
          <a:chExt cx="0" cy="0"/>
        </a:xfrm>
      </p:grpSpPr>
      <p:sp>
        <p:nvSpPr>
          <p:cNvPr id="170" name="Google Shape;170;p35"/>
          <p:cNvSpPr txBox="1"/>
          <p:nvPr>
            <p:ph type="title"/>
          </p:nvPr>
        </p:nvSpPr>
        <p:spPr>
          <a:xfrm>
            <a:off x="264945" y="4206107"/>
            <a:ext cx="7242600" cy="16461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171" name="Google Shape;171;p35"/>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2" name="Shape 172"/>
        <p:cNvGrpSpPr/>
        <p:nvPr/>
      </p:nvGrpSpPr>
      <p:grpSpPr>
        <a:xfrm>
          <a:off x="0" y="0"/>
          <a:ext cx="0" cy="0"/>
          <a:chOff x="0" y="0"/>
          <a:chExt cx="0" cy="0"/>
        </a:xfrm>
      </p:grpSpPr>
      <p:sp>
        <p:nvSpPr>
          <p:cNvPr id="173" name="Google Shape;173;p36"/>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74" name="Google Shape;174;p36"/>
          <p:cNvSpPr txBox="1"/>
          <p:nvPr>
            <p:ph idx="1" type="body"/>
          </p:nvPr>
        </p:nvSpPr>
        <p:spPr>
          <a:xfrm>
            <a:off x="264945" y="2253729"/>
            <a:ext cx="3399900" cy="66810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175" name="Google Shape;175;p36"/>
          <p:cNvSpPr txBox="1"/>
          <p:nvPr>
            <p:ph idx="2" type="body"/>
          </p:nvPr>
        </p:nvSpPr>
        <p:spPr>
          <a:xfrm>
            <a:off x="4107540" y="2253729"/>
            <a:ext cx="3399900" cy="66810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176" name="Google Shape;176;p36"/>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7" name="Shape 177"/>
        <p:cNvGrpSpPr/>
        <p:nvPr/>
      </p:nvGrpSpPr>
      <p:grpSpPr>
        <a:xfrm>
          <a:off x="0" y="0"/>
          <a:ext cx="0" cy="0"/>
          <a:chOff x="0" y="0"/>
          <a:chExt cx="0" cy="0"/>
        </a:xfrm>
      </p:grpSpPr>
      <p:sp>
        <p:nvSpPr>
          <p:cNvPr id="178" name="Google Shape;178;p37"/>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79" name="Google Shape;179;p37"/>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80" name="Shape 180"/>
        <p:cNvGrpSpPr/>
        <p:nvPr/>
      </p:nvGrpSpPr>
      <p:grpSpPr>
        <a:xfrm>
          <a:off x="0" y="0"/>
          <a:ext cx="0" cy="0"/>
          <a:chOff x="0" y="0"/>
          <a:chExt cx="0" cy="0"/>
        </a:xfrm>
      </p:grpSpPr>
      <p:sp>
        <p:nvSpPr>
          <p:cNvPr id="181" name="Google Shape;181;p38"/>
          <p:cNvSpPr txBox="1"/>
          <p:nvPr>
            <p:ph type="title"/>
          </p:nvPr>
        </p:nvSpPr>
        <p:spPr>
          <a:xfrm>
            <a:off x="264945" y="1086507"/>
            <a:ext cx="2386800" cy="14778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9pPr>
          </a:lstStyle>
          <a:p/>
        </p:txBody>
      </p:sp>
      <p:sp>
        <p:nvSpPr>
          <p:cNvPr id="182" name="Google Shape;182;p38"/>
          <p:cNvSpPr txBox="1"/>
          <p:nvPr>
            <p:ph idx="1" type="body"/>
          </p:nvPr>
        </p:nvSpPr>
        <p:spPr>
          <a:xfrm>
            <a:off x="264945" y="2717440"/>
            <a:ext cx="2386800" cy="6217500"/>
          </a:xfrm>
          <a:prstGeom prst="rect">
            <a:avLst/>
          </a:prstGeom>
          <a:noFill/>
          <a:ln>
            <a:noFill/>
          </a:ln>
        </p:spPr>
        <p:txBody>
          <a:bodyPr anchorCtr="0" anchor="t" bIns="91425" lIns="91425" spcFirstLastPara="1" rIns="91425" wrap="square" tIns="91425">
            <a:noAutofit/>
          </a:bodyPr>
          <a:lstStyle>
            <a:lvl1pPr indent="-304800" lvl="0" marL="457200" marR="0" algn="l">
              <a:lnSpc>
                <a:spcPct val="115000"/>
              </a:lnSpc>
              <a:spcBef>
                <a:spcPts val="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183" name="Google Shape;183;p38"/>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84" name="Shape 184"/>
        <p:cNvGrpSpPr/>
        <p:nvPr/>
      </p:nvGrpSpPr>
      <p:grpSpPr>
        <a:xfrm>
          <a:off x="0" y="0"/>
          <a:ext cx="0" cy="0"/>
          <a:chOff x="0" y="0"/>
          <a:chExt cx="0" cy="0"/>
        </a:xfrm>
      </p:grpSpPr>
      <p:sp>
        <p:nvSpPr>
          <p:cNvPr id="185" name="Google Shape;185;p39"/>
          <p:cNvSpPr txBox="1"/>
          <p:nvPr>
            <p:ph type="title"/>
          </p:nvPr>
        </p:nvSpPr>
        <p:spPr>
          <a:xfrm>
            <a:off x="416713" y="880293"/>
            <a:ext cx="5412600" cy="79998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9pPr>
          </a:lstStyle>
          <a:p/>
        </p:txBody>
      </p:sp>
      <p:sp>
        <p:nvSpPr>
          <p:cNvPr id="186" name="Google Shape;186;p39"/>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87" name="Shape 187"/>
        <p:cNvGrpSpPr/>
        <p:nvPr/>
      </p:nvGrpSpPr>
      <p:grpSpPr>
        <a:xfrm>
          <a:off x="0" y="0"/>
          <a:ext cx="0" cy="0"/>
          <a:chOff x="0" y="0"/>
          <a:chExt cx="0" cy="0"/>
        </a:xfrm>
      </p:grpSpPr>
      <p:sp>
        <p:nvSpPr>
          <p:cNvPr id="188" name="Google Shape;188;p40"/>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40"/>
          <p:cNvSpPr txBox="1"/>
          <p:nvPr>
            <p:ph type="title"/>
          </p:nvPr>
        </p:nvSpPr>
        <p:spPr>
          <a:xfrm>
            <a:off x="225675" y="2411542"/>
            <a:ext cx="3438300" cy="28986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9pPr>
          </a:lstStyle>
          <a:p/>
        </p:txBody>
      </p:sp>
      <p:sp>
        <p:nvSpPr>
          <p:cNvPr id="190" name="Google Shape;190;p40"/>
          <p:cNvSpPr txBox="1"/>
          <p:nvPr>
            <p:ph idx="1" type="subTitle"/>
          </p:nvPr>
        </p:nvSpPr>
        <p:spPr>
          <a:xfrm>
            <a:off x="225675" y="5481569"/>
            <a:ext cx="3438300" cy="24153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1pPr>
            <a:lvl2pPr lvl="1"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2pPr>
            <a:lvl3pPr lvl="2"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3pPr>
            <a:lvl4pPr lvl="3"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4pPr>
            <a:lvl5pPr lvl="4"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5pPr>
            <a:lvl6pPr lvl="5"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6pPr>
            <a:lvl7pPr lvl="6"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7pPr>
            <a:lvl8pPr lvl="7"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8pPr>
            <a:lvl9pPr lvl="8"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9pPr>
          </a:lstStyle>
          <a:p/>
        </p:txBody>
      </p:sp>
      <p:sp>
        <p:nvSpPr>
          <p:cNvPr id="191" name="Google Shape;191;p40"/>
          <p:cNvSpPr txBox="1"/>
          <p:nvPr>
            <p:ph idx="2" type="body"/>
          </p:nvPr>
        </p:nvSpPr>
        <p:spPr>
          <a:xfrm>
            <a:off x="4198575" y="1415969"/>
            <a:ext cx="3261300" cy="7226100"/>
          </a:xfrm>
          <a:prstGeom prst="rect">
            <a:avLst/>
          </a:prstGeom>
          <a:noFill/>
          <a:ln>
            <a:noFill/>
          </a:ln>
        </p:spPr>
        <p:txBody>
          <a:bodyPr anchorCtr="0" anchor="ctr"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92" name="Google Shape;192;p40"/>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193" name="Shape 193"/>
        <p:cNvGrpSpPr/>
        <p:nvPr/>
      </p:nvGrpSpPr>
      <p:grpSpPr>
        <a:xfrm>
          <a:off x="0" y="0"/>
          <a:ext cx="0" cy="0"/>
          <a:chOff x="0" y="0"/>
          <a:chExt cx="0" cy="0"/>
        </a:xfrm>
      </p:grpSpPr>
      <p:sp>
        <p:nvSpPr>
          <p:cNvPr id="194" name="Google Shape;194;p41"/>
          <p:cNvSpPr txBox="1"/>
          <p:nvPr>
            <p:ph idx="1" type="body"/>
          </p:nvPr>
        </p:nvSpPr>
        <p:spPr>
          <a:xfrm>
            <a:off x="264945" y="8273124"/>
            <a:ext cx="5099100" cy="118320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95" name="Google Shape;195;p4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96" name="Shape 196"/>
        <p:cNvGrpSpPr/>
        <p:nvPr/>
      </p:nvGrpSpPr>
      <p:grpSpPr>
        <a:xfrm>
          <a:off x="0" y="0"/>
          <a:ext cx="0" cy="0"/>
          <a:chOff x="0" y="0"/>
          <a:chExt cx="0" cy="0"/>
        </a:xfrm>
      </p:grpSpPr>
      <p:sp>
        <p:nvSpPr>
          <p:cNvPr id="197" name="Google Shape;197;p42"/>
          <p:cNvSpPr txBox="1"/>
          <p:nvPr>
            <p:ph type="title"/>
          </p:nvPr>
        </p:nvSpPr>
        <p:spPr>
          <a:xfrm>
            <a:off x="264945" y="2163089"/>
            <a:ext cx="7242600" cy="38397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9pPr>
          </a:lstStyle>
          <a:p/>
        </p:txBody>
      </p:sp>
      <p:sp>
        <p:nvSpPr>
          <p:cNvPr id="198" name="Google Shape;198;p42"/>
          <p:cNvSpPr txBox="1"/>
          <p:nvPr>
            <p:ph idx="1" type="body"/>
          </p:nvPr>
        </p:nvSpPr>
        <p:spPr>
          <a:xfrm>
            <a:off x="264945" y="6164351"/>
            <a:ext cx="7242600" cy="2543700"/>
          </a:xfrm>
          <a:prstGeom prst="rect">
            <a:avLst/>
          </a:prstGeom>
          <a:noFill/>
          <a:ln>
            <a:noFill/>
          </a:ln>
        </p:spPr>
        <p:txBody>
          <a:bodyPr anchorCtr="0" anchor="t" bIns="91425" lIns="91425" spcFirstLastPara="1" rIns="91425" wrap="square" tIns="91425">
            <a:noAutofit/>
          </a:bodyPr>
          <a:lstStyle>
            <a:lvl1pPr indent="-342900" lvl="0" marL="457200" marR="0" algn="ctr">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ctr">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99" name="Google Shape;199;p42"/>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0" name="Shape 200"/>
        <p:cNvGrpSpPr/>
        <p:nvPr/>
      </p:nvGrpSpPr>
      <p:grpSpPr>
        <a:xfrm>
          <a:off x="0" y="0"/>
          <a:ext cx="0" cy="0"/>
          <a:chOff x="0" y="0"/>
          <a:chExt cx="0" cy="0"/>
        </a:xfrm>
      </p:grpSpPr>
      <p:sp>
        <p:nvSpPr>
          <p:cNvPr id="201" name="Google Shape;201;p43"/>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0.xml"/><Relationship Id="rId10" Type="http://schemas.openxmlformats.org/officeDocument/2006/relationships/slideLayout" Target="../slideLayouts/slideLayout19.xml"/><Relationship Id="rId13" Type="http://schemas.openxmlformats.org/officeDocument/2006/relationships/slideLayout" Target="../slideLayouts/slideLayout22.xml"/><Relationship Id="rId12" Type="http://schemas.openxmlformats.org/officeDocument/2006/relationships/slideLayout" Target="../slideLayouts/slideLayout21.xml"/><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hyperlink" Target="http://creativecommons.org/licenses/by-nc-sa/3.0/deed.en_US" TargetMode="External"/><Relationship Id="rId4" Type="http://schemas.openxmlformats.org/officeDocument/2006/relationships/slideLayout" Target="../slideLayouts/slideLayout13.xml"/><Relationship Id="rId9" Type="http://schemas.openxmlformats.org/officeDocument/2006/relationships/slideLayout" Target="../slideLayouts/slideLayout18.xml"/><Relationship Id="rId15" Type="http://schemas.openxmlformats.org/officeDocument/2006/relationships/slideLayout" Target="../slideLayouts/slideLayout24.xml"/><Relationship Id="rId14" Type="http://schemas.openxmlformats.org/officeDocument/2006/relationships/slideLayout" Target="../slideLayouts/slideLayout23.xml"/><Relationship Id="rId16" Type="http://schemas.openxmlformats.org/officeDocument/2006/relationships/theme" Target="../theme/theme4.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theme" Target="../theme/theme2.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6"/>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6"/>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4" name="Shape 54"/>
        <p:cNvGrpSpPr/>
        <p:nvPr/>
      </p:nvGrpSpPr>
      <p:grpSpPr>
        <a:xfrm>
          <a:off x="0" y="0"/>
          <a:ext cx="0" cy="0"/>
          <a:chOff x="0" y="0"/>
          <a:chExt cx="0" cy="0"/>
        </a:xfrm>
      </p:grpSpPr>
      <p:sp>
        <p:nvSpPr>
          <p:cNvPr id="55" name="Google Shape;55;p19"/>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6" name="Google Shape;56;p19"/>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7" name="Google Shape;57;p19"/>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58" name="Google Shape;58;p19"/>
          <p:cNvGrpSpPr/>
          <p:nvPr/>
        </p:nvGrpSpPr>
        <p:grpSpPr>
          <a:xfrm>
            <a:off x="3986250" y="9211325"/>
            <a:ext cx="3786150" cy="798149"/>
            <a:chOff x="5357850" y="4392600"/>
            <a:chExt cx="3786150" cy="798149"/>
          </a:xfrm>
        </p:grpSpPr>
        <p:pic>
          <p:nvPicPr>
            <p:cNvPr id="59" name="Google Shape;59;p19"/>
            <p:cNvPicPr preferRelativeResize="0"/>
            <p:nvPr/>
          </p:nvPicPr>
          <p:blipFill rotWithShape="1">
            <a:blip r:embed="rId1">
              <a:alphaModFix/>
            </a:blip>
            <a:srcRect b="0" l="0" r="0" t="0"/>
            <a:stretch/>
          </p:blipFill>
          <p:spPr>
            <a:xfrm>
              <a:off x="6799500" y="4392600"/>
              <a:ext cx="1389325" cy="527950"/>
            </a:xfrm>
            <a:prstGeom prst="rect">
              <a:avLst/>
            </a:prstGeom>
            <a:noFill/>
            <a:ln>
              <a:noFill/>
            </a:ln>
          </p:spPr>
        </p:pic>
        <p:pic>
          <p:nvPicPr>
            <p:cNvPr id="60" name="Google Shape;60;p19"/>
            <p:cNvPicPr preferRelativeResize="0"/>
            <p:nvPr/>
          </p:nvPicPr>
          <p:blipFill rotWithShape="1">
            <a:blip r:embed="rId2">
              <a:alphaModFix/>
            </a:blip>
            <a:srcRect b="0" l="0" r="0" t="0"/>
            <a:stretch/>
          </p:blipFill>
          <p:spPr>
            <a:xfrm>
              <a:off x="5357850" y="4933488"/>
              <a:ext cx="986850" cy="185037"/>
            </a:xfrm>
            <a:prstGeom prst="rect">
              <a:avLst/>
            </a:prstGeom>
            <a:noFill/>
            <a:ln>
              <a:noFill/>
            </a:ln>
          </p:spPr>
        </p:pic>
        <p:sp>
          <p:nvSpPr>
            <p:cNvPr id="61" name="Google Shape;61;p19"/>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3">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spTree>
  </p:cSld>
  <p:clrMap accent1="accent1" accent2="accent2" accent3="accent3" accent4="accent4" accent5="accent5" accent6="accent6" bg1="lt1" bg2="dk2" tx1="dk1" tx2="lt2" folHlink="folHlink" hlink="hlink"/>
  <p:sldLayoutIdLst>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54" name="Shape 154"/>
        <p:cNvGrpSpPr/>
        <p:nvPr/>
      </p:nvGrpSpPr>
      <p:grpSpPr>
        <a:xfrm>
          <a:off x="0" y="0"/>
          <a:ext cx="0" cy="0"/>
          <a:chOff x="0" y="0"/>
          <a:chExt cx="0" cy="0"/>
        </a:xfrm>
      </p:grpSpPr>
      <p:sp>
        <p:nvSpPr>
          <p:cNvPr id="155" name="Google Shape;155;p2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56" name="Google Shape;156;p2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57" name="Google Shape;157;p2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chemeClr val="dk2"/>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hyperlink" Target="http://creativecommons.org/licenses/by-nc-sa/3.0/deed.en_US" TargetMode="External"/><Relationship Id="rId5" Type="http://schemas.openxmlformats.org/officeDocument/2006/relationships/image" Target="../media/image1.png"/><Relationship Id="rId6" Type="http://schemas.openxmlformats.org/officeDocument/2006/relationships/hyperlink" Target="https://link.edgepilot.com/s/05ea3598/LMCcLy1XT0OoS7gOqfxOjg?u=https://www.instagram.com/kidsintechorg/" TargetMode="External"/><Relationship Id="rId7" Type="http://schemas.openxmlformats.org/officeDocument/2006/relationships/hyperlink" Target="https://link.edgepilot.com/s/7bb4786a/LNLo9CzHDky5Tv32sBdsJg?u=https://twitter.com/kidsintechorg" TargetMode="External"/><Relationship Id="rId8" Type="http://schemas.openxmlformats.org/officeDocument/2006/relationships/hyperlink" Target="https://link.edgepilot.com/s/88506d2e/1i3y1p3yE0aA9Wd0IOI8Aw?u=https://www.facebook.com/kidsintech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
          <p:cNvSpPr/>
          <p:nvPr/>
        </p:nvSpPr>
        <p:spPr>
          <a:xfrm>
            <a:off x="346500" y="1075200"/>
            <a:ext cx="7079400" cy="1837500"/>
          </a:xfrm>
          <a:prstGeom prst="roundRect">
            <a:avLst>
              <a:gd fmla="val 16667" name="adj"/>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97A96"/>
              </a:buClr>
              <a:buSzPts val="3000"/>
              <a:buFont typeface="Oswald"/>
              <a:buNone/>
            </a:pPr>
            <a:r>
              <a:rPr b="1" i="0" lang="en" sz="3000" u="none" cap="none" strike="noStrike">
                <a:solidFill>
                  <a:srgbClr val="597A96"/>
                </a:solidFill>
                <a:latin typeface="Montserrat"/>
                <a:ea typeface="Montserrat"/>
                <a:cs typeface="Montserrat"/>
                <a:sym typeface="Montserrat"/>
              </a:rPr>
              <a:t>STEM Week</a:t>
            </a:r>
            <a:endParaRPr b="1" i="0" sz="3000" u="none" cap="none" strike="noStrike">
              <a:solidFill>
                <a:srgbClr val="597A96"/>
              </a:solidFill>
              <a:latin typeface="Montserrat"/>
              <a:ea typeface="Montserrat"/>
              <a:cs typeface="Montserrat"/>
              <a:sym typeface="Montserrat"/>
            </a:endParaRPr>
          </a:p>
          <a:p>
            <a:pPr indent="0" lvl="0" marL="0" marR="0" rtl="0" algn="ctr">
              <a:lnSpc>
                <a:spcPct val="100000"/>
              </a:lnSpc>
              <a:spcBef>
                <a:spcPts val="0"/>
              </a:spcBef>
              <a:spcAft>
                <a:spcPts val="0"/>
              </a:spcAft>
              <a:buClr>
                <a:srgbClr val="597A96"/>
              </a:buClr>
              <a:buSzPts val="3000"/>
              <a:buFont typeface="Oswald"/>
              <a:buNone/>
            </a:pPr>
            <a:r>
              <a:t/>
            </a:r>
            <a:endParaRPr b="1" i="0" sz="3000" u="none" cap="none" strike="noStrike">
              <a:solidFill>
                <a:srgbClr val="597A96"/>
              </a:solidFill>
              <a:latin typeface="Montserrat"/>
              <a:ea typeface="Montserrat"/>
              <a:cs typeface="Montserrat"/>
              <a:sym typeface="Montserrat"/>
            </a:endParaRPr>
          </a:p>
          <a:p>
            <a:pPr indent="0" lvl="0" marL="0" marR="0" rtl="0" algn="ctr">
              <a:lnSpc>
                <a:spcPct val="100000"/>
              </a:lnSpc>
              <a:spcBef>
                <a:spcPts val="0"/>
              </a:spcBef>
              <a:spcAft>
                <a:spcPts val="0"/>
              </a:spcAft>
              <a:buClr>
                <a:srgbClr val="597A96"/>
              </a:buClr>
              <a:buSzPts val="3000"/>
              <a:buFont typeface="Oswald"/>
              <a:buNone/>
            </a:pPr>
            <a:r>
              <a:rPr b="1" i="0" lang="en" sz="3000" u="none" cap="none" strike="noStrike">
                <a:solidFill>
                  <a:srgbClr val="597A96"/>
                </a:solidFill>
                <a:latin typeface="Montserrat"/>
                <a:ea typeface="Montserrat"/>
                <a:cs typeface="Montserrat"/>
                <a:sym typeface="Montserrat"/>
              </a:rPr>
              <a:t>Teacher Guide</a:t>
            </a:r>
            <a:endParaRPr b="1" i="0" sz="3000" u="none" cap="none" strike="noStrike">
              <a:solidFill>
                <a:srgbClr val="597A96"/>
              </a:solidFill>
              <a:latin typeface="Montserrat"/>
              <a:ea typeface="Montserrat"/>
              <a:cs typeface="Montserrat"/>
              <a:sym typeface="Montserrat"/>
            </a:endParaRPr>
          </a:p>
          <a:p>
            <a:pPr indent="0" lvl="0" marL="0" marR="0" rtl="0" algn="ctr">
              <a:lnSpc>
                <a:spcPct val="100000"/>
              </a:lnSpc>
              <a:spcBef>
                <a:spcPts val="0"/>
              </a:spcBef>
              <a:spcAft>
                <a:spcPts val="0"/>
              </a:spcAft>
              <a:buClr>
                <a:srgbClr val="597A96"/>
              </a:buClr>
              <a:buSzPts val="3000"/>
              <a:buFont typeface="Oswald"/>
              <a:buNone/>
            </a:pPr>
            <a:r>
              <a:rPr b="1" i="0" lang="en" sz="2800" u="none" cap="none" strike="noStrike">
                <a:solidFill>
                  <a:srgbClr val="597A96"/>
                </a:solidFill>
                <a:latin typeface="Montserrat"/>
                <a:ea typeface="Montserrat"/>
                <a:cs typeface="Montserrat"/>
                <a:sym typeface="Montserrat"/>
              </a:rPr>
              <a:t>Middle School Curriculum</a:t>
            </a:r>
            <a:endParaRPr b="1" i="0" sz="2800" u="none" cap="none" strike="noStrike">
              <a:solidFill>
                <a:srgbClr val="597A96"/>
              </a:solidFill>
              <a:latin typeface="Montserrat"/>
              <a:ea typeface="Montserrat"/>
              <a:cs typeface="Montserrat"/>
              <a:sym typeface="Montserrat"/>
            </a:endParaRPr>
          </a:p>
        </p:txBody>
      </p:sp>
      <p:grpSp>
        <p:nvGrpSpPr>
          <p:cNvPr id="207" name="Google Shape;207;p1"/>
          <p:cNvGrpSpPr/>
          <p:nvPr/>
        </p:nvGrpSpPr>
        <p:grpSpPr>
          <a:xfrm>
            <a:off x="3986250" y="9681874"/>
            <a:ext cx="3786150" cy="327600"/>
            <a:chOff x="5357850" y="4863149"/>
            <a:chExt cx="3786150" cy="327600"/>
          </a:xfrm>
        </p:grpSpPr>
        <p:pic>
          <p:nvPicPr>
            <p:cNvPr id="208" name="Google Shape;208;p1"/>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209" name="Google Shape;209;p1"/>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pic>
        <p:nvPicPr>
          <p:cNvPr id="210" name="Google Shape;210;p1"/>
          <p:cNvPicPr preferRelativeResize="0"/>
          <p:nvPr/>
        </p:nvPicPr>
        <p:blipFill rotWithShape="1">
          <a:blip r:embed="rId5">
            <a:alphaModFix/>
          </a:blip>
          <a:srcRect b="0" l="0" r="0" t="0"/>
          <a:stretch/>
        </p:blipFill>
        <p:spPr>
          <a:xfrm>
            <a:off x="5416450" y="9225500"/>
            <a:ext cx="1389325" cy="527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
          <p:cNvSpPr txBox="1"/>
          <p:nvPr/>
        </p:nvSpPr>
        <p:spPr>
          <a:xfrm>
            <a:off x="426475" y="2191077"/>
            <a:ext cx="6852000" cy="516300"/>
          </a:xfrm>
          <a:prstGeom prst="rect">
            <a:avLst/>
          </a:prstGeom>
          <a:solidFill>
            <a:srgbClr val="EF402F">
              <a:alpha val="74901"/>
            </a:srgbClr>
          </a:solidFill>
          <a:ln cap="flat" cmpd="sng" w="9525">
            <a:solidFill>
              <a:srgbClr val="EF402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597A96"/>
              </a:buClr>
              <a:buSzPts val="1800"/>
              <a:buFont typeface="Oswald"/>
              <a:buNone/>
            </a:pPr>
            <a:r>
              <a:rPr b="1" i="0" lang="en" sz="1800" u="none" cap="none" strike="noStrike">
                <a:solidFill>
                  <a:srgbClr val="000000"/>
                </a:solidFill>
                <a:latin typeface="Montserrat"/>
                <a:ea typeface="Montserrat"/>
                <a:cs typeface="Montserrat"/>
                <a:sym typeface="Montserrat"/>
              </a:rPr>
              <a:t>Table of Contents</a:t>
            </a:r>
            <a:endParaRPr b="0" i="0" sz="1400" u="none" cap="none" strike="noStrike">
              <a:solidFill>
                <a:srgbClr val="000000"/>
              </a:solidFill>
              <a:latin typeface="Montserrat"/>
              <a:ea typeface="Montserrat"/>
              <a:cs typeface="Montserrat"/>
              <a:sym typeface="Montserrat"/>
            </a:endParaRPr>
          </a:p>
        </p:txBody>
      </p:sp>
      <p:sp>
        <p:nvSpPr>
          <p:cNvPr id="216" name="Google Shape;216;p2"/>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217" name="Google Shape;217;p2"/>
          <p:cNvSpPr/>
          <p:nvPr/>
        </p:nvSpPr>
        <p:spPr>
          <a:xfrm>
            <a:off x="346500" y="344475"/>
            <a:ext cx="7079400" cy="1693200"/>
          </a:xfrm>
          <a:prstGeom prst="roundRect">
            <a:avLst>
              <a:gd fmla="val 16667" name="adj"/>
            </a:avLst>
          </a:prstGeom>
          <a:no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rPr b="1" i="0" lang="en" sz="1400" u="none" cap="none" strike="noStrike">
                <a:solidFill>
                  <a:srgbClr val="597A96"/>
                </a:solidFill>
                <a:latin typeface="Montserrat"/>
                <a:ea typeface="Montserrat"/>
                <a:cs typeface="Montserrat"/>
                <a:sym typeface="Montserrat"/>
              </a:rPr>
              <a:t>Summary</a:t>
            </a:r>
            <a:endParaRPr b="0" i="0" sz="14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chemeClr val="dk1"/>
              </a:buClr>
              <a:buSzPts val="1100"/>
              <a:buFont typeface="Arial"/>
              <a:buNone/>
            </a:pPr>
            <a:r>
              <a:rPr b="0" i="0" lang="en" sz="1000" u="none" cap="none" strike="noStrike">
                <a:solidFill>
                  <a:srgbClr val="597A96"/>
                </a:solidFill>
                <a:latin typeface="Montserrat"/>
                <a:ea typeface="Montserrat"/>
                <a:cs typeface="Montserrat"/>
                <a:sym typeface="Montserrat"/>
              </a:rPr>
              <a:t>This curriculum is designed to teach students about five branches of engineering. Students will learn about key concepts, related industries, and the importance of the engineering design process. They will also complete activities to practice the engineering design process.</a:t>
            </a:r>
            <a:endParaRPr b="0" i="0" sz="14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600"/>
              </a:spcBef>
              <a:spcAft>
                <a:spcPts val="0"/>
              </a:spcAft>
              <a:buClr>
                <a:schemeClr val="dk1"/>
              </a:buClr>
              <a:buSzPts val="1100"/>
              <a:buFont typeface="Arial"/>
              <a:buNone/>
            </a:pPr>
            <a:r>
              <a:rPr b="1" i="0" lang="en" sz="1400" u="none" cap="none" strike="noStrike">
                <a:solidFill>
                  <a:srgbClr val="597A96"/>
                </a:solidFill>
                <a:latin typeface="Montserrat"/>
                <a:ea typeface="Montserrat"/>
                <a:cs typeface="Montserrat"/>
                <a:sym typeface="Montserrat"/>
              </a:rPr>
              <a:t>Lesson Details</a:t>
            </a:r>
            <a:endParaRPr b="0" i="0" sz="14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300"/>
              </a:spcBef>
              <a:spcAft>
                <a:spcPts val="0"/>
              </a:spcAft>
              <a:buClr>
                <a:srgbClr val="597A96"/>
              </a:buClr>
              <a:buSzPts val="1000"/>
              <a:buFont typeface="Catamaran"/>
              <a:buNone/>
            </a:pPr>
            <a:r>
              <a:rPr b="0" i="0" lang="en" sz="1000" u="none" cap="none" strike="noStrike">
                <a:solidFill>
                  <a:srgbClr val="597A96"/>
                </a:solidFill>
                <a:latin typeface="Montserrat"/>
                <a:ea typeface="Montserrat"/>
                <a:cs typeface="Montserrat"/>
                <a:sym typeface="Montserrat"/>
              </a:rPr>
              <a:t>Duration: 10 hours</a:t>
            </a:r>
            <a:br>
              <a:rPr b="0" i="0" lang="en" sz="1000" u="none" cap="none" strike="noStrike">
                <a:solidFill>
                  <a:srgbClr val="597A96"/>
                </a:solidFill>
                <a:latin typeface="Montserrat"/>
                <a:ea typeface="Montserrat"/>
                <a:cs typeface="Montserrat"/>
                <a:sym typeface="Montserrat"/>
              </a:rPr>
            </a:br>
            <a:r>
              <a:rPr b="0" i="0" lang="en" sz="1000" u="none" cap="none" strike="noStrike">
                <a:solidFill>
                  <a:srgbClr val="597A96"/>
                </a:solidFill>
                <a:latin typeface="Montserrat"/>
                <a:ea typeface="Montserrat"/>
                <a:cs typeface="Montserrat"/>
                <a:sym typeface="Montserrat"/>
              </a:rPr>
              <a:t>Recommended Grade Range: Middle School</a:t>
            </a:r>
            <a:endParaRPr b="0" i="0" sz="1400" u="none" cap="none" strike="noStrike">
              <a:solidFill>
                <a:srgbClr val="000000"/>
              </a:solidFill>
              <a:latin typeface="Montserrat"/>
              <a:ea typeface="Montserrat"/>
              <a:cs typeface="Montserrat"/>
              <a:sym typeface="Montserrat"/>
            </a:endParaRPr>
          </a:p>
        </p:txBody>
      </p:sp>
      <p:graphicFrame>
        <p:nvGraphicFramePr>
          <p:cNvPr id="218" name="Google Shape;218;p2"/>
          <p:cNvGraphicFramePr/>
          <p:nvPr/>
        </p:nvGraphicFramePr>
        <p:xfrm>
          <a:off x="952500" y="2984775"/>
          <a:ext cx="3000000" cy="3000000"/>
        </p:xfrm>
        <a:graphic>
          <a:graphicData uri="http://schemas.openxmlformats.org/drawingml/2006/table">
            <a:tbl>
              <a:tblPr>
                <a:noFill/>
                <a:tableStyleId>{1E9304BF-A095-4CDC-9205-465442E49C02}</a:tableStyleId>
              </a:tblPr>
              <a:tblGrid>
                <a:gridCol w="5291800"/>
                <a:gridCol w="575600"/>
              </a:tblGrid>
              <a:tr h="392400">
                <a:tc>
                  <a:txBody>
                    <a:bodyPr/>
                    <a:lstStyle/>
                    <a:p>
                      <a:pPr indent="0" lvl="0" marL="0" marR="0" rtl="0" algn="l">
                        <a:lnSpc>
                          <a:spcPct val="100000"/>
                        </a:lnSpc>
                        <a:spcBef>
                          <a:spcPts val="0"/>
                        </a:spcBef>
                        <a:spcAft>
                          <a:spcPts val="0"/>
                        </a:spcAft>
                        <a:buClr>
                          <a:srgbClr val="597A96"/>
                        </a:buClr>
                        <a:buSzPts val="1400"/>
                        <a:buFont typeface="Arial"/>
                        <a:buNone/>
                      </a:pPr>
                      <a:r>
                        <a:rPr lang="en" sz="1400" u="none" cap="none" strike="noStrike">
                          <a:solidFill>
                            <a:srgbClr val="597A96"/>
                          </a:solidFill>
                          <a:latin typeface="Arial"/>
                          <a:ea typeface="Arial"/>
                          <a:cs typeface="Arial"/>
                          <a:sym typeface="Arial"/>
                        </a:rPr>
                        <a:t>Standards Covered</a:t>
                      </a:r>
                      <a:endParaRPr sz="1400" u="none" cap="none" strike="noStrike">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597A96"/>
                        </a:buClr>
                        <a:buSzPts val="1400"/>
                        <a:buFont typeface="Arial"/>
                        <a:buNone/>
                      </a:pPr>
                      <a:r>
                        <a:rPr lang="en" sz="1400" u="none" cap="none" strike="noStrike">
                          <a:solidFill>
                            <a:srgbClr val="597A96"/>
                          </a:solidFill>
                          <a:latin typeface="Arial"/>
                          <a:ea typeface="Arial"/>
                          <a:cs typeface="Arial"/>
                          <a:sym typeface="Arial"/>
                        </a:rPr>
                        <a:t>3</a:t>
                      </a:r>
                      <a:endParaRPr sz="1400" u="none" cap="none" strike="noStrike">
                        <a:solidFill>
                          <a:srgbClr val="597A96"/>
                        </a:solidFill>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92400">
                <a:tc>
                  <a:txBody>
                    <a:bodyPr/>
                    <a:lstStyle/>
                    <a:p>
                      <a:pPr indent="0" lvl="0" marL="0" marR="0" rtl="0" algn="l">
                        <a:lnSpc>
                          <a:spcPct val="100000"/>
                        </a:lnSpc>
                        <a:spcBef>
                          <a:spcPts val="0"/>
                        </a:spcBef>
                        <a:spcAft>
                          <a:spcPts val="0"/>
                        </a:spcAft>
                        <a:buClr>
                          <a:srgbClr val="597A96"/>
                        </a:buClr>
                        <a:buSzPts val="1400"/>
                        <a:buFont typeface="Arial"/>
                        <a:buNone/>
                      </a:pPr>
                      <a:r>
                        <a:rPr lang="en" sz="1400" u="none" cap="none" strike="noStrike">
                          <a:solidFill>
                            <a:srgbClr val="597A96"/>
                          </a:solidFill>
                          <a:latin typeface="Arial"/>
                          <a:ea typeface="Arial"/>
                          <a:cs typeface="Arial"/>
                          <a:sym typeface="Arial"/>
                        </a:rPr>
                        <a:t>Vocabulary</a:t>
                      </a:r>
                      <a:endParaRPr sz="1400" u="none" cap="none" strike="noStrike">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597A96"/>
                          </a:solidFill>
                        </a:rPr>
                        <a:t>7</a:t>
                      </a:r>
                      <a:endParaRPr sz="1400" u="none" cap="none" strike="noStrike">
                        <a:solidFill>
                          <a:srgbClr val="597A96"/>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92400">
                <a:tc>
                  <a:txBody>
                    <a:bodyPr/>
                    <a:lstStyle/>
                    <a:p>
                      <a:pPr indent="0" lvl="0" marL="0" marR="0" rtl="0" algn="l">
                        <a:lnSpc>
                          <a:spcPct val="100000"/>
                        </a:lnSpc>
                        <a:spcBef>
                          <a:spcPts val="0"/>
                        </a:spcBef>
                        <a:spcAft>
                          <a:spcPts val="0"/>
                        </a:spcAft>
                        <a:buClr>
                          <a:srgbClr val="000000"/>
                        </a:buClr>
                        <a:buSzPts val="1100"/>
                        <a:buFont typeface="Arial"/>
                        <a:buNone/>
                      </a:pPr>
                      <a:r>
                        <a:rPr lang="en" sz="1400" u="none" cap="none" strike="noStrike">
                          <a:solidFill>
                            <a:srgbClr val="597A96"/>
                          </a:solidFill>
                          <a:latin typeface="Arial"/>
                          <a:ea typeface="Arial"/>
                          <a:cs typeface="Arial"/>
                          <a:sym typeface="Arial"/>
                        </a:rPr>
                        <a:t>Materials</a:t>
                      </a:r>
                      <a:endParaRPr sz="1400" u="none" cap="none" strike="noStrike">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597A96"/>
                        </a:buClr>
                        <a:buSzPts val="1400"/>
                        <a:buFont typeface="Arial"/>
                        <a:buNone/>
                      </a:pPr>
                      <a:r>
                        <a:rPr lang="en" sz="1400" u="none" cap="none" strike="noStrike">
                          <a:solidFill>
                            <a:srgbClr val="597A96"/>
                          </a:solidFill>
                        </a:rPr>
                        <a:t>7</a:t>
                      </a:r>
                      <a:endParaRPr sz="1400" u="none" cap="none" strike="noStrike">
                        <a:solidFill>
                          <a:srgbClr val="597A96"/>
                        </a:solidFill>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92400">
                <a:tc>
                  <a:txBody>
                    <a:bodyPr/>
                    <a:lstStyle/>
                    <a:p>
                      <a:pPr indent="0" lvl="0" marL="0" marR="0" rtl="0" algn="l">
                        <a:lnSpc>
                          <a:spcPct val="100000"/>
                        </a:lnSpc>
                        <a:spcBef>
                          <a:spcPts val="0"/>
                        </a:spcBef>
                        <a:spcAft>
                          <a:spcPts val="0"/>
                        </a:spcAft>
                        <a:buClr>
                          <a:srgbClr val="597A96"/>
                        </a:buClr>
                        <a:buSzPts val="1400"/>
                        <a:buFont typeface="Arial"/>
                        <a:buNone/>
                      </a:pPr>
                      <a:r>
                        <a:rPr lang="en" sz="1400" u="none" cap="none" strike="noStrike">
                          <a:solidFill>
                            <a:srgbClr val="597A96"/>
                          </a:solidFill>
                          <a:latin typeface="Arial"/>
                          <a:ea typeface="Arial"/>
                          <a:cs typeface="Arial"/>
                          <a:sym typeface="Arial"/>
                        </a:rPr>
                        <a:t>Lesson 1</a:t>
                      </a:r>
                      <a:endParaRPr sz="1400" u="none" cap="none" strike="noStrike">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597A96"/>
                        </a:buClr>
                        <a:buSzPts val="1400"/>
                        <a:buFont typeface="Arial"/>
                        <a:buNone/>
                      </a:pPr>
                      <a:r>
                        <a:rPr lang="en" sz="1400" u="none" cap="none" strike="noStrike">
                          <a:solidFill>
                            <a:srgbClr val="597A96"/>
                          </a:solidFill>
                        </a:rPr>
                        <a:t>8</a:t>
                      </a:r>
                      <a:endParaRPr sz="1400" u="none" cap="none" strike="noStrike">
                        <a:solidFill>
                          <a:srgbClr val="597A96"/>
                        </a:solidFill>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92400">
                <a:tc>
                  <a:txBody>
                    <a:bodyPr/>
                    <a:lstStyle/>
                    <a:p>
                      <a:pPr indent="0" lvl="0" marL="0" marR="0" rtl="0" algn="l">
                        <a:lnSpc>
                          <a:spcPct val="100000"/>
                        </a:lnSpc>
                        <a:spcBef>
                          <a:spcPts val="0"/>
                        </a:spcBef>
                        <a:spcAft>
                          <a:spcPts val="0"/>
                        </a:spcAft>
                        <a:buClr>
                          <a:srgbClr val="597A96"/>
                        </a:buClr>
                        <a:buSzPts val="1400"/>
                        <a:buFont typeface="Arial"/>
                        <a:buNone/>
                      </a:pPr>
                      <a:r>
                        <a:rPr lang="en" sz="1400" u="none" cap="none" strike="noStrike">
                          <a:solidFill>
                            <a:srgbClr val="597A96"/>
                          </a:solidFill>
                          <a:latin typeface="Arial"/>
                          <a:ea typeface="Arial"/>
                          <a:cs typeface="Arial"/>
                          <a:sym typeface="Arial"/>
                        </a:rPr>
                        <a:t>Lesson 2</a:t>
                      </a:r>
                      <a:endParaRPr sz="1400" u="none" cap="none" strike="noStrike">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597A96"/>
                          </a:solidFill>
                        </a:rPr>
                        <a:t>8</a:t>
                      </a:r>
                      <a:endParaRPr sz="1400" u="none" cap="none" strike="noStrike">
                        <a:solidFill>
                          <a:srgbClr val="597A96"/>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92400">
                <a:tc>
                  <a:txBody>
                    <a:bodyPr/>
                    <a:lstStyle/>
                    <a:p>
                      <a:pPr indent="0" lvl="0" marL="0" marR="0" rtl="0" algn="l">
                        <a:lnSpc>
                          <a:spcPct val="100000"/>
                        </a:lnSpc>
                        <a:spcBef>
                          <a:spcPts val="0"/>
                        </a:spcBef>
                        <a:spcAft>
                          <a:spcPts val="0"/>
                        </a:spcAft>
                        <a:buClr>
                          <a:srgbClr val="597A96"/>
                        </a:buClr>
                        <a:buSzPts val="1400"/>
                        <a:buFont typeface="Arial"/>
                        <a:buNone/>
                      </a:pPr>
                      <a:r>
                        <a:rPr lang="en" sz="1400" u="none" cap="none" strike="noStrike">
                          <a:solidFill>
                            <a:srgbClr val="597A96"/>
                          </a:solidFill>
                          <a:latin typeface="Arial"/>
                          <a:ea typeface="Arial"/>
                          <a:cs typeface="Arial"/>
                          <a:sym typeface="Arial"/>
                        </a:rPr>
                        <a:t>Lesson 3</a:t>
                      </a:r>
                      <a:endParaRPr sz="1400" u="none" cap="none" strike="noStrike">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597A96"/>
                          </a:solidFill>
                        </a:rPr>
                        <a:t>9</a:t>
                      </a:r>
                      <a:endParaRPr sz="1400" u="none" cap="none" strike="noStrike">
                        <a:solidFill>
                          <a:srgbClr val="597A96"/>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92400">
                <a:tc>
                  <a:txBody>
                    <a:bodyPr/>
                    <a:lstStyle/>
                    <a:p>
                      <a:pPr indent="0" lvl="0" marL="0" marR="0" rtl="0" algn="l">
                        <a:lnSpc>
                          <a:spcPct val="100000"/>
                        </a:lnSpc>
                        <a:spcBef>
                          <a:spcPts val="0"/>
                        </a:spcBef>
                        <a:spcAft>
                          <a:spcPts val="0"/>
                        </a:spcAft>
                        <a:buClr>
                          <a:srgbClr val="597A96"/>
                        </a:buClr>
                        <a:buSzPts val="1400"/>
                        <a:buFont typeface="Arial"/>
                        <a:buNone/>
                      </a:pPr>
                      <a:r>
                        <a:rPr lang="en" sz="1400" u="none" cap="none" strike="noStrike">
                          <a:solidFill>
                            <a:srgbClr val="597A96"/>
                          </a:solidFill>
                          <a:latin typeface="Arial"/>
                          <a:ea typeface="Arial"/>
                          <a:cs typeface="Arial"/>
                          <a:sym typeface="Arial"/>
                        </a:rPr>
                        <a:t>Lesson 4</a:t>
                      </a:r>
                      <a:endParaRPr sz="1400" u="none" cap="none" strike="noStrike">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597A96"/>
                          </a:solidFill>
                        </a:rPr>
                        <a:t>9</a:t>
                      </a:r>
                      <a:endParaRPr sz="1400" u="none" cap="none" strike="noStrike">
                        <a:solidFill>
                          <a:srgbClr val="597A96"/>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92400">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597A96"/>
                          </a:solidFill>
                          <a:latin typeface="Arial"/>
                          <a:ea typeface="Arial"/>
                          <a:cs typeface="Arial"/>
                          <a:sym typeface="Arial"/>
                        </a:rPr>
                        <a:t>Lesson 5</a:t>
                      </a:r>
                      <a:endParaRPr sz="1400" u="none" cap="none" strike="noStrike">
                        <a:solidFill>
                          <a:srgbClr val="597A96"/>
                        </a:solidFill>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597A96"/>
                          </a:solidFill>
                        </a:rPr>
                        <a:t>10</a:t>
                      </a:r>
                      <a:endParaRPr sz="1400" u="none" cap="none" strike="noStrike">
                        <a:solidFill>
                          <a:srgbClr val="597A96"/>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92400">
                <a:tc>
                  <a:txBody>
                    <a:bodyPr/>
                    <a:lstStyle/>
                    <a:p>
                      <a:pPr indent="0" lvl="0" marL="0" marR="0" rtl="0" algn="l">
                        <a:lnSpc>
                          <a:spcPct val="100000"/>
                        </a:lnSpc>
                        <a:spcBef>
                          <a:spcPts val="0"/>
                        </a:spcBef>
                        <a:spcAft>
                          <a:spcPts val="0"/>
                        </a:spcAft>
                        <a:buClr>
                          <a:srgbClr val="000000"/>
                        </a:buClr>
                        <a:buSzPts val="1100"/>
                        <a:buFont typeface="Arial"/>
                        <a:buNone/>
                      </a:pPr>
                      <a:r>
                        <a:rPr lang="en" sz="1400" u="none" cap="none" strike="noStrike">
                          <a:solidFill>
                            <a:srgbClr val="597A96"/>
                          </a:solidFill>
                          <a:latin typeface="Arial"/>
                          <a:ea typeface="Arial"/>
                          <a:cs typeface="Arial"/>
                          <a:sym typeface="Arial"/>
                        </a:rPr>
                        <a:t>Differentiation Opportunities</a:t>
                      </a:r>
                      <a:endParaRPr sz="1400" u="none" cap="none" strike="noStrike">
                        <a:solidFill>
                          <a:srgbClr val="597A96"/>
                        </a:solidFill>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597A96"/>
                          </a:solidFill>
                        </a:rPr>
                        <a:t>11</a:t>
                      </a:r>
                      <a:endParaRPr sz="1400" u="none" cap="none" strike="noStrike">
                        <a:solidFill>
                          <a:srgbClr val="597A96"/>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92400">
                <a:tc>
                  <a:txBody>
                    <a:bodyPr/>
                    <a:lstStyle/>
                    <a:p>
                      <a:pPr indent="0" lvl="0" marL="0" marR="0" rtl="0" algn="l">
                        <a:lnSpc>
                          <a:spcPct val="100000"/>
                        </a:lnSpc>
                        <a:spcBef>
                          <a:spcPts val="0"/>
                        </a:spcBef>
                        <a:spcAft>
                          <a:spcPts val="0"/>
                        </a:spcAft>
                        <a:buClr>
                          <a:srgbClr val="000000"/>
                        </a:buClr>
                        <a:buSzPts val="1100"/>
                        <a:buFont typeface="Arial"/>
                        <a:buNone/>
                      </a:pPr>
                      <a:r>
                        <a:rPr lang="en" sz="1400" u="none" cap="none" strike="noStrike">
                          <a:solidFill>
                            <a:srgbClr val="597A96"/>
                          </a:solidFill>
                          <a:latin typeface="Arial"/>
                          <a:ea typeface="Arial"/>
                          <a:cs typeface="Arial"/>
                          <a:sym typeface="Arial"/>
                        </a:rPr>
                        <a:t>Community Connections</a:t>
                      </a:r>
                      <a:endParaRPr sz="1400" u="none" cap="none" strike="noStrike">
                        <a:solidFill>
                          <a:srgbClr val="597A96"/>
                        </a:solidFill>
                        <a:latin typeface="Arial"/>
                        <a:ea typeface="Arial"/>
                        <a:cs typeface="Arial"/>
                        <a:sym typeface="Aria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597A96"/>
                          </a:solidFill>
                        </a:rPr>
                        <a:t>11</a:t>
                      </a:r>
                      <a:endParaRPr sz="1400" u="none" cap="none" strike="noStrike">
                        <a:solidFill>
                          <a:srgbClr val="597A96"/>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pSp>
        <p:nvGrpSpPr>
          <p:cNvPr id="219" name="Google Shape;219;p2"/>
          <p:cNvGrpSpPr/>
          <p:nvPr/>
        </p:nvGrpSpPr>
        <p:grpSpPr>
          <a:xfrm>
            <a:off x="3986250" y="9681874"/>
            <a:ext cx="3786150" cy="327600"/>
            <a:chOff x="5357850" y="4863149"/>
            <a:chExt cx="3786150" cy="327600"/>
          </a:xfrm>
        </p:grpSpPr>
        <p:pic>
          <p:nvPicPr>
            <p:cNvPr id="220" name="Google Shape;220;p2"/>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221" name="Google Shape;221;p2"/>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pic>
        <p:nvPicPr>
          <p:cNvPr id="222" name="Google Shape;222;p2"/>
          <p:cNvPicPr preferRelativeResize="0"/>
          <p:nvPr/>
        </p:nvPicPr>
        <p:blipFill rotWithShape="1">
          <a:blip r:embed="rId5">
            <a:alphaModFix/>
          </a:blip>
          <a:srcRect b="0" l="0" r="0" t="0"/>
          <a:stretch/>
        </p:blipFill>
        <p:spPr>
          <a:xfrm>
            <a:off x="5416450" y="9225500"/>
            <a:ext cx="1389325" cy="527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
          <p:cNvSpPr txBox="1"/>
          <p:nvPr>
            <p:ph idx="12" type="sldNum"/>
          </p:nvPr>
        </p:nvSpPr>
        <p:spPr>
          <a:xfrm>
            <a:off x="7041039" y="9225505"/>
            <a:ext cx="466500" cy="769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rgbClr val="000000"/>
              </a:buClr>
              <a:buSzPts val="1400"/>
              <a:buFont typeface="Arial"/>
              <a:buNone/>
            </a:pPr>
            <a:fld id="{00000000-1234-1234-1234-123412341234}" type="slidenum">
              <a:rPr lang="en"/>
              <a:t>‹#›</a:t>
            </a:fld>
            <a:endParaRPr/>
          </a:p>
        </p:txBody>
      </p:sp>
      <p:sp>
        <p:nvSpPr>
          <p:cNvPr id="228" name="Google Shape;228;p3"/>
          <p:cNvSpPr/>
          <p:nvPr/>
        </p:nvSpPr>
        <p:spPr>
          <a:xfrm>
            <a:off x="304350" y="1480625"/>
            <a:ext cx="7163700" cy="377400"/>
          </a:xfrm>
          <a:prstGeom prst="roundRect">
            <a:avLst>
              <a:gd fmla="val 16667" name="adj"/>
            </a:avLst>
          </a:prstGeom>
          <a:solidFill>
            <a:srgbClr val="099EDA">
              <a:alpha val="30980"/>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 sz="1400" u="none" cap="none" strike="noStrike">
                <a:solidFill>
                  <a:srgbClr val="000000"/>
                </a:solidFill>
                <a:latin typeface="Arial"/>
                <a:ea typeface="Arial"/>
                <a:cs typeface="Arial"/>
                <a:sym typeface="Arial"/>
                <a:extLst>
                  <a:ext uri="http://customooxmlschemas.google.com/">
                    <go:slidesCustomData xmlns:go="http://customooxmlschemas.google.com/" textRoundtripDataId="0"/>
                  </a:ext>
                </a:extLst>
              </a:rPr>
              <a:t>Standards Covered</a:t>
            </a:r>
            <a:endParaRPr b="0" i="0" sz="1400" u="none" cap="none" strike="noStrike">
              <a:solidFill>
                <a:srgbClr val="000000"/>
              </a:solidFill>
              <a:latin typeface="Arial"/>
              <a:ea typeface="Arial"/>
              <a:cs typeface="Arial"/>
              <a:sym typeface="Arial"/>
            </a:endParaRPr>
          </a:p>
        </p:txBody>
      </p:sp>
      <p:sp>
        <p:nvSpPr>
          <p:cNvPr id="229" name="Google Shape;229;p3"/>
          <p:cNvSpPr txBox="1"/>
          <p:nvPr/>
        </p:nvSpPr>
        <p:spPr>
          <a:xfrm>
            <a:off x="350025" y="2090000"/>
            <a:ext cx="7118100" cy="7147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Massachusetts Curriculum Framework</a:t>
            </a:r>
            <a:endParaRPr b="1"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ETS3. Technological Systems</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5.3-5-ETS3-1(MA). Use informational text to provide examples of improvements to existing technologies (innovations) and the development of new technologies (inventions). Recognize that technology is any modification of the natural or designed world done to fulfill human needs or wants.</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5.3-5-ETS3-2(MA). Use sketches or drawings to show how each part of a product or device relates to other parts in the product or device.</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6.MS-ETS1-1. Define the criteria and constraints of a design problem with sufficient precision to ensure a successful solution. Include potential impacts on people and the natural environment that may limit possible solutions.</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6.MS-ETS1-5(MA). Create visual representations of solutions to a design problem. Accurately interpret and apply scale and proportion to visual representations.</a:t>
            </a:r>
            <a:endParaRPr b="0" i="0" sz="1100" u="none" cap="none" strike="noStrike">
              <a:solidFill>
                <a:schemeClr val="dk1"/>
              </a:solidFill>
              <a:latin typeface="Arial"/>
              <a:ea typeface="Arial"/>
              <a:cs typeface="Arial"/>
              <a:sym typeface="Arial"/>
            </a:endParaRPr>
          </a:p>
          <a:p>
            <a:pPr indent="-457200" lvl="0" marL="9144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Clarification Statements:</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Examples of visual representations can include sketches, scaled drawings, and orthographic projections.</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Examples of scale can include 1⁄4ʺ = 1ʹ0ʺ and 1 cm = 1 m.</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6.MS-ETS1-6(MA). Communicate a design solution to an intended user, including design features and limitations of the solution.</a:t>
            </a:r>
            <a:endParaRPr b="0" i="0" sz="1100" u="none" cap="none" strike="noStrike">
              <a:solidFill>
                <a:schemeClr val="dk1"/>
              </a:solidFill>
              <a:latin typeface="Arial"/>
              <a:ea typeface="Arial"/>
              <a:cs typeface="Arial"/>
              <a:sym typeface="Arial"/>
            </a:endParaRPr>
          </a:p>
          <a:p>
            <a:pPr indent="-457200" lvl="0" marL="9144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Clarification Statement:</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Examples of intended users can include students, parents, teachers, manufacturing personnel, engineers, and customers.</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7.MS-ETS1-2. Evaluate competing solutions to a given design problem using a decision matrix to determine how well each meets the criteria and constraints of the problem. Use a model of each solution to evaluate how variations in one or more design features (including size, shape, weight, or cost) may affect the function or effectiveness of the solution.</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7.MS-ETS1-4. Generate and analyze data from iterative testing and modification of a proposed object, tool, or process to optimize the object, tool, or process for its intended purpose.</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7.MS-ETS1-7(MA). Construct a prototype of a solution to a given design problem.</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7.MS-ETS3-2(MA). Compare the benefits and drawbacks of different communication systems.</a:t>
            </a:r>
            <a:endParaRPr b="0" i="0" sz="1100" u="none" cap="none" strike="noStrike">
              <a:solidFill>
                <a:schemeClr val="dk1"/>
              </a:solidFill>
              <a:latin typeface="Arial"/>
              <a:ea typeface="Arial"/>
              <a:cs typeface="Arial"/>
              <a:sym typeface="Arial"/>
            </a:endParaRPr>
          </a:p>
          <a:p>
            <a:pPr indent="-457200" lvl="0" marL="914400" marR="0" rtl="0" algn="l">
              <a:lnSpc>
                <a:spcPct val="115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Clarification Statements:</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Examples of communications systems can include radio, television, print, and Internet.</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Examples of benefits and drawbacks can include speed of communication, distance or range, number of people reached, audio only vs. audio and visual, and one-way vs. two-way communication.</a:t>
            </a:r>
            <a:endParaRPr b="0" i="0" sz="11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1" i="0" sz="1100" u="none" cap="none" strike="noStrike">
              <a:solidFill>
                <a:srgbClr val="597A96"/>
              </a:solidFill>
              <a:latin typeface="Arial"/>
              <a:ea typeface="Arial"/>
              <a:cs typeface="Arial"/>
              <a:sym typeface="Arial"/>
            </a:endParaRPr>
          </a:p>
        </p:txBody>
      </p:sp>
      <p:sp>
        <p:nvSpPr>
          <p:cNvPr id="230" name="Google Shape;230;p3"/>
          <p:cNvSpPr/>
          <p:nvPr/>
        </p:nvSpPr>
        <p:spPr>
          <a:xfrm>
            <a:off x="304350" y="122775"/>
            <a:ext cx="7163700" cy="1240800"/>
          </a:xfrm>
          <a:prstGeom prst="roundRect">
            <a:avLst>
              <a:gd fmla="val 16667" name="adj"/>
            </a:avLst>
          </a:prstGeom>
          <a:solidFill>
            <a:srgbClr val="EF402F">
              <a:alpha val="74509"/>
            </a:srgbClr>
          </a:solidFill>
          <a:ln cap="flat" cmpd="sng" w="38100">
            <a:solidFill>
              <a:srgbClr val="EF402F"/>
            </a:solidFill>
            <a:prstDash val="solid"/>
            <a:round/>
            <a:headEnd len="sm" w="sm" type="none"/>
            <a:tailEnd len="sm" w="sm" type="none"/>
          </a:ln>
        </p:spPr>
        <p:txBody>
          <a:bodyPr anchorCtr="0" anchor="ctr" bIns="91425" lIns="91425" spcFirstLastPara="1" rIns="91425" wrap="square" tIns="91425">
            <a:noAutofit/>
          </a:bodyPr>
          <a:lstStyle/>
          <a:p>
            <a:pPr indent="-38100" lvl="0" marL="38100" marR="38100" rtl="0" algn="ctr">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extLst>
                  <a:ext uri="http://customooxmlschemas.google.com/">
                    <go:slidesCustomData xmlns:go="http://customooxmlschemas.google.com/" textRoundtripDataId="1"/>
                  </a:ext>
                </a:extLst>
              </a:rPr>
              <a:t>STEM W</a:t>
            </a:r>
            <a:r>
              <a:rPr b="1" i="0" lang="en" sz="3300" u="none" cap="none" strike="noStrike">
                <a:solidFill>
                  <a:srgbClr val="000000"/>
                </a:solidFill>
                <a:latin typeface="Arial"/>
                <a:ea typeface="Arial"/>
                <a:cs typeface="Arial"/>
                <a:sym typeface="Arial"/>
                <a:extLst>
                  <a:ext uri="http://customooxmlschemas.google.com/">
                    <go:slidesCustomData xmlns:go="http://customooxmlschemas.google.com/" textRoundtripDataId="2"/>
                  </a:ext>
                </a:extLst>
              </a:rPr>
              <a:t>eek</a:t>
            </a:r>
            <a:endParaRPr b="1" i="0" sz="3300" u="none" cap="none" strike="noStrike">
              <a:solidFill>
                <a:srgbClr val="000000"/>
              </a:solidFill>
              <a:latin typeface="Arial"/>
              <a:ea typeface="Arial"/>
              <a:cs typeface="Arial"/>
              <a:sym typeface="Arial"/>
              <a:extLst>
                <a:ext uri="http://customooxmlschemas.google.com/">
                  <go:slidesCustomData xmlns:go="http://customooxmlschemas.google.com/" textRoundtripDataId="3"/>
                </a:ext>
              </a:extLst>
            </a:endParaRPr>
          </a:p>
          <a:p>
            <a:pPr indent="-38100" lvl="0" marL="38100" marR="38100" rtl="0" algn="ctr">
              <a:lnSpc>
                <a:spcPct val="100000"/>
              </a:lnSpc>
              <a:spcBef>
                <a:spcPts val="0"/>
              </a:spcBef>
              <a:spcAft>
                <a:spcPts val="0"/>
              </a:spcAft>
              <a:buClr>
                <a:srgbClr val="000000"/>
              </a:buClr>
              <a:buSzPts val="1100"/>
              <a:buFont typeface="Arial"/>
              <a:buNone/>
            </a:pPr>
            <a:r>
              <a:t/>
            </a:r>
            <a:endParaRPr b="1" i="0" sz="25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
          <p:cNvSpPr txBox="1"/>
          <p:nvPr>
            <p:ph idx="12" type="sldNum"/>
          </p:nvPr>
        </p:nvSpPr>
        <p:spPr>
          <a:xfrm>
            <a:off x="7041039" y="9225505"/>
            <a:ext cx="466500" cy="769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rgbClr val="000000"/>
              </a:buClr>
              <a:buSzPts val="1400"/>
              <a:buFont typeface="Arial"/>
              <a:buNone/>
            </a:pPr>
            <a:fld id="{00000000-1234-1234-1234-123412341234}" type="slidenum">
              <a:rPr lang="en"/>
              <a:t>‹#›</a:t>
            </a:fld>
            <a:endParaRPr/>
          </a:p>
        </p:txBody>
      </p:sp>
      <p:sp>
        <p:nvSpPr>
          <p:cNvPr id="236" name="Google Shape;236;p4"/>
          <p:cNvSpPr/>
          <p:nvPr/>
        </p:nvSpPr>
        <p:spPr>
          <a:xfrm>
            <a:off x="304350" y="1480625"/>
            <a:ext cx="7163700" cy="377400"/>
          </a:xfrm>
          <a:prstGeom prst="roundRect">
            <a:avLst>
              <a:gd fmla="val 16667" name="adj"/>
            </a:avLst>
          </a:prstGeom>
          <a:solidFill>
            <a:srgbClr val="099EDA">
              <a:alpha val="30980"/>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 sz="1400" u="none" cap="none" strike="noStrike">
                <a:solidFill>
                  <a:srgbClr val="000000"/>
                </a:solidFill>
                <a:latin typeface="Arial"/>
                <a:ea typeface="Arial"/>
                <a:cs typeface="Arial"/>
                <a:sym typeface="Arial"/>
              </a:rPr>
              <a:t>Standards Covered</a:t>
            </a:r>
            <a:endParaRPr b="0" i="0" sz="1400" u="none" cap="none" strike="noStrike">
              <a:solidFill>
                <a:srgbClr val="000000"/>
              </a:solidFill>
              <a:latin typeface="Arial"/>
              <a:ea typeface="Arial"/>
              <a:cs typeface="Arial"/>
              <a:sym typeface="Arial"/>
            </a:endParaRPr>
          </a:p>
        </p:txBody>
      </p:sp>
      <p:sp>
        <p:nvSpPr>
          <p:cNvPr id="237" name="Google Shape;237;p4"/>
          <p:cNvSpPr txBox="1"/>
          <p:nvPr/>
        </p:nvSpPr>
        <p:spPr>
          <a:xfrm>
            <a:off x="350025" y="2090000"/>
            <a:ext cx="7118100" cy="7147200"/>
          </a:xfrm>
          <a:prstGeom prst="rect">
            <a:avLst/>
          </a:prstGeom>
          <a:no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ETS3. Technological Systems - continued</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7.MS-ETS3-3(MA). Research and communicate information about how transportation systems are designed to move people and goods using a variety of vehicles and devices. Identify and describe subsystems of a transportation vehicle, including structural, propulsion, guidance, suspension, and control subsystems.</a:t>
            </a:r>
            <a:endParaRPr b="0" i="0" sz="1100" u="none" cap="none" strike="noStrike">
              <a:solidFill>
                <a:schemeClr val="dk1"/>
              </a:solidFill>
              <a:latin typeface="Arial"/>
              <a:ea typeface="Arial"/>
              <a:cs typeface="Arial"/>
              <a:sym typeface="Arial"/>
            </a:endParaRPr>
          </a:p>
          <a:p>
            <a:pPr indent="-457200" lvl="0" marL="9144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Clarification Statements:</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Examples of design elements include vehicle shape to maximize cargo or passenger capacity, terminals, travel lanes, and communications/controls.</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Examples of vehicles can include a car, sailboat, and small airplane.</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7.MS-ETS3-4(MA). Show how the components of a structural system work together to serve a structural function. Provide examples of physical structures and relate their design to their intended use.</a:t>
            </a:r>
            <a:endParaRPr b="0" i="0" sz="1100" u="none" cap="none" strike="noStrike">
              <a:solidFill>
                <a:schemeClr val="dk1"/>
              </a:solidFill>
              <a:latin typeface="Arial"/>
              <a:ea typeface="Arial"/>
              <a:cs typeface="Arial"/>
              <a:sym typeface="Arial"/>
            </a:endParaRPr>
          </a:p>
          <a:p>
            <a:pPr indent="-457200" lvl="0" marL="9144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Clarification Statements:</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Examples of components of a structural system can include foundation, decking, wall, and roofing.</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Explanations of function should include identification of live vs. dead loads and forces of tension, torsion, compression, and shear.</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Examples of uses include carrying loads and forces across a span (such as a bridge), providing livable space (such as a house or office building), and providing specific environmental conditions (such as a greenhouse or cold storage).</a:t>
            </a:r>
            <a:endParaRPr b="0" i="0" sz="11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State Assessment Boundary:</a:t>
            </a:r>
            <a:endParaRPr b="0" i="0" sz="1100" u="none" cap="none" strike="noStrike">
              <a:solidFill>
                <a:schemeClr val="dk1"/>
              </a:solidFill>
              <a:latin typeface="Arial"/>
              <a:ea typeface="Arial"/>
              <a:cs typeface="Arial"/>
              <a:sym typeface="Arial"/>
            </a:endParaRPr>
          </a:p>
          <a:p>
            <a:pPr indent="-298450" lvl="0"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Calculations of magnitude or direction of loads or forces are not expected in state assessment.</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7.MS-ETS3-5(MA). Use the concept of systems engineering to model inputs, processes, outputs, and feedback among components of a transportation, structural, or communication system.</a:t>
            </a:r>
            <a:endParaRPr b="0" i="0" sz="11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8.MS-ETS2-5(MA). Present information that illustrates how a product can be created using basic processes in manufacturing systems, including forming, separating, conditioning, assembling, finishing, quality control, and safety. Compare the advantages and disadvantages of human vs. computer control of these processes.</a:t>
            </a:r>
            <a:endParaRPr b="0" i="0" sz="11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100" u="none" cap="none" strike="noStrike">
              <a:solidFill>
                <a:srgbClr val="597A96"/>
              </a:solidFill>
              <a:latin typeface="Arial"/>
              <a:ea typeface="Arial"/>
              <a:cs typeface="Arial"/>
              <a:sym typeface="Arial"/>
            </a:endParaRPr>
          </a:p>
        </p:txBody>
      </p:sp>
      <p:sp>
        <p:nvSpPr>
          <p:cNvPr id="238" name="Google Shape;238;p4"/>
          <p:cNvSpPr/>
          <p:nvPr/>
        </p:nvSpPr>
        <p:spPr>
          <a:xfrm>
            <a:off x="304350" y="122775"/>
            <a:ext cx="7163700" cy="1240800"/>
          </a:xfrm>
          <a:prstGeom prst="roundRect">
            <a:avLst>
              <a:gd fmla="val 16667" name="adj"/>
            </a:avLst>
          </a:prstGeom>
          <a:solidFill>
            <a:srgbClr val="EF402F">
              <a:alpha val="74509"/>
            </a:srgbClr>
          </a:solidFill>
          <a:ln cap="flat" cmpd="sng" w="38100">
            <a:solidFill>
              <a:srgbClr val="EF402F"/>
            </a:solidFill>
            <a:prstDash val="solid"/>
            <a:round/>
            <a:headEnd len="sm" w="sm" type="none"/>
            <a:tailEnd len="sm" w="sm" type="none"/>
          </a:ln>
        </p:spPr>
        <p:txBody>
          <a:bodyPr anchorCtr="0" anchor="ctr" bIns="91425" lIns="91425" spcFirstLastPara="1" rIns="91425" wrap="square" tIns="91425">
            <a:noAutofit/>
          </a:bodyPr>
          <a:lstStyle/>
          <a:p>
            <a:pPr indent="-38100" lvl="0" marL="38100" marR="38100" rtl="0" algn="ctr">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STEM Week</a:t>
            </a:r>
            <a:endParaRPr b="1" i="0" sz="25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5"/>
          <p:cNvSpPr txBox="1"/>
          <p:nvPr>
            <p:ph idx="12" type="sldNum"/>
          </p:nvPr>
        </p:nvSpPr>
        <p:spPr>
          <a:xfrm>
            <a:off x="7041039" y="9225505"/>
            <a:ext cx="466500" cy="769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rgbClr val="000000"/>
              </a:buClr>
              <a:buSzPts val="1400"/>
              <a:buFont typeface="Arial"/>
              <a:buNone/>
            </a:pPr>
            <a:fld id="{00000000-1234-1234-1234-123412341234}" type="slidenum">
              <a:rPr lang="en"/>
              <a:t>‹#›</a:t>
            </a:fld>
            <a:endParaRPr/>
          </a:p>
        </p:txBody>
      </p:sp>
      <p:sp>
        <p:nvSpPr>
          <p:cNvPr id="244" name="Google Shape;244;p5"/>
          <p:cNvSpPr/>
          <p:nvPr/>
        </p:nvSpPr>
        <p:spPr>
          <a:xfrm>
            <a:off x="304350" y="1480625"/>
            <a:ext cx="7163700" cy="377400"/>
          </a:xfrm>
          <a:prstGeom prst="roundRect">
            <a:avLst>
              <a:gd fmla="val 16667" name="adj"/>
            </a:avLst>
          </a:prstGeom>
          <a:solidFill>
            <a:srgbClr val="099EDA">
              <a:alpha val="30980"/>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 sz="1400" u="none" cap="none" strike="noStrike">
                <a:solidFill>
                  <a:srgbClr val="000000"/>
                </a:solidFill>
                <a:latin typeface="Arial"/>
                <a:ea typeface="Arial"/>
                <a:cs typeface="Arial"/>
                <a:sym typeface="Arial"/>
              </a:rPr>
              <a:t>Standards Covered</a:t>
            </a:r>
            <a:endParaRPr b="0" i="0" sz="1400" u="none" cap="none" strike="noStrike">
              <a:solidFill>
                <a:srgbClr val="000000"/>
              </a:solidFill>
              <a:latin typeface="Arial"/>
              <a:ea typeface="Arial"/>
              <a:cs typeface="Arial"/>
              <a:sym typeface="Arial"/>
            </a:endParaRPr>
          </a:p>
        </p:txBody>
      </p:sp>
      <p:sp>
        <p:nvSpPr>
          <p:cNvPr id="245" name="Google Shape;245;p5"/>
          <p:cNvSpPr txBox="1"/>
          <p:nvPr/>
        </p:nvSpPr>
        <p:spPr>
          <a:xfrm>
            <a:off x="350025" y="2090000"/>
            <a:ext cx="7118100" cy="7147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1" i="0" lang="en" sz="1100" u="none" cap="none" strike="noStrike">
                <a:solidFill>
                  <a:schemeClr val="dk1"/>
                </a:solidFill>
                <a:latin typeface="Arial"/>
                <a:ea typeface="Arial"/>
                <a:cs typeface="Arial"/>
                <a:sym typeface="Arial"/>
              </a:rPr>
              <a:t>ISTE Standards </a:t>
            </a:r>
            <a:endParaRPr b="1" i="0" sz="1100" u="none" cap="none" strike="noStrike">
              <a:solidFill>
                <a:schemeClr val="dk1"/>
              </a:solidFill>
              <a:latin typeface="Arial"/>
              <a:ea typeface="Arial"/>
              <a:cs typeface="Arial"/>
              <a:sym typeface="Arial"/>
            </a:endParaRPr>
          </a:p>
          <a:p>
            <a:pPr indent="-228600" lvl="0" marL="2286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1. 	Empowered Learner: ​Students leverage technology to take an active role in choosing, achieving and demonstrating competency in their learning goals, informed by the learning sciences.</a:t>
            </a:r>
            <a:endParaRPr b="0" i="0" sz="1100" u="none" cap="none" strike="noStrike">
              <a:solidFill>
                <a:schemeClr val="dk1"/>
              </a:solidFill>
              <a:latin typeface="Arial"/>
              <a:ea typeface="Arial"/>
              <a:cs typeface="Arial"/>
              <a:sym typeface="Arial"/>
            </a:endParaRPr>
          </a:p>
          <a:p>
            <a:pPr indent="-285750" lvl="0" marL="6858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1.d.  Students are able to navigate a variety of technologies and transfer their knowledge and skills to learn how to use new technologies.</a:t>
            </a:r>
            <a:endParaRPr b="0" i="0" sz="1100" u="none" cap="none" strike="noStrike">
              <a:solidFill>
                <a:schemeClr val="dk1"/>
              </a:solidFill>
              <a:latin typeface="Arial"/>
              <a:ea typeface="Arial"/>
              <a:cs typeface="Arial"/>
              <a:sym typeface="Arial"/>
            </a:endParaRPr>
          </a:p>
          <a:p>
            <a:pPr indent="-228600" lvl="0" marL="2286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3. 	Knowledge Constructor: ​Students critically curate a variety of resources using digital tools to construct knowledge, produce creative artifacts, and make meaningful learning experiences for themselves and others.</a:t>
            </a:r>
            <a:endParaRPr b="0" i="0" sz="1100" u="none" cap="none" strike="noStrike">
              <a:solidFill>
                <a:schemeClr val="dk1"/>
              </a:solidFill>
              <a:latin typeface="Arial"/>
              <a:ea typeface="Arial"/>
              <a:cs typeface="Arial"/>
              <a:sym typeface="Arial"/>
            </a:endParaRPr>
          </a:p>
          <a:p>
            <a:pPr indent="-285750" lvl="0" marL="6858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3.d. Students explore real-world issues and problems, and actively pursue an understanding of them and solutions for them.</a:t>
            </a:r>
            <a:endParaRPr b="0" i="0" sz="1100" u="none" cap="none" strike="noStrike">
              <a:solidFill>
                <a:schemeClr val="dk1"/>
              </a:solidFill>
              <a:latin typeface="Arial"/>
              <a:ea typeface="Arial"/>
              <a:cs typeface="Arial"/>
              <a:sym typeface="Arial"/>
            </a:endParaRPr>
          </a:p>
          <a:p>
            <a:pPr indent="-228600" lvl="0" marL="2286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4. 	Innovative Designer: ​Students use a variety of technologies within a design process to solve problems by creating new, usef”ul or imaginative solutions.</a:t>
            </a:r>
            <a:endParaRPr b="0" i="0" sz="1100" u="none" cap="none" strike="noStrike">
              <a:solidFill>
                <a:schemeClr val="dk1"/>
              </a:solidFill>
              <a:latin typeface="Arial"/>
              <a:ea typeface="Arial"/>
              <a:cs typeface="Arial"/>
              <a:sym typeface="Arial"/>
            </a:endParaRPr>
          </a:p>
          <a:p>
            <a:pPr indent="-285750" lvl="0" marL="6858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4.a. Students engage in a design process and employ it to generate ideas, create innovative products or solve authentic problems.</a:t>
            </a:r>
            <a:endParaRPr b="0" i="0" sz="1100" u="none" cap="none" strike="noStrike">
              <a:solidFill>
                <a:schemeClr val="dk1"/>
              </a:solidFill>
              <a:latin typeface="Arial"/>
              <a:ea typeface="Arial"/>
              <a:cs typeface="Arial"/>
              <a:sym typeface="Arial"/>
            </a:endParaRPr>
          </a:p>
          <a:p>
            <a:pPr indent="-285750" lvl="0" marL="6858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4.b. Students select and use digital tools to support a design process and expand their understanding to identify constraints and trade-offs, and to weigh risks.</a:t>
            </a:r>
            <a:endParaRPr b="0" i="0" sz="1100" u="none" cap="none" strike="noStrike">
              <a:solidFill>
                <a:schemeClr val="dk1"/>
              </a:solidFill>
              <a:latin typeface="Arial"/>
              <a:ea typeface="Arial"/>
              <a:cs typeface="Arial"/>
              <a:sym typeface="Arial"/>
            </a:endParaRPr>
          </a:p>
          <a:p>
            <a:pPr indent="-285750" lvl="0" marL="6858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4.c. Students engage in a design process to develop, test, and revise prototypes, embracing the cyclical process of trial and error and understanding problems or setbacks as potential opportunities for improvement.</a:t>
            </a:r>
            <a:endParaRPr b="0" i="0" sz="1100" u="none" cap="none" strike="noStrike">
              <a:solidFill>
                <a:schemeClr val="dk1"/>
              </a:solidFill>
              <a:latin typeface="Arial"/>
              <a:ea typeface="Arial"/>
              <a:cs typeface="Arial"/>
              <a:sym typeface="Arial"/>
            </a:endParaRPr>
          </a:p>
          <a:p>
            <a:pPr indent="-285750" lvl="0" marL="6858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4.d. Students demonstrate an ability to persevere and handle greater ambiguity as they work to solve open-ended problems.</a:t>
            </a:r>
            <a:endParaRPr b="0" i="0" sz="1100" u="none" cap="none" strike="noStrike">
              <a:solidFill>
                <a:schemeClr val="dk1"/>
              </a:solidFill>
              <a:latin typeface="Arial"/>
              <a:ea typeface="Arial"/>
              <a:cs typeface="Arial"/>
              <a:sym typeface="Arial"/>
            </a:endParaRPr>
          </a:p>
          <a:p>
            <a:pPr indent="-228600" lvl="0" marL="2286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6. 	Creative Communicator: ​Students communicate clearly and express themselves creatively for a variety of purposes using the platforms, tools, styles, formats, and digital media appropriate to their goals.</a:t>
            </a:r>
            <a:endParaRPr b="0" i="0" sz="1100" u="none" cap="none" strike="noStrike">
              <a:solidFill>
                <a:schemeClr val="dk1"/>
              </a:solidFill>
              <a:latin typeface="Arial"/>
              <a:ea typeface="Arial"/>
              <a:cs typeface="Arial"/>
              <a:sym typeface="Arial"/>
            </a:endParaRPr>
          </a:p>
          <a:p>
            <a:pPr indent="-285750" lvl="0" marL="6858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6.d. Students publish or present content designed for specific audiences and select platforms that will effectively convey their ideas to those audiences.</a:t>
            </a:r>
            <a:endParaRPr b="0" i="0" sz="1100" u="none" cap="none" strike="noStrike">
              <a:solidFill>
                <a:schemeClr val="dk1"/>
              </a:solidFill>
              <a:latin typeface="Arial"/>
              <a:ea typeface="Arial"/>
              <a:cs typeface="Arial"/>
              <a:sym typeface="Arial"/>
            </a:endParaRPr>
          </a:p>
          <a:p>
            <a:pPr indent="-228600" lvl="0" marL="2286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7. 	Global Collaborator: ​Students use digital tools to broaden their perspectives and enrich their learning by collaborating with others and working effectively in teams locally and globally.</a:t>
            </a:r>
            <a:endParaRPr b="0" i="0" sz="1100" u="none" cap="none" strike="noStrike">
              <a:solidFill>
                <a:schemeClr val="dk1"/>
              </a:solidFill>
              <a:latin typeface="Arial"/>
              <a:ea typeface="Arial"/>
              <a:cs typeface="Arial"/>
              <a:sym typeface="Arial"/>
            </a:endParaRPr>
          </a:p>
          <a:p>
            <a:pPr indent="-285750" lvl="0" marL="6858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7.a. Students use digital tools to interact with others to develop a richer understanding of different perspectives and cultures.</a:t>
            </a:r>
            <a:endParaRPr b="0" i="0" sz="1100" u="none" cap="none" strike="noStrike">
              <a:solidFill>
                <a:schemeClr val="dk1"/>
              </a:solidFill>
              <a:latin typeface="Arial"/>
              <a:ea typeface="Arial"/>
              <a:cs typeface="Arial"/>
              <a:sym typeface="Arial"/>
            </a:endParaRPr>
          </a:p>
          <a:p>
            <a:pPr indent="-285750" lvl="0" marL="685800" marR="0" rtl="0" algn="l">
              <a:lnSpc>
                <a:spcPct val="115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7.d. Students select collaborative technologies and use them to work with others to investigate and develop solutions related to local and global issues.</a:t>
            </a:r>
            <a:endParaRPr b="0" i="0" sz="1100" u="none" cap="none" strike="noStrike">
              <a:solidFill>
                <a:schemeClr val="dk1"/>
              </a:solidFill>
              <a:latin typeface="Arial"/>
              <a:ea typeface="Arial"/>
              <a:cs typeface="Arial"/>
              <a:sym typeface="Arial"/>
            </a:endParaRPr>
          </a:p>
          <a:p>
            <a:pPr indent="-228600" lvl="0" marL="514350" marR="0" rtl="0" algn="l">
              <a:lnSpc>
                <a:spcPct val="115000"/>
              </a:lnSpc>
              <a:spcBef>
                <a:spcPts val="0"/>
              </a:spcBef>
              <a:spcAft>
                <a:spcPts val="0"/>
              </a:spcAft>
              <a:buClr>
                <a:schemeClr val="dk1"/>
              </a:buClr>
              <a:buSzPts val="1100"/>
              <a:buFont typeface="Arial"/>
              <a:buNone/>
            </a:pPr>
            <a:r>
              <a:t/>
            </a:r>
            <a:endParaRPr b="1" i="0" sz="1100" u="none" cap="none" strike="noStrike">
              <a:solidFill>
                <a:srgbClr val="597A96"/>
              </a:solidFill>
              <a:latin typeface="Arial"/>
              <a:ea typeface="Arial"/>
              <a:cs typeface="Arial"/>
              <a:sym typeface="Arial"/>
            </a:endParaRPr>
          </a:p>
        </p:txBody>
      </p:sp>
      <p:sp>
        <p:nvSpPr>
          <p:cNvPr id="246" name="Google Shape;246;p5"/>
          <p:cNvSpPr/>
          <p:nvPr/>
        </p:nvSpPr>
        <p:spPr>
          <a:xfrm>
            <a:off x="304350" y="122775"/>
            <a:ext cx="7163700" cy="1240800"/>
          </a:xfrm>
          <a:prstGeom prst="roundRect">
            <a:avLst>
              <a:gd fmla="val 16667" name="adj"/>
            </a:avLst>
          </a:prstGeom>
          <a:solidFill>
            <a:srgbClr val="EF402F">
              <a:alpha val="74509"/>
            </a:srgbClr>
          </a:solidFill>
          <a:ln cap="flat" cmpd="sng" w="38100">
            <a:solidFill>
              <a:srgbClr val="EF402F"/>
            </a:solidFill>
            <a:prstDash val="solid"/>
            <a:round/>
            <a:headEnd len="sm" w="sm" type="none"/>
            <a:tailEnd len="sm" w="sm" type="none"/>
          </a:ln>
        </p:spPr>
        <p:txBody>
          <a:bodyPr anchorCtr="0" anchor="ctr" bIns="91425" lIns="91425" spcFirstLastPara="1" rIns="91425" wrap="square" tIns="91425">
            <a:noAutofit/>
          </a:bodyPr>
          <a:lstStyle/>
          <a:p>
            <a:pPr indent="-38100" lvl="0" marL="38100" marR="38100" rtl="0" algn="ctr">
              <a:lnSpc>
                <a:spcPct val="100000"/>
              </a:lnSpc>
              <a:spcBef>
                <a:spcPts val="0"/>
              </a:spcBef>
              <a:spcAft>
                <a:spcPts val="0"/>
              </a:spcAft>
              <a:buClr>
                <a:schemeClr val="dk1"/>
              </a:buClr>
              <a:buSzPts val="1100"/>
              <a:buFont typeface="Arial"/>
              <a:buNone/>
            </a:pPr>
            <a:r>
              <a:rPr b="1" i="0" lang="en" sz="3300" u="none" cap="none" strike="noStrike">
                <a:solidFill>
                  <a:schemeClr val="dk1"/>
                </a:solidFill>
                <a:latin typeface="Arial"/>
                <a:ea typeface="Arial"/>
                <a:cs typeface="Arial"/>
                <a:sym typeface="Arial"/>
              </a:rPr>
              <a:t>STEM Week</a:t>
            </a:r>
            <a:endParaRPr b="1" i="0" sz="25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cxnSp>
        <p:nvCxnSpPr>
          <p:cNvPr id="251" name="Google Shape;251;p8"/>
          <p:cNvCxnSpPr/>
          <p:nvPr/>
        </p:nvCxnSpPr>
        <p:spPr>
          <a:xfrm>
            <a:off x="3647500" y="5234651"/>
            <a:ext cx="0" cy="0"/>
          </a:xfrm>
          <a:prstGeom prst="straightConnector1">
            <a:avLst/>
          </a:prstGeom>
          <a:noFill/>
          <a:ln cap="flat" cmpd="sng" w="9525">
            <a:solidFill>
              <a:schemeClr val="dk2"/>
            </a:solidFill>
            <a:prstDash val="solid"/>
            <a:round/>
            <a:headEnd len="sm" w="sm" type="none"/>
            <a:tailEnd len="sm" w="sm" type="none"/>
          </a:ln>
        </p:spPr>
      </p:cxnSp>
      <p:sp>
        <p:nvSpPr>
          <p:cNvPr id="252" name="Google Shape;252;p8"/>
          <p:cNvSpPr/>
          <p:nvPr/>
        </p:nvSpPr>
        <p:spPr>
          <a:xfrm>
            <a:off x="462775" y="1650350"/>
            <a:ext cx="6928800" cy="377400"/>
          </a:xfrm>
          <a:prstGeom prst="roundRect">
            <a:avLst>
              <a:gd fmla="val 16667" name="adj"/>
            </a:avLst>
          </a:prstGeom>
          <a:solidFill>
            <a:srgbClr val="099EDA">
              <a:alpha val="30980"/>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400" u="none" cap="none" strike="noStrike">
                <a:solidFill>
                  <a:srgbClr val="000000"/>
                </a:solidFill>
                <a:latin typeface="Arial"/>
                <a:ea typeface="Arial"/>
                <a:cs typeface="Arial"/>
                <a:sym typeface="Arial"/>
              </a:rPr>
              <a:t>General Curriculum Outline</a:t>
            </a:r>
            <a:endParaRPr b="0" i="0" sz="1400" u="none" cap="none" strike="noStrike">
              <a:solidFill>
                <a:srgbClr val="000000"/>
              </a:solidFill>
              <a:latin typeface="Arial"/>
              <a:ea typeface="Arial"/>
              <a:cs typeface="Arial"/>
              <a:sym typeface="Arial"/>
            </a:endParaRPr>
          </a:p>
        </p:txBody>
      </p:sp>
      <p:sp>
        <p:nvSpPr>
          <p:cNvPr id="253" name="Google Shape;253;p8"/>
          <p:cNvSpPr txBox="1"/>
          <p:nvPr/>
        </p:nvSpPr>
        <p:spPr>
          <a:xfrm>
            <a:off x="643825" y="2054075"/>
            <a:ext cx="6629400" cy="7347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597A96"/>
              </a:buClr>
              <a:buSzPts val="1100"/>
              <a:buFont typeface="Arial"/>
              <a:buNone/>
            </a:pPr>
            <a:r>
              <a:rPr b="1" i="0" lang="en" sz="1100" u="none" cap="none" strike="noStrike">
                <a:solidFill>
                  <a:srgbClr val="000000"/>
                </a:solidFill>
                <a:latin typeface="Arial"/>
                <a:ea typeface="Arial"/>
                <a:cs typeface="Arial"/>
                <a:sym typeface="Arial"/>
              </a:rPr>
              <a:t>Lesson 1: Mechanical Engineering and Egg Drop </a:t>
            </a:r>
            <a:endParaRPr b="1"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Mechanical Engineering </a:t>
            </a:r>
            <a:endParaRPr b="0"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Activity: Egg Drop </a:t>
            </a:r>
            <a:endParaRPr b="0"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Reflection </a:t>
            </a:r>
            <a:endParaRPr b="0" i="0" sz="11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extLst>
                  <a:ext uri="http://customooxmlschemas.google.com/">
                    <go:slidesCustomData xmlns:go="http://customooxmlschemas.google.com/" textRoundtripDataId="4"/>
                  </a:ext>
                </a:extLst>
              </a:rPr>
              <a:t>Lesson 2: Electrical Engineering and Balloon vs. Wind Powered Cars</a:t>
            </a:r>
            <a:endParaRPr b="1" i="0" sz="1100" u="none" cap="none" strike="noStrike">
              <a:solidFill>
                <a:srgbClr val="000000"/>
              </a:solidFill>
              <a:latin typeface="Arial"/>
              <a:ea typeface="Arial"/>
              <a:cs typeface="Arial"/>
              <a:sym typeface="Arial"/>
              <a:extLst>
                <a:ext uri="http://customooxmlschemas.google.com/">
                  <go:slidesCustomData xmlns:go="http://customooxmlschemas.google.com/" textRoundtripDataId="5"/>
                </a:ext>
              </a:extLst>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extLst>
                  <a:ext uri="http://customooxmlschemas.google.com/">
                    <go:slidesCustomData xmlns:go="http://customooxmlschemas.google.com/" textRoundtripDataId="6"/>
                  </a:ext>
                </a:extLst>
              </a:rPr>
              <a:t>Electrical Engineering</a:t>
            </a:r>
            <a:endParaRPr b="0" i="0" sz="1100" u="none" cap="none" strike="noStrike">
              <a:solidFill>
                <a:srgbClr val="000000"/>
              </a:solidFill>
              <a:latin typeface="Arial"/>
              <a:ea typeface="Arial"/>
              <a:cs typeface="Arial"/>
              <a:sym typeface="Arial"/>
              <a:extLst>
                <a:ext uri="http://customooxmlschemas.google.com/">
                  <go:slidesCustomData xmlns:go="http://customooxmlschemas.google.com/" textRoundtripDataId="7"/>
                </a:ext>
              </a:extLst>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extLst>
                  <a:ext uri="http://customooxmlschemas.google.com/">
                    <go:slidesCustomData xmlns:go="http://customooxmlschemas.google.com/" textRoundtripDataId="8"/>
                  </a:ext>
                </a:extLst>
              </a:rPr>
              <a:t>Activity: Balloon vs. Wind Powered Cars</a:t>
            </a:r>
            <a:endParaRPr b="0" i="0" sz="1100" u="none" cap="none" strike="noStrike">
              <a:solidFill>
                <a:srgbClr val="000000"/>
              </a:solidFill>
              <a:latin typeface="Arial"/>
              <a:ea typeface="Arial"/>
              <a:cs typeface="Arial"/>
              <a:sym typeface="Arial"/>
              <a:extLst>
                <a:ext uri="http://customooxmlschemas.google.com/">
                  <go:slidesCustomData xmlns:go="http://customooxmlschemas.google.com/" textRoundtripDataId="9"/>
                </a:ext>
              </a:extLst>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extLst>
                  <a:ext uri="http://customooxmlschemas.google.com/">
                    <go:slidesCustomData xmlns:go="http://customooxmlschemas.google.com/" textRoundtripDataId="10"/>
                  </a:ext>
                </a:extLst>
              </a:rPr>
              <a:t>Reflection</a:t>
            </a:r>
            <a:endParaRPr b="0" i="0" sz="11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Lesson 3: Chemical Engineering and Making Slime</a:t>
            </a:r>
            <a:endParaRPr b="1"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Chemical Engineering</a:t>
            </a:r>
            <a:endParaRPr b="0"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Activity: Making Slime</a:t>
            </a:r>
            <a:endParaRPr b="0"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Reflection</a:t>
            </a:r>
            <a:endParaRPr b="0" i="0" sz="11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Lesson 4: Civil Engineering and Paper Roller Coasters</a:t>
            </a:r>
            <a:endParaRPr b="1"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Civil Engineering</a:t>
            </a:r>
            <a:endParaRPr b="0"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Activity: Paper Roller Coasters</a:t>
            </a:r>
            <a:endParaRPr b="0"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Reflection</a:t>
            </a:r>
            <a:endParaRPr b="0" i="0" sz="11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Lesson 5: Industrial Engineering and Alka-Seltzer Rockets</a:t>
            </a:r>
            <a:endParaRPr b="1"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Industrial Engineering</a:t>
            </a:r>
            <a:endParaRPr b="0"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Activity: Alka-Seltzer Rockets</a:t>
            </a:r>
            <a:endParaRPr b="0"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Reflection</a:t>
            </a:r>
            <a:endParaRPr b="0" i="0" sz="11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54" name="Google Shape;254;p8"/>
          <p:cNvSpPr txBox="1"/>
          <p:nvPr>
            <p:ph idx="12" type="sldNum"/>
          </p:nvPr>
        </p:nvSpPr>
        <p:spPr>
          <a:xfrm>
            <a:off x="7273266" y="9288597"/>
            <a:ext cx="466500" cy="770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rgbClr val="000000"/>
              </a:buClr>
              <a:buSzPts val="1300"/>
              <a:buFont typeface="Arial"/>
              <a:buNone/>
            </a:pPr>
            <a:fld id="{00000000-1234-1234-1234-123412341234}" type="slidenum">
              <a:rPr lang="en"/>
              <a:t>‹#›</a:t>
            </a:fld>
            <a:endParaRPr/>
          </a:p>
        </p:txBody>
      </p:sp>
      <p:sp>
        <p:nvSpPr>
          <p:cNvPr id="255" name="Google Shape;255;p8"/>
          <p:cNvSpPr/>
          <p:nvPr/>
        </p:nvSpPr>
        <p:spPr>
          <a:xfrm>
            <a:off x="304350" y="122775"/>
            <a:ext cx="7163700" cy="1240800"/>
          </a:xfrm>
          <a:prstGeom prst="roundRect">
            <a:avLst>
              <a:gd fmla="val 16667" name="adj"/>
            </a:avLst>
          </a:prstGeom>
          <a:solidFill>
            <a:srgbClr val="EF402F">
              <a:alpha val="74509"/>
            </a:srgbClr>
          </a:solidFill>
          <a:ln cap="flat" cmpd="sng" w="38100">
            <a:solidFill>
              <a:srgbClr val="EF402F"/>
            </a:solidFill>
            <a:prstDash val="solid"/>
            <a:round/>
            <a:headEnd len="sm" w="sm" type="none"/>
            <a:tailEnd len="sm" w="sm" type="none"/>
          </a:ln>
        </p:spPr>
        <p:txBody>
          <a:bodyPr anchorCtr="0" anchor="ctr" bIns="91425" lIns="91425" spcFirstLastPara="1" rIns="91425" wrap="square" tIns="91425">
            <a:noAutofit/>
          </a:bodyPr>
          <a:lstStyle/>
          <a:p>
            <a:pPr indent="-38100" lvl="0" marL="38100" marR="38100" rtl="0" algn="ctr">
              <a:lnSpc>
                <a:spcPct val="100000"/>
              </a:lnSpc>
              <a:spcBef>
                <a:spcPts val="0"/>
              </a:spcBef>
              <a:spcAft>
                <a:spcPts val="0"/>
              </a:spcAft>
              <a:buClr>
                <a:schemeClr val="dk1"/>
              </a:buClr>
              <a:buSzPts val="1100"/>
              <a:buFont typeface="Arial"/>
              <a:buNone/>
            </a:pPr>
            <a:r>
              <a:rPr b="1" i="0" lang="en" sz="3300" u="none" cap="none" strike="noStrike">
                <a:solidFill>
                  <a:schemeClr val="dk1"/>
                </a:solidFill>
                <a:latin typeface="Arial"/>
                <a:ea typeface="Arial"/>
                <a:cs typeface="Arial"/>
                <a:sym typeface="Arial"/>
              </a:rPr>
              <a:t>STEM Week</a:t>
            </a:r>
            <a:endParaRPr b="1" i="0" sz="2500" u="none" cap="none" strike="noStrike">
              <a:solidFill>
                <a:schemeClr val="dk1"/>
              </a:solidFill>
              <a:latin typeface="Arial"/>
              <a:ea typeface="Arial"/>
              <a:cs typeface="Arial"/>
              <a:sym typeface="Arial"/>
            </a:endParaRPr>
          </a:p>
        </p:txBody>
      </p:sp>
      <p:grpSp>
        <p:nvGrpSpPr>
          <p:cNvPr id="256" name="Google Shape;256;p8"/>
          <p:cNvGrpSpPr/>
          <p:nvPr/>
        </p:nvGrpSpPr>
        <p:grpSpPr>
          <a:xfrm>
            <a:off x="3986250" y="9681874"/>
            <a:ext cx="3786150" cy="327600"/>
            <a:chOff x="5357850" y="4863149"/>
            <a:chExt cx="3786150" cy="327600"/>
          </a:xfrm>
        </p:grpSpPr>
        <p:pic>
          <p:nvPicPr>
            <p:cNvPr id="257" name="Google Shape;257;p8"/>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258" name="Google Shape;258;p8"/>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pic>
        <p:nvPicPr>
          <p:cNvPr id="259" name="Google Shape;259;p8"/>
          <p:cNvPicPr preferRelativeResize="0"/>
          <p:nvPr/>
        </p:nvPicPr>
        <p:blipFill rotWithShape="1">
          <a:blip r:embed="rId5">
            <a:alphaModFix/>
          </a:blip>
          <a:srcRect b="0" l="0" r="0" t="0"/>
          <a:stretch/>
        </p:blipFill>
        <p:spPr>
          <a:xfrm>
            <a:off x="5416450" y="9225500"/>
            <a:ext cx="1389325" cy="527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cxnSp>
        <p:nvCxnSpPr>
          <p:cNvPr id="264" name="Google Shape;264;p9"/>
          <p:cNvCxnSpPr/>
          <p:nvPr/>
        </p:nvCxnSpPr>
        <p:spPr>
          <a:xfrm>
            <a:off x="3647500" y="5234651"/>
            <a:ext cx="0" cy="0"/>
          </a:xfrm>
          <a:prstGeom prst="straightConnector1">
            <a:avLst/>
          </a:prstGeom>
          <a:noFill/>
          <a:ln cap="flat" cmpd="sng" w="9525">
            <a:solidFill>
              <a:schemeClr val="dk2"/>
            </a:solidFill>
            <a:prstDash val="solid"/>
            <a:round/>
            <a:headEnd len="sm" w="sm" type="none"/>
            <a:tailEnd len="sm" w="sm" type="none"/>
          </a:ln>
        </p:spPr>
      </p:cxnSp>
      <p:sp>
        <p:nvSpPr>
          <p:cNvPr id="265" name="Google Shape;265;p9"/>
          <p:cNvSpPr txBox="1"/>
          <p:nvPr>
            <p:ph idx="12" type="sldNum"/>
          </p:nvPr>
        </p:nvSpPr>
        <p:spPr>
          <a:xfrm>
            <a:off x="7273266" y="9288597"/>
            <a:ext cx="466500" cy="770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rgbClr val="000000"/>
              </a:buClr>
              <a:buSzPts val="1300"/>
              <a:buFont typeface="Arial"/>
              <a:buNone/>
            </a:pPr>
            <a:fld id="{00000000-1234-1234-1234-123412341234}" type="slidenum">
              <a:rPr lang="en"/>
              <a:t>‹#›</a:t>
            </a:fld>
            <a:endParaRPr/>
          </a:p>
        </p:txBody>
      </p:sp>
      <p:sp>
        <p:nvSpPr>
          <p:cNvPr id="266" name="Google Shape;266;p9"/>
          <p:cNvSpPr/>
          <p:nvPr/>
        </p:nvSpPr>
        <p:spPr>
          <a:xfrm>
            <a:off x="550675" y="2179050"/>
            <a:ext cx="1879800" cy="2301000"/>
          </a:xfrm>
          <a:prstGeom prst="roundRect">
            <a:avLst>
              <a:gd fmla="val 13853" name="adj"/>
            </a:avLst>
          </a:prstGeom>
          <a:noFill/>
          <a:ln>
            <a:noFill/>
          </a:ln>
        </p:spPr>
        <p:txBody>
          <a:bodyPr anchorCtr="0" anchor="t" bIns="91425" lIns="91425" spcFirstLastPara="1" rIns="91425" wrap="square" tIns="91425">
            <a:noAutofit/>
          </a:bodyPr>
          <a:lstStyle/>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rgbClr val="000000"/>
                </a:solidFill>
                <a:latin typeface="Arial"/>
                <a:ea typeface="Arial"/>
                <a:cs typeface="Arial"/>
                <a:sym typeface="Arial"/>
              </a:rPr>
              <a:t>Chemical change</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rgbClr val="000000"/>
                </a:solidFill>
                <a:latin typeface="Arial"/>
                <a:ea typeface="Arial"/>
                <a:cs typeface="Arial"/>
                <a:sym typeface="Arial"/>
              </a:rPr>
              <a:t>Chemical properties</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rgbClr val="000000"/>
                </a:solidFill>
                <a:latin typeface="Arial"/>
                <a:ea typeface="Arial"/>
                <a:cs typeface="Arial"/>
                <a:sym typeface="Arial"/>
              </a:rPr>
              <a:t>Chemical reaction</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rgbClr val="000000"/>
                </a:solidFill>
                <a:latin typeface="Arial"/>
                <a:ea typeface="Arial"/>
                <a:cs typeface="Arial"/>
                <a:sym typeface="Arial"/>
              </a:rPr>
              <a:t>Constraints</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 sz="1200" u="none" cap="none" strike="noStrike">
                <a:solidFill>
                  <a:schemeClr val="dk1"/>
                </a:solidFill>
                <a:latin typeface="Arial"/>
                <a:ea typeface="Arial"/>
                <a:cs typeface="Arial"/>
                <a:sym typeface="Arial"/>
              </a:rPr>
              <a:t>Design Criteria</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 sz="1200" u="none" cap="none" strike="noStrike">
                <a:solidFill>
                  <a:schemeClr val="dk1"/>
                </a:solidFill>
                <a:latin typeface="Arial"/>
                <a:ea typeface="Arial"/>
                <a:cs typeface="Arial"/>
                <a:sym typeface="Arial"/>
              </a:rPr>
              <a:t>Energy conversion</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t/>
            </a:r>
            <a:endParaRPr b="0" i="0" sz="1200" u="none" cap="none" strike="noStrike">
              <a:solidFill>
                <a:srgbClr val="000000"/>
              </a:solidFill>
              <a:latin typeface="Arial"/>
              <a:ea typeface="Arial"/>
              <a:cs typeface="Arial"/>
              <a:sym typeface="Arial"/>
            </a:endParaRPr>
          </a:p>
        </p:txBody>
      </p:sp>
      <p:sp>
        <p:nvSpPr>
          <p:cNvPr id="267" name="Google Shape;267;p9"/>
          <p:cNvSpPr/>
          <p:nvPr/>
        </p:nvSpPr>
        <p:spPr>
          <a:xfrm>
            <a:off x="304350" y="1650350"/>
            <a:ext cx="7163700" cy="377400"/>
          </a:xfrm>
          <a:prstGeom prst="roundRect">
            <a:avLst>
              <a:gd fmla="val 16667" name="adj"/>
            </a:avLst>
          </a:prstGeom>
          <a:solidFill>
            <a:srgbClr val="099EDA">
              <a:alpha val="30980"/>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400" u="none" cap="none" strike="noStrike">
                <a:solidFill>
                  <a:srgbClr val="000000"/>
                </a:solidFill>
                <a:latin typeface="Arial"/>
                <a:ea typeface="Arial"/>
                <a:cs typeface="Arial"/>
                <a:sym typeface="Arial"/>
              </a:rPr>
              <a:t>Vocabulary</a:t>
            </a:r>
            <a:endParaRPr b="0" i="0" sz="1400" u="none" cap="none" strike="noStrike">
              <a:solidFill>
                <a:srgbClr val="000000"/>
              </a:solidFill>
              <a:latin typeface="Arial"/>
              <a:ea typeface="Arial"/>
              <a:cs typeface="Arial"/>
              <a:sym typeface="Arial"/>
            </a:endParaRPr>
          </a:p>
        </p:txBody>
      </p:sp>
      <p:sp>
        <p:nvSpPr>
          <p:cNvPr id="268" name="Google Shape;268;p9"/>
          <p:cNvSpPr/>
          <p:nvPr/>
        </p:nvSpPr>
        <p:spPr>
          <a:xfrm>
            <a:off x="304350" y="122775"/>
            <a:ext cx="7163700" cy="1240800"/>
          </a:xfrm>
          <a:prstGeom prst="roundRect">
            <a:avLst>
              <a:gd fmla="val 16667" name="adj"/>
            </a:avLst>
          </a:prstGeom>
          <a:solidFill>
            <a:srgbClr val="EF402F">
              <a:alpha val="74509"/>
            </a:srgbClr>
          </a:solidFill>
          <a:ln cap="flat" cmpd="sng" w="38100">
            <a:solidFill>
              <a:srgbClr val="EF402F"/>
            </a:solidFill>
            <a:prstDash val="solid"/>
            <a:round/>
            <a:headEnd len="sm" w="sm" type="none"/>
            <a:tailEnd len="sm" w="sm" type="none"/>
          </a:ln>
        </p:spPr>
        <p:txBody>
          <a:bodyPr anchorCtr="0" anchor="ctr" bIns="91425" lIns="91425" spcFirstLastPara="1" rIns="91425" wrap="square" tIns="91425">
            <a:noAutofit/>
          </a:bodyPr>
          <a:lstStyle/>
          <a:p>
            <a:pPr indent="-38100" lvl="0" marL="38100" marR="38100" rtl="0" algn="ctr">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STEM Week</a:t>
            </a:r>
            <a:endParaRPr b="1" i="0" sz="2500" u="none" cap="none" strike="noStrike">
              <a:solidFill>
                <a:srgbClr val="000000"/>
              </a:solidFill>
              <a:latin typeface="Arial"/>
              <a:ea typeface="Arial"/>
              <a:cs typeface="Arial"/>
              <a:sym typeface="Arial"/>
            </a:endParaRPr>
          </a:p>
        </p:txBody>
      </p:sp>
      <p:grpSp>
        <p:nvGrpSpPr>
          <p:cNvPr id="269" name="Google Shape;269;p9"/>
          <p:cNvGrpSpPr/>
          <p:nvPr/>
        </p:nvGrpSpPr>
        <p:grpSpPr>
          <a:xfrm>
            <a:off x="3986250" y="9681874"/>
            <a:ext cx="3786150" cy="327600"/>
            <a:chOff x="5357850" y="4863149"/>
            <a:chExt cx="3786150" cy="327600"/>
          </a:xfrm>
        </p:grpSpPr>
        <p:pic>
          <p:nvPicPr>
            <p:cNvPr id="270" name="Google Shape;270;p9"/>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271" name="Google Shape;271;p9"/>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pic>
        <p:nvPicPr>
          <p:cNvPr id="272" name="Google Shape;272;p9"/>
          <p:cNvPicPr preferRelativeResize="0"/>
          <p:nvPr/>
        </p:nvPicPr>
        <p:blipFill rotWithShape="1">
          <a:blip r:embed="rId5">
            <a:alphaModFix/>
          </a:blip>
          <a:srcRect b="0" l="0" r="0" t="0"/>
          <a:stretch/>
        </p:blipFill>
        <p:spPr>
          <a:xfrm>
            <a:off x="5416450" y="9225500"/>
            <a:ext cx="1389325" cy="527950"/>
          </a:xfrm>
          <a:prstGeom prst="rect">
            <a:avLst/>
          </a:prstGeom>
          <a:noFill/>
          <a:ln>
            <a:noFill/>
          </a:ln>
        </p:spPr>
      </p:pic>
      <p:sp>
        <p:nvSpPr>
          <p:cNvPr id="273" name="Google Shape;273;p9"/>
          <p:cNvSpPr/>
          <p:nvPr/>
        </p:nvSpPr>
        <p:spPr>
          <a:xfrm>
            <a:off x="323550" y="4044500"/>
            <a:ext cx="7125300" cy="316500"/>
          </a:xfrm>
          <a:prstGeom prst="roundRect">
            <a:avLst>
              <a:gd fmla="val 16667" name="adj"/>
            </a:avLst>
          </a:prstGeom>
          <a:solidFill>
            <a:srgbClr val="099EDA">
              <a:alpha val="31372"/>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800" u="none" cap="none" strike="noStrike">
                <a:solidFill>
                  <a:srgbClr val="000000"/>
                </a:solidFill>
                <a:latin typeface="Montserrat"/>
                <a:ea typeface="Montserrat"/>
                <a:cs typeface="Montserrat"/>
                <a:sym typeface="Montserrat"/>
              </a:rPr>
              <a:t>Suggested Materials</a:t>
            </a:r>
            <a:endParaRPr b="0" i="0" sz="1400" u="none" cap="none" strike="noStrike">
              <a:solidFill>
                <a:srgbClr val="000000"/>
              </a:solidFill>
              <a:latin typeface="Montserrat"/>
              <a:ea typeface="Montserrat"/>
              <a:cs typeface="Montserrat"/>
              <a:sym typeface="Montserrat"/>
            </a:endParaRPr>
          </a:p>
        </p:txBody>
      </p:sp>
      <p:sp>
        <p:nvSpPr>
          <p:cNvPr id="274" name="Google Shape;274;p9"/>
          <p:cNvSpPr/>
          <p:nvPr/>
        </p:nvSpPr>
        <p:spPr>
          <a:xfrm>
            <a:off x="346500" y="4361000"/>
            <a:ext cx="7079400" cy="873600"/>
          </a:xfrm>
          <a:prstGeom prst="roundRect">
            <a:avLst>
              <a:gd fmla="val 8070" name="adj"/>
            </a:avLst>
          </a:prstGeom>
          <a:noFill/>
          <a:ln>
            <a:noFill/>
          </a:ln>
        </p:spPr>
        <p:txBody>
          <a:bodyPr anchorCtr="0" anchor="t" bIns="91425" lIns="91425" spcFirstLastPara="1" rIns="91425" wrap="square" tIns="91425">
            <a:noAutofit/>
          </a:bodyPr>
          <a:lstStyle/>
          <a:p>
            <a:pPr indent="0" lvl="0" marL="0" marR="0" rtl="0" algn="l">
              <a:lnSpc>
                <a:spcPct val="125000"/>
              </a:lnSpc>
              <a:spcBef>
                <a:spcPts val="0"/>
              </a:spcBef>
              <a:spcAft>
                <a:spcPts val="0"/>
              </a:spcAft>
              <a:buClr>
                <a:srgbClr val="000000"/>
              </a:buClr>
              <a:buSzPts val="1100"/>
              <a:buFont typeface="Arial"/>
              <a:buNone/>
            </a:pPr>
            <a:r>
              <a:rPr b="0" i="0" lang="en" sz="1200" u="none" cap="none" strike="noStrike">
                <a:solidFill>
                  <a:srgbClr val="000000"/>
                </a:solidFill>
                <a:latin typeface="Arial"/>
                <a:ea typeface="Arial"/>
                <a:cs typeface="Arial"/>
                <a:sym typeface="Arial"/>
              </a:rPr>
              <a:t>The following list provides ideas for materials to be used for projects. It is recommended that you share this list with students so that they can have materials ready to use, or so they can request materials as needed. Items are per student.</a:t>
            </a:r>
            <a:endParaRPr b="0" i="0" sz="1200" u="none" cap="none" strike="noStrike">
              <a:solidFill>
                <a:srgbClr val="000000"/>
              </a:solidFill>
              <a:latin typeface="Arial"/>
              <a:ea typeface="Arial"/>
              <a:cs typeface="Arial"/>
              <a:sym typeface="Arial"/>
            </a:endParaRPr>
          </a:p>
        </p:txBody>
      </p:sp>
      <p:sp>
        <p:nvSpPr>
          <p:cNvPr id="275" name="Google Shape;275;p9"/>
          <p:cNvSpPr/>
          <p:nvPr/>
        </p:nvSpPr>
        <p:spPr>
          <a:xfrm>
            <a:off x="2946300" y="2179050"/>
            <a:ext cx="1879800" cy="2301000"/>
          </a:xfrm>
          <a:prstGeom prst="roundRect">
            <a:avLst>
              <a:gd fmla="val 13853" name="adj"/>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 sz="1200" u="none" cap="none" strike="noStrike">
                <a:solidFill>
                  <a:schemeClr val="dk1"/>
                </a:solidFill>
                <a:latin typeface="Arial"/>
                <a:ea typeface="Arial"/>
                <a:cs typeface="Arial"/>
                <a:sym typeface="Arial"/>
              </a:rPr>
              <a:t>Electrical Energy</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 sz="1200" u="none" cap="none" strike="noStrike">
                <a:solidFill>
                  <a:schemeClr val="dk1"/>
                </a:solidFill>
                <a:latin typeface="Arial"/>
                <a:ea typeface="Arial"/>
                <a:cs typeface="Arial"/>
                <a:sym typeface="Arial"/>
              </a:rPr>
              <a:t>Force</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chemeClr val="dk1"/>
                </a:solidFill>
                <a:latin typeface="Arial"/>
                <a:ea typeface="Arial"/>
                <a:cs typeface="Arial"/>
                <a:sym typeface="Arial"/>
              </a:rPr>
              <a:t>Gravity</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chemeClr val="dk1"/>
                </a:solidFill>
                <a:latin typeface="Arial"/>
                <a:ea typeface="Arial"/>
                <a:cs typeface="Arial"/>
                <a:sym typeface="Arial"/>
              </a:rPr>
              <a:t>Kinetic energy</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chemeClr val="dk1"/>
                </a:solidFill>
                <a:latin typeface="Arial"/>
                <a:ea typeface="Arial"/>
                <a:cs typeface="Arial"/>
                <a:sym typeface="Arial"/>
              </a:rPr>
              <a:t>Mass</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 sz="1200" u="none" cap="none" strike="noStrike">
                <a:solidFill>
                  <a:schemeClr val="dk1"/>
                </a:solidFill>
                <a:latin typeface="Arial"/>
                <a:ea typeface="Arial"/>
                <a:cs typeface="Arial"/>
                <a:sym typeface="Arial"/>
              </a:rPr>
              <a:t>Mechanics</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t/>
            </a:r>
            <a:endParaRPr b="0" i="0" sz="1200" u="none" cap="none" strike="noStrike">
              <a:solidFill>
                <a:srgbClr val="000000"/>
              </a:solidFill>
              <a:latin typeface="Arial"/>
              <a:ea typeface="Arial"/>
              <a:cs typeface="Arial"/>
              <a:sym typeface="Arial"/>
            </a:endParaRPr>
          </a:p>
        </p:txBody>
      </p:sp>
      <p:sp>
        <p:nvSpPr>
          <p:cNvPr id="276" name="Google Shape;276;p9"/>
          <p:cNvSpPr/>
          <p:nvPr/>
        </p:nvSpPr>
        <p:spPr>
          <a:xfrm>
            <a:off x="5171213" y="2179050"/>
            <a:ext cx="1879800" cy="2301000"/>
          </a:xfrm>
          <a:prstGeom prst="roundRect">
            <a:avLst>
              <a:gd fmla="val 13853" name="adj"/>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 sz="1200" u="none" cap="none" strike="noStrike">
                <a:solidFill>
                  <a:schemeClr val="dk1"/>
                </a:solidFill>
                <a:latin typeface="Arial"/>
                <a:ea typeface="Arial"/>
                <a:cs typeface="Arial"/>
                <a:sym typeface="Arial"/>
              </a:rPr>
              <a:t>Motion</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rgbClr val="000000"/>
                </a:solidFill>
                <a:latin typeface="Arial"/>
                <a:ea typeface="Arial"/>
                <a:cs typeface="Arial"/>
                <a:sym typeface="Arial"/>
              </a:rPr>
              <a:t>Optimization</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rgbClr val="000000"/>
                </a:solidFill>
                <a:latin typeface="Arial"/>
                <a:ea typeface="Arial"/>
                <a:cs typeface="Arial"/>
                <a:sym typeface="Arial"/>
              </a:rPr>
              <a:t>Physical change</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rgbClr val="000000"/>
                </a:solidFill>
                <a:latin typeface="Arial"/>
                <a:ea typeface="Arial"/>
                <a:cs typeface="Arial"/>
                <a:sym typeface="Arial"/>
              </a:rPr>
              <a:t>Potential energy</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rgbClr val="000000"/>
                </a:solidFill>
                <a:latin typeface="Arial"/>
                <a:ea typeface="Arial"/>
                <a:cs typeface="Arial"/>
                <a:sym typeface="Arial"/>
              </a:rPr>
              <a:t>Public works</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rPr b="0" i="0" lang="en" sz="1200" u="none" cap="none" strike="noStrike">
                <a:solidFill>
                  <a:srgbClr val="000000"/>
                </a:solidFill>
                <a:latin typeface="Arial"/>
                <a:ea typeface="Arial"/>
                <a:cs typeface="Arial"/>
                <a:sym typeface="Arial"/>
              </a:rPr>
              <a:t>Weight</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1100"/>
              <a:buFont typeface="Arial"/>
              <a:buNone/>
            </a:pPr>
            <a:r>
              <a:t/>
            </a:r>
            <a:endParaRPr b="0" i="0" sz="1200" u="none" cap="none" strike="noStrike">
              <a:solidFill>
                <a:srgbClr val="000000"/>
              </a:solidFill>
              <a:latin typeface="Arial"/>
              <a:ea typeface="Arial"/>
              <a:cs typeface="Arial"/>
              <a:sym typeface="Arial"/>
            </a:endParaRPr>
          </a:p>
        </p:txBody>
      </p:sp>
      <p:sp>
        <p:nvSpPr>
          <p:cNvPr id="277" name="Google Shape;277;p9"/>
          <p:cNvSpPr txBox="1"/>
          <p:nvPr/>
        </p:nvSpPr>
        <p:spPr>
          <a:xfrm>
            <a:off x="803100" y="5094275"/>
            <a:ext cx="2909400" cy="147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Lesson 1 - Egg Drop:</a:t>
            </a:r>
            <a:endParaRPr b="1"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1 sheet of tin foil (12 inches)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15 cotton balls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3 index cards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1 sheet of fabric (12 inches)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5 rubber bands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1 foot of tape</a:t>
            </a:r>
            <a:endParaRPr b="0" i="0" sz="1200" u="none" cap="none" strike="noStrike">
              <a:solidFill>
                <a:srgbClr val="000000"/>
              </a:solidFill>
              <a:latin typeface="Arial"/>
              <a:ea typeface="Arial"/>
              <a:cs typeface="Arial"/>
              <a:sym typeface="Arial"/>
            </a:endParaRPr>
          </a:p>
        </p:txBody>
      </p:sp>
      <p:sp>
        <p:nvSpPr>
          <p:cNvPr id="278" name="Google Shape;278;p9"/>
          <p:cNvSpPr txBox="1"/>
          <p:nvPr/>
        </p:nvSpPr>
        <p:spPr>
          <a:xfrm>
            <a:off x="803100" y="6491300"/>
            <a:ext cx="2909400" cy="2770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Lesson 2 - Balloon vs. Wind Powered Cars:</a:t>
            </a:r>
            <a:endParaRPr b="1"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4 straws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4 wooden skewers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1 plastic bottle</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8 plastic bottle caps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1 balloon</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5”x3” cardboard</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scissors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tape</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paper</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fan</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hammer</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nail</a:t>
            </a:r>
            <a:endParaRPr b="0" i="0" sz="1200" u="none" cap="none" strike="noStrike">
              <a:solidFill>
                <a:srgbClr val="000000"/>
              </a:solidFill>
              <a:latin typeface="Arial"/>
              <a:ea typeface="Arial"/>
              <a:cs typeface="Arial"/>
              <a:sym typeface="Arial"/>
            </a:endParaRPr>
          </a:p>
        </p:txBody>
      </p:sp>
      <p:sp>
        <p:nvSpPr>
          <p:cNvPr id="279" name="Google Shape;279;p9"/>
          <p:cNvSpPr txBox="1"/>
          <p:nvPr/>
        </p:nvSpPr>
        <p:spPr>
          <a:xfrm>
            <a:off x="4218775" y="5094275"/>
            <a:ext cx="29094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Lesson 3 - Slime:</a:t>
            </a:r>
            <a:endParaRPr b="1"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water</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2 cups glue</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5 teaspoons Borax</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bowl or beaker for slime</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stir stick</a:t>
            </a:r>
            <a:endParaRPr b="0" i="0" sz="1200" u="none" cap="none" strike="noStrike">
              <a:solidFill>
                <a:srgbClr val="000000"/>
              </a:solidFill>
              <a:latin typeface="Arial"/>
              <a:ea typeface="Arial"/>
              <a:cs typeface="Arial"/>
              <a:sym typeface="Arial"/>
            </a:endParaRPr>
          </a:p>
        </p:txBody>
      </p:sp>
      <p:sp>
        <p:nvSpPr>
          <p:cNvPr id="280" name="Google Shape;280;p9"/>
          <p:cNvSpPr txBox="1"/>
          <p:nvPr/>
        </p:nvSpPr>
        <p:spPr>
          <a:xfrm>
            <a:off x="4218775" y="6342213"/>
            <a:ext cx="2909400" cy="147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Lesson 4 - Roller Coaster:</a:t>
            </a:r>
            <a:endParaRPr b="1"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8”x8” cardboard</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5 strips construction paper</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2 feet of tape</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ruler</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pencil</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marble</a:t>
            </a:r>
            <a:endParaRPr b="0" i="0" sz="1200" u="none" cap="none" strike="noStrike">
              <a:solidFill>
                <a:srgbClr val="000000"/>
              </a:solidFill>
              <a:latin typeface="Arial"/>
              <a:ea typeface="Arial"/>
              <a:cs typeface="Arial"/>
              <a:sym typeface="Arial"/>
            </a:endParaRPr>
          </a:p>
        </p:txBody>
      </p:sp>
      <p:sp>
        <p:nvSpPr>
          <p:cNvPr id="281" name="Google Shape;281;p9"/>
          <p:cNvSpPr txBox="1"/>
          <p:nvPr/>
        </p:nvSpPr>
        <p:spPr>
          <a:xfrm>
            <a:off x="4218775" y="7819725"/>
            <a:ext cx="29094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Lesson 5 - Alka Seltzer Rocket:</a:t>
            </a:r>
            <a:endParaRPr b="1"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2 tablets antacid (Alka Seltzer)</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water</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film canister with lid</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paper (cardstock is best)</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tape (clear is best)</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crayons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rPr b="0" i="0" lang="en" sz="1200" u="none" cap="none" strike="noStrike">
                <a:solidFill>
                  <a:srgbClr val="000000"/>
                </a:solidFill>
                <a:latin typeface="Arial"/>
                <a:ea typeface="Arial"/>
                <a:cs typeface="Arial"/>
                <a:sym typeface="Arial"/>
              </a:rPr>
              <a:t>yard stick</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0"/>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grpSp>
        <p:nvGrpSpPr>
          <p:cNvPr id="287" name="Google Shape;287;p10"/>
          <p:cNvGrpSpPr/>
          <p:nvPr/>
        </p:nvGrpSpPr>
        <p:grpSpPr>
          <a:xfrm>
            <a:off x="340275" y="270592"/>
            <a:ext cx="7091850" cy="4412317"/>
            <a:chOff x="334050" y="4290000"/>
            <a:chExt cx="7091850" cy="2989780"/>
          </a:xfrm>
        </p:grpSpPr>
        <p:sp>
          <p:nvSpPr>
            <p:cNvPr id="288" name="Google Shape;288;p10"/>
            <p:cNvSpPr txBox="1"/>
            <p:nvPr/>
          </p:nvSpPr>
          <p:spPr>
            <a:xfrm>
              <a:off x="346500" y="4685080"/>
              <a:ext cx="7079400" cy="2594700"/>
            </a:xfrm>
            <a:prstGeom prst="rect">
              <a:avLst/>
            </a:prstGeom>
            <a:noFill/>
            <a:ln>
              <a:noFill/>
            </a:ln>
          </p:spPr>
          <p:txBody>
            <a:bodyPr anchorCtr="0" anchor="t" bIns="91425" lIns="91425" spcFirstLastPara="1" rIns="91425" wrap="square" tIns="91425">
              <a:noAutofit/>
            </a:bodyPr>
            <a:lstStyle/>
            <a:p>
              <a:pPr indent="0" lvl="0" marL="0" marR="0" rtl="0" algn="l">
                <a:lnSpc>
                  <a:spcPct val="125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Lesson Component(s) (Instruct/Play/Investigate/Test)   </a:t>
              </a:r>
              <a:endParaRPr b="1" i="0" sz="1100" u="none" cap="none" strike="noStrike">
                <a:solidFill>
                  <a:schemeClr val="dk1"/>
                </a:solidFill>
                <a:latin typeface="Arial"/>
                <a:ea typeface="Arial"/>
                <a:cs typeface="Arial"/>
                <a:sym typeface="Arial"/>
              </a:endParaRPr>
            </a:p>
            <a:p>
              <a:pPr indent="-298450" lvl="0" marL="4572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Vocabulary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Design criteria</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Force  </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Kinetic energy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Mechanics</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Motion</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Potential energy </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Mechanical Engineering</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What is mechanical engineering?</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Engineering design process</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Mechanical engineering in action</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Watch Video </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Activity Introduction</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Egg drop   </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Discuss engineering design process for activity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Perform Activity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Reflection</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How to improve your design</a:t>
              </a:r>
              <a:endParaRPr b="1" i="0" sz="1100" u="none" cap="none" strike="noStrike">
                <a:solidFill>
                  <a:srgbClr val="000000"/>
                </a:solidFill>
                <a:latin typeface="Arial"/>
                <a:ea typeface="Arial"/>
                <a:cs typeface="Arial"/>
                <a:sym typeface="Arial"/>
              </a:endParaRPr>
            </a:p>
          </p:txBody>
        </p:sp>
        <p:grpSp>
          <p:nvGrpSpPr>
            <p:cNvPr id="289" name="Google Shape;289;p10"/>
            <p:cNvGrpSpPr/>
            <p:nvPr/>
          </p:nvGrpSpPr>
          <p:grpSpPr>
            <a:xfrm>
              <a:off x="334050" y="4290000"/>
              <a:ext cx="7079400" cy="358200"/>
              <a:chOff x="334050" y="4290000"/>
              <a:chExt cx="7079400" cy="358200"/>
            </a:xfrm>
          </p:grpSpPr>
          <p:sp>
            <p:nvSpPr>
              <p:cNvPr id="290" name="Google Shape;290;p10"/>
              <p:cNvSpPr/>
              <p:nvPr/>
            </p:nvSpPr>
            <p:spPr>
              <a:xfrm>
                <a:off x="334050" y="4290000"/>
                <a:ext cx="7079400" cy="358200"/>
              </a:xfrm>
              <a:prstGeom prst="roundRect">
                <a:avLst>
                  <a:gd fmla="val 16667" name="adj"/>
                </a:avLst>
              </a:prstGeom>
              <a:solidFill>
                <a:srgbClr val="099EDA">
                  <a:alpha val="30980"/>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10"/>
              <p:cNvSpPr txBox="1"/>
              <p:nvPr/>
            </p:nvSpPr>
            <p:spPr>
              <a:xfrm>
                <a:off x="498900" y="4366200"/>
                <a:ext cx="6749700" cy="2310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597A96"/>
                  </a:buClr>
                  <a:buSzPts val="1800"/>
                  <a:buFont typeface="Arial"/>
                  <a:buNone/>
                </a:pPr>
                <a:r>
                  <a:rPr b="1" i="0" lang="en" sz="1800" u="none" cap="none" strike="noStrike">
                    <a:solidFill>
                      <a:srgbClr val="000000"/>
                    </a:solidFill>
                    <a:latin typeface="Arial"/>
                    <a:ea typeface="Arial"/>
                    <a:cs typeface="Arial"/>
                    <a:sym typeface="Arial"/>
                  </a:rPr>
                  <a:t>Lesson 1</a:t>
                </a:r>
                <a:endParaRPr b="1" i="0" sz="1800" u="none" cap="none" strike="noStrike">
                  <a:solidFill>
                    <a:srgbClr val="000000"/>
                  </a:solidFill>
                  <a:latin typeface="Arial"/>
                  <a:ea typeface="Arial"/>
                  <a:cs typeface="Arial"/>
                  <a:sym typeface="Arial"/>
                </a:endParaRPr>
              </a:p>
            </p:txBody>
          </p:sp>
        </p:grpSp>
      </p:grpSp>
      <p:grpSp>
        <p:nvGrpSpPr>
          <p:cNvPr id="292" name="Google Shape;292;p10"/>
          <p:cNvGrpSpPr/>
          <p:nvPr/>
        </p:nvGrpSpPr>
        <p:grpSpPr>
          <a:xfrm>
            <a:off x="374775" y="4757214"/>
            <a:ext cx="7091850" cy="3369942"/>
            <a:chOff x="334050" y="2932958"/>
            <a:chExt cx="7091850" cy="2652871"/>
          </a:xfrm>
        </p:grpSpPr>
        <p:sp>
          <p:nvSpPr>
            <p:cNvPr id="293" name="Google Shape;293;p10"/>
            <p:cNvSpPr txBox="1"/>
            <p:nvPr/>
          </p:nvSpPr>
          <p:spPr>
            <a:xfrm>
              <a:off x="346500" y="3328029"/>
              <a:ext cx="7079400" cy="2257800"/>
            </a:xfrm>
            <a:prstGeom prst="rect">
              <a:avLst/>
            </a:prstGeom>
            <a:noFill/>
            <a:ln>
              <a:noFill/>
            </a:ln>
          </p:spPr>
          <p:txBody>
            <a:bodyPr anchorCtr="0" anchor="t" bIns="91425" lIns="91425" spcFirstLastPara="1" rIns="91425" wrap="square" tIns="91425">
              <a:noAutofit/>
            </a:bodyPr>
            <a:lstStyle/>
            <a:p>
              <a:pPr indent="0" lvl="0" marL="0" marR="0" rtl="0" algn="l">
                <a:lnSpc>
                  <a:spcPct val="125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Lesson Component(s) (Instruct/Play/Investigate/Test)   </a:t>
              </a:r>
              <a:endParaRPr b="1" i="0" sz="1100" u="none" cap="none" strike="noStrike">
                <a:solidFill>
                  <a:schemeClr val="dk1"/>
                </a:solidFill>
                <a:latin typeface="Arial"/>
                <a:ea typeface="Arial"/>
                <a:cs typeface="Arial"/>
                <a:sym typeface="Arial"/>
              </a:endParaRPr>
            </a:p>
            <a:p>
              <a:pPr indent="-298450" lvl="0" marL="4572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Vocabulary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Constraint</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Electrical conversion</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Electrical energy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Force</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Kinetic energy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Potential energy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Electrical Engineering</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What is electrical engineering?</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Engineering design process</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Electrical engineering in action</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Watch Video</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Activity Introduction</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Balloon vs. wind powered cars  </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Discuss engineering design process for activity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Perform Activity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Reflection</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How to improve your design</a:t>
              </a:r>
              <a:endParaRPr b="1" i="0" sz="1100" u="none" cap="none" strike="noStrike">
                <a:solidFill>
                  <a:srgbClr val="000000"/>
                </a:solidFill>
                <a:latin typeface="Arial"/>
                <a:ea typeface="Arial"/>
                <a:cs typeface="Arial"/>
                <a:sym typeface="Arial"/>
              </a:endParaRPr>
            </a:p>
            <a:p>
              <a:pPr indent="0" lvl="0" marL="914400" marR="0" rtl="0" algn="l">
                <a:lnSpc>
                  <a:spcPct val="125000"/>
                </a:lnSpc>
                <a:spcBef>
                  <a:spcPts val="0"/>
                </a:spcBef>
                <a:spcAft>
                  <a:spcPts val="0"/>
                </a:spcAft>
                <a:buClr>
                  <a:srgbClr val="000000"/>
                </a:buClr>
                <a:buSzPts val="1100"/>
                <a:buFont typeface="Arial"/>
                <a:buNone/>
              </a:pPr>
              <a:r>
                <a:t/>
              </a:r>
              <a:endParaRPr b="0" i="0" sz="1100" u="none" cap="none" strike="noStrike">
                <a:solidFill>
                  <a:srgbClr val="597A96"/>
                </a:solidFill>
                <a:latin typeface="Arial"/>
                <a:ea typeface="Arial"/>
                <a:cs typeface="Arial"/>
                <a:sym typeface="Arial"/>
              </a:endParaRPr>
            </a:p>
          </p:txBody>
        </p:sp>
        <p:grpSp>
          <p:nvGrpSpPr>
            <p:cNvPr id="294" name="Google Shape;294;p10"/>
            <p:cNvGrpSpPr/>
            <p:nvPr/>
          </p:nvGrpSpPr>
          <p:grpSpPr>
            <a:xfrm>
              <a:off x="334050" y="2932958"/>
              <a:ext cx="7079400" cy="358200"/>
              <a:chOff x="334050" y="2932958"/>
              <a:chExt cx="7079400" cy="358200"/>
            </a:xfrm>
          </p:grpSpPr>
          <p:sp>
            <p:nvSpPr>
              <p:cNvPr id="295" name="Google Shape;295;p10"/>
              <p:cNvSpPr/>
              <p:nvPr/>
            </p:nvSpPr>
            <p:spPr>
              <a:xfrm>
                <a:off x="334050" y="2932958"/>
                <a:ext cx="7079400" cy="358200"/>
              </a:xfrm>
              <a:prstGeom prst="roundRect">
                <a:avLst>
                  <a:gd fmla="val 16667" name="adj"/>
                </a:avLst>
              </a:prstGeom>
              <a:solidFill>
                <a:srgbClr val="099EDA">
                  <a:alpha val="30980"/>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0"/>
              <p:cNvSpPr txBox="1"/>
              <p:nvPr/>
            </p:nvSpPr>
            <p:spPr>
              <a:xfrm>
                <a:off x="498900" y="3009158"/>
                <a:ext cx="6749700" cy="2310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597A96"/>
                  </a:buClr>
                  <a:buSzPts val="1800"/>
                  <a:buFont typeface="Arial"/>
                  <a:buNone/>
                </a:pPr>
                <a:r>
                  <a:rPr b="1" i="0" lang="en" sz="1800" u="none" cap="none" strike="noStrike">
                    <a:solidFill>
                      <a:srgbClr val="000000"/>
                    </a:solidFill>
                    <a:latin typeface="Arial"/>
                    <a:ea typeface="Arial"/>
                    <a:cs typeface="Arial"/>
                    <a:sym typeface="Arial"/>
                  </a:rPr>
                  <a:t>Lesson 2</a:t>
                </a:r>
                <a:endParaRPr b="1" i="0" sz="1800" u="none" cap="none" strike="noStrike">
                  <a:solidFill>
                    <a:srgbClr val="000000"/>
                  </a:solidFill>
                  <a:latin typeface="Arial"/>
                  <a:ea typeface="Arial"/>
                  <a:cs typeface="Arial"/>
                  <a:sym typeface="Arial"/>
                </a:endParaRPr>
              </a:p>
            </p:txBody>
          </p:sp>
        </p:grpSp>
      </p:grpSp>
      <p:grpSp>
        <p:nvGrpSpPr>
          <p:cNvPr id="297" name="Google Shape;297;p10"/>
          <p:cNvGrpSpPr/>
          <p:nvPr/>
        </p:nvGrpSpPr>
        <p:grpSpPr>
          <a:xfrm>
            <a:off x="3986250" y="9681874"/>
            <a:ext cx="3786150" cy="327600"/>
            <a:chOff x="5357850" y="4863149"/>
            <a:chExt cx="3786150" cy="327600"/>
          </a:xfrm>
        </p:grpSpPr>
        <p:pic>
          <p:nvPicPr>
            <p:cNvPr id="298" name="Google Shape;298;p10"/>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299" name="Google Shape;299;p10"/>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pic>
        <p:nvPicPr>
          <p:cNvPr id="300" name="Google Shape;300;p10"/>
          <p:cNvPicPr preferRelativeResize="0"/>
          <p:nvPr/>
        </p:nvPicPr>
        <p:blipFill rotWithShape="1">
          <a:blip r:embed="rId5">
            <a:alphaModFix/>
          </a:blip>
          <a:srcRect b="0" l="0" r="0" t="0"/>
          <a:stretch/>
        </p:blipFill>
        <p:spPr>
          <a:xfrm>
            <a:off x="5416450" y="9225500"/>
            <a:ext cx="1389325" cy="527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grpSp>
        <p:nvGrpSpPr>
          <p:cNvPr id="306" name="Google Shape;306;p11"/>
          <p:cNvGrpSpPr/>
          <p:nvPr/>
        </p:nvGrpSpPr>
        <p:grpSpPr>
          <a:xfrm>
            <a:off x="340275" y="270591"/>
            <a:ext cx="7091850" cy="4653611"/>
            <a:chOff x="334050" y="4290000"/>
            <a:chExt cx="7091850" cy="3153280"/>
          </a:xfrm>
        </p:grpSpPr>
        <p:sp>
          <p:nvSpPr>
            <p:cNvPr id="307" name="Google Shape;307;p11"/>
            <p:cNvSpPr txBox="1"/>
            <p:nvPr/>
          </p:nvSpPr>
          <p:spPr>
            <a:xfrm>
              <a:off x="346500" y="4685080"/>
              <a:ext cx="7079400" cy="2758200"/>
            </a:xfrm>
            <a:prstGeom prst="rect">
              <a:avLst/>
            </a:prstGeom>
            <a:noFill/>
            <a:ln>
              <a:noFill/>
            </a:ln>
          </p:spPr>
          <p:txBody>
            <a:bodyPr anchorCtr="0" anchor="t" bIns="91425" lIns="91425" spcFirstLastPara="1" rIns="91425" wrap="square" tIns="91425">
              <a:noAutofit/>
            </a:bodyPr>
            <a:lstStyle/>
            <a:p>
              <a:pPr indent="0" lvl="0" marL="0" marR="0" rtl="0" algn="l">
                <a:lnSpc>
                  <a:spcPct val="125000"/>
                </a:lnSpc>
                <a:spcBef>
                  <a:spcPts val="0"/>
                </a:spcBef>
                <a:spcAft>
                  <a:spcPts val="0"/>
                </a:spcAft>
                <a:buClr>
                  <a:srgbClr val="597A96"/>
                </a:buClr>
                <a:buSzPts val="1100"/>
                <a:buFont typeface="Arial"/>
                <a:buNone/>
              </a:pPr>
              <a:r>
                <a:rPr b="1" i="0" lang="en" sz="1100" u="none" cap="none" strike="noStrike">
                  <a:solidFill>
                    <a:srgbClr val="000000"/>
                  </a:solidFill>
                  <a:latin typeface="Arial"/>
                  <a:ea typeface="Arial"/>
                  <a:cs typeface="Arial"/>
                  <a:sym typeface="Arial"/>
                </a:rPr>
                <a:t>Lesson Component(s) (Instruct/Play/Investigate/Test)   </a:t>
              </a:r>
              <a:endParaRPr b="1" i="0" sz="1100" u="none" cap="none" strike="noStrike">
                <a:solidFill>
                  <a:srgbClr val="000000"/>
                </a:solidFill>
                <a:latin typeface="Arial"/>
                <a:ea typeface="Arial"/>
                <a:cs typeface="Arial"/>
                <a:sym typeface="Arial"/>
              </a:endParaRPr>
            </a:p>
            <a:p>
              <a:pPr indent="-298450" lvl="0" marL="4572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Vocabulary</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Chemical change</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Chemical properties</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Chemical reaction</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Physical change</a:t>
              </a:r>
              <a:endParaRPr b="0" i="0" sz="1100" u="none" cap="none" strike="noStrike">
                <a:solidFill>
                  <a:srgbClr val="000000"/>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Chemical Engineering</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What is chemical engineering?</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Engineering design process</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Chemical engineering in action</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Watch Video</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extLst>
                    <a:ext uri="http://customooxmlschemas.google.com/">
                      <go:slidesCustomData xmlns:go="http://customooxmlschemas.google.com/" textRoundtripDataId="11"/>
                    </a:ext>
                  </a:extLst>
                </a:rPr>
                <a:t>Activity</a:t>
              </a:r>
              <a:r>
                <a:rPr b="0" i="0" lang="en" sz="1100" u="none" cap="none" strike="noStrike">
                  <a:solidFill>
                    <a:schemeClr val="dk1"/>
                  </a:solidFill>
                  <a:latin typeface="Arial"/>
                  <a:ea typeface="Arial"/>
                  <a:cs typeface="Arial"/>
                  <a:sym typeface="Arial"/>
                </a:rPr>
                <a:t> Introduction</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Slime</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Discuss engineering design process for slime activity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Perform </a:t>
              </a:r>
              <a:r>
                <a:rPr b="0" i="0" lang="en" sz="1100" u="none" cap="none" strike="noStrike">
                  <a:solidFill>
                    <a:schemeClr val="dk1"/>
                  </a:solidFill>
                  <a:latin typeface="Arial"/>
                  <a:ea typeface="Arial"/>
                  <a:cs typeface="Arial"/>
                  <a:sym typeface="Arial"/>
                  <a:extLst>
                    <a:ext uri="http://customooxmlschemas.google.com/">
                      <go:slidesCustomData xmlns:go="http://customooxmlschemas.google.com/" textRoundtripDataId="12"/>
                    </a:ext>
                  </a:extLst>
                </a:rPr>
                <a:t>Activity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Reflection</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How to improve your design</a:t>
              </a:r>
              <a:endParaRPr b="0" i="0" sz="1100" u="none" cap="none" strike="noStrike">
                <a:solidFill>
                  <a:schemeClr val="dk1"/>
                </a:solidFill>
                <a:latin typeface="Arial"/>
                <a:ea typeface="Arial"/>
                <a:cs typeface="Arial"/>
                <a:sym typeface="Arial"/>
              </a:endParaRPr>
            </a:p>
            <a:p>
              <a:pPr indent="0" lvl="0" marL="457200" marR="0" rtl="0" algn="l">
                <a:lnSpc>
                  <a:spcPct val="12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457200" marR="0" rtl="0" algn="l">
                <a:lnSpc>
                  <a:spcPct val="12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308" name="Google Shape;308;p11"/>
            <p:cNvGrpSpPr/>
            <p:nvPr/>
          </p:nvGrpSpPr>
          <p:grpSpPr>
            <a:xfrm>
              <a:off x="334050" y="4290000"/>
              <a:ext cx="7079400" cy="358200"/>
              <a:chOff x="334050" y="4290000"/>
              <a:chExt cx="7079400" cy="358200"/>
            </a:xfrm>
          </p:grpSpPr>
          <p:sp>
            <p:nvSpPr>
              <p:cNvPr id="309" name="Google Shape;309;p11"/>
              <p:cNvSpPr/>
              <p:nvPr/>
            </p:nvSpPr>
            <p:spPr>
              <a:xfrm>
                <a:off x="334050" y="4290000"/>
                <a:ext cx="7079400" cy="358200"/>
              </a:xfrm>
              <a:prstGeom prst="roundRect">
                <a:avLst>
                  <a:gd fmla="val 16667" name="adj"/>
                </a:avLst>
              </a:prstGeom>
              <a:solidFill>
                <a:srgbClr val="099EDA">
                  <a:alpha val="30980"/>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1"/>
              <p:cNvSpPr txBox="1"/>
              <p:nvPr/>
            </p:nvSpPr>
            <p:spPr>
              <a:xfrm>
                <a:off x="498900" y="4366200"/>
                <a:ext cx="6749700" cy="2310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597A96"/>
                  </a:buClr>
                  <a:buSzPts val="1800"/>
                  <a:buFont typeface="Arial"/>
                  <a:buNone/>
                </a:pPr>
                <a:r>
                  <a:rPr b="1" i="0" lang="en" sz="1800" u="none" cap="none" strike="noStrike">
                    <a:solidFill>
                      <a:srgbClr val="000000"/>
                    </a:solidFill>
                    <a:latin typeface="Arial"/>
                    <a:ea typeface="Arial"/>
                    <a:cs typeface="Arial"/>
                    <a:sym typeface="Arial"/>
                  </a:rPr>
                  <a:t>Lesson 3</a:t>
                </a:r>
                <a:endParaRPr b="1" i="0" sz="1800" u="none" cap="none" strike="noStrike">
                  <a:solidFill>
                    <a:srgbClr val="000000"/>
                  </a:solidFill>
                  <a:latin typeface="Arial"/>
                  <a:ea typeface="Arial"/>
                  <a:cs typeface="Arial"/>
                  <a:sym typeface="Arial"/>
                </a:endParaRPr>
              </a:p>
            </p:txBody>
          </p:sp>
        </p:grpSp>
      </p:grpSp>
      <p:grpSp>
        <p:nvGrpSpPr>
          <p:cNvPr id="311" name="Google Shape;311;p11"/>
          <p:cNvGrpSpPr/>
          <p:nvPr/>
        </p:nvGrpSpPr>
        <p:grpSpPr>
          <a:xfrm>
            <a:off x="374775" y="4528614"/>
            <a:ext cx="7091850" cy="3369942"/>
            <a:chOff x="334050" y="2932958"/>
            <a:chExt cx="7091850" cy="2652871"/>
          </a:xfrm>
        </p:grpSpPr>
        <p:sp>
          <p:nvSpPr>
            <p:cNvPr id="312" name="Google Shape;312;p11"/>
            <p:cNvSpPr txBox="1"/>
            <p:nvPr/>
          </p:nvSpPr>
          <p:spPr>
            <a:xfrm>
              <a:off x="346500" y="3328029"/>
              <a:ext cx="7079400" cy="2257800"/>
            </a:xfrm>
            <a:prstGeom prst="rect">
              <a:avLst/>
            </a:prstGeom>
            <a:noFill/>
            <a:ln>
              <a:noFill/>
            </a:ln>
          </p:spPr>
          <p:txBody>
            <a:bodyPr anchorCtr="0" anchor="t" bIns="91425" lIns="91425" spcFirstLastPara="1" rIns="91425" wrap="square" tIns="91425">
              <a:noAutofit/>
            </a:bodyPr>
            <a:lstStyle/>
            <a:p>
              <a:pPr indent="0" lvl="0" marL="0" marR="0" rtl="0" algn="l">
                <a:lnSpc>
                  <a:spcPct val="125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Lesson Component(s) (Instruct/Play/Investigate/Test)   </a:t>
              </a:r>
              <a:endParaRPr b="1" i="0" sz="1100" u="none" cap="none" strike="noStrike">
                <a:solidFill>
                  <a:schemeClr val="dk1"/>
                </a:solidFill>
                <a:latin typeface="Arial"/>
                <a:ea typeface="Arial"/>
                <a:cs typeface="Arial"/>
                <a:sym typeface="Arial"/>
              </a:endParaRPr>
            </a:p>
            <a:p>
              <a:pPr indent="-298450" lvl="0" marL="4572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Vocabulary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Gravity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Kinetic energy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Mass</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Potential Energy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Public works</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Weight</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Civil Engineering</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What is civil engineering?</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Engineering design process</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Civil engineering in action</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Watch Video </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Activity Introduction</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Paper Roller Coasters  </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Discuss engineering design process for activity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Perform Activity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Reflection</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How to improve your design</a:t>
              </a:r>
              <a:endParaRPr b="1" i="0" sz="1100" u="none" cap="none" strike="noStrike">
                <a:solidFill>
                  <a:srgbClr val="000000"/>
                </a:solidFill>
                <a:latin typeface="Arial"/>
                <a:ea typeface="Arial"/>
                <a:cs typeface="Arial"/>
                <a:sym typeface="Arial"/>
              </a:endParaRPr>
            </a:p>
            <a:p>
              <a:pPr indent="0" lvl="0" marL="914400" marR="0" rtl="0" algn="l">
                <a:lnSpc>
                  <a:spcPct val="125000"/>
                </a:lnSpc>
                <a:spcBef>
                  <a:spcPts val="0"/>
                </a:spcBef>
                <a:spcAft>
                  <a:spcPts val="0"/>
                </a:spcAft>
                <a:buClr>
                  <a:srgbClr val="000000"/>
                </a:buClr>
                <a:buSzPts val="1100"/>
                <a:buFont typeface="Arial"/>
                <a:buNone/>
              </a:pPr>
              <a:r>
                <a:t/>
              </a:r>
              <a:endParaRPr b="0" i="0" sz="1100" u="none" cap="none" strike="noStrike">
                <a:solidFill>
                  <a:srgbClr val="597A96"/>
                </a:solidFill>
                <a:latin typeface="Arial"/>
                <a:ea typeface="Arial"/>
                <a:cs typeface="Arial"/>
                <a:sym typeface="Arial"/>
              </a:endParaRPr>
            </a:p>
          </p:txBody>
        </p:sp>
        <p:grpSp>
          <p:nvGrpSpPr>
            <p:cNvPr id="313" name="Google Shape;313;p11"/>
            <p:cNvGrpSpPr/>
            <p:nvPr/>
          </p:nvGrpSpPr>
          <p:grpSpPr>
            <a:xfrm>
              <a:off x="334050" y="2932958"/>
              <a:ext cx="7079400" cy="358200"/>
              <a:chOff x="334050" y="2932958"/>
              <a:chExt cx="7079400" cy="358200"/>
            </a:xfrm>
          </p:grpSpPr>
          <p:sp>
            <p:nvSpPr>
              <p:cNvPr id="314" name="Google Shape;314;p11"/>
              <p:cNvSpPr/>
              <p:nvPr/>
            </p:nvSpPr>
            <p:spPr>
              <a:xfrm>
                <a:off x="334050" y="2932958"/>
                <a:ext cx="7079400" cy="358200"/>
              </a:xfrm>
              <a:prstGeom prst="roundRect">
                <a:avLst>
                  <a:gd fmla="val 16667" name="adj"/>
                </a:avLst>
              </a:prstGeom>
              <a:solidFill>
                <a:srgbClr val="099EDA">
                  <a:alpha val="30980"/>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11"/>
              <p:cNvSpPr txBox="1"/>
              <p:nvPr/>
            </p:nvSpPr>
            <p:spPr>
              <a:xfrm>
                <a:off x="498900" y="3009158"/>
                <a:ext cx="6749700" cy="2310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597A96"/>
                  </a:buClr>
                  <a:buSzPts val="1800"/>
                  <a:buFont typeface="Arial"/>
                  <a:buNone/>
                </a:pPr>
                <a:r>
                  <a:rPr b="1" i="0" lang="en" sz="1800" u="none" cap="none" strike="noStrike">
                    <a:solidFill>
                      <a:srgbClr val="000000"/>
                    </a:solidFill>
                    <a:latin typeface="Arial"/>
                    <a:ea typeface="Arial"/>
                    <a:cs typeface="Arial"/>
                    <a:sym typeface="Arial"/>
                  </a:rPr>
                  <a:t>Lesson 4</a:t>
                </a:r>
                <a:endParaRPr b="1" i="0" sz="1800" u="none" cap="none" strike="noStrike">
                  <a:solidFill>
                    <a:srgbClr val="000000"/>
                  </a:solidFill>
                  <a:latin typeface="Arial"/>
                  <a:ea typeface="Arial"/>
                  <a:cs typeface="Arial"/>
                  <a:sym typeface="Arial"/>
                </a:endParaRPr>
              </a:p>
            </p:txBody>
          </p:sp>
        </p:grpSp>
      </p:grpSp>
      <p:grpSp>
        <p:nvGrpSpPr>
          <p:cNvPr id="316" name="Google Shape;316;p11"/>
          <p:cNvGrpSpPr/>
          <p:nvPr/>
        </p:nvGrpSpPr>
        <p:grpSpPr>
          <a:xfrm>
            <a:off x="3986250" y="9681874"/>
            <a:ext cx="3786150" cy="327600"/>
            <a:chOff x="5357850" y="4863149"/>
            <a:chExt cx="3786150" cy="327600"/>
          </a:xfrm>
        </p:grpSpPr>
        <p:pic>
          <p:nvPicPr>
            <p:cNvPr id="317" name="Google Shape;317;p11"/>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318" name="Google Shape;318;p11"/>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pic>
        <p:nvPicPr>
          <p:cNvPr id="319" name="Google Shape;319;p11"/>
          <p:cNvPicPr preferRelativeResize="0"/>
          <p:nvPr/>
        </p:nvPicPr>
        <p:blipFill rotWithShape="1">
          <a:blip r:embed="rId5">
            <a:alphaModFix/>
          </a:blip>
          <a:srcRect b="0" l="0" r="0" t="0"/>
          <a:stretch/>
        </p:blipFill>
        <p:spPr>
          <a:xfrm>
            <a:off x="5416450" y="9225500"/>
            <a:ext cx="1389325" cy="527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2"/>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grpSp>
        <p:nvGrpSpPr>
          <p:cNvPr id="325" name="Google Shape;325;p12"/>
          <p:cNvGrpSpPr/>
          <p:nvPr/>
        </p:nvGrpSpPr>
        <p:grpSpPr>
          <a:xfrm>
            <a:off x="340275" y="270592"/>
            <a:ext cx="7091850" cy="4653611"/>
            <a:chOff x="334050" y="4290000"/>
            <a:chExt cx="7091850" cy="3153280"/>
          </a:xfrm>
        </p:grpSpPr>
        <p:sp>
          <p:nvSpPr>
            <p:cNvPr id="326" name="Google Shape;326;p12"/>
            <p:cNvSpPr txBox="1"/>
            <p:nvPr/>
          </p:nvSpPr>
          <p:spPr>
            <a:xfrm>
              <a:off x="346500" y="4685080"/>
              <a:ext cx="7079400" cy="2758200"/>
            </a:xfrm>
            <a:prstGeom prst="rect">
              <a:avLst/>
            </a:prstGeom>
            <a:noFill/>
            <a:ln>
              <a:noFill/>
            </a:ln>
          </p:spPr>
          <p:txBody>
            <a:bodyPr anchorCtr="0" anchor="t" bIns="91425" lIns="91425" spcFirstLastPara="1" rIns="91425" wrap="square" tIns="91425">
              <a:noAutofit/>
            </a:bodyPr>
            <a:lstStyle/>
            <a:p>
              <a:pPr indent="0" lvl="0" marL="0" marR="0" rtl="0" algn="l">
                <a:lnSpc>
                  <a:spcPct val="125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Lesson Component(s) (Instruct/Play/Investigate/Test)   </a:t>
              </a:r>
              <a:endParaRPr b="1" i="0" sz="1100" u="none" cap="none" strike="noStrike">
                <a:solidFill>
                  <a:schemeClr val="dk1"/>
                </a:solidFill>
                <a:latin typeface="Arial"/>
                <a:ea typeface="Arial"/>
                <a:cs typeface="Arial"/>
                <a:sym typeface="Arial"/>
              </a:endParaRPr>
            </a:p>
            <a:p>
              <a:pPr indent="-298450" lvl="0" marL="4572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Vocabulary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Chemical reaction</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Kinetic energy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Optimization</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Potential energy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Industrial Engineering</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What is industrial engineering?</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Engineering design process</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Industrial engineering in action</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Watch Video</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Activity Introduction</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Alka seltzer rockets</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Discuss engineering design process for rocket activity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Perform Activity</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Reflection</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How to improve your design</a:t>
              </a:r>
              <a:endParaRPr b="1" i="0" sz="1100" u="none" cap="none" strike="noStrike">
                <a:solidFill>
                  <a:srgbClr val="000000"/>
                </a:solidFill>
                <a:latin typeface="Arial"/>
                <a:ea typeface="Arial"/>
                <a:cs typeface="Arial"/>
                <a:sym typeface="Arial"/>
              </a:endParaRPr>
            </a:p>
            <a:p>
              <a:pPr indent="0" lvl="0" marL="457200" marR="0" rtl="0" algn="l">
                <a:lnSpc>
                  <a:spcPct val="12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327" name="Google Shape;327;p12"/>
            <p:cNvGrpSpPr/>
            <p:nvPr/>
          </p:nvGrpSpPr>
          <p:grpSpPr>
            <a:xfrm>
              <a:off x="334050" y="4290000"/>
              <a:ext cx="7079400" cy="358200"/>
              <a:chOff x="334050" y="4290000"/>
              <a:chExt cx="7079400" cy="358200"/>
            </a:xfrm>
          </p:grpSpPr>
          <p:sp>
            <p:nvSpPr>
              <p:cNvPr id="328" name="Google Shape;328;p12"/>
              <p:cNvSpPr/>
              <p:nvPr/>
            </p:nvSpPr>
            <p:spPr>
              <a:xfrm>
                <a:off x="334050" y="4290000"/>
                <a:ext cx="7079400" cy="358200"/>
              </a:xfrm>
              <a:prstGeom prst="roundRect">
                <a:avLst>
                  <a:gd fmla="val 16667" name="adj"/>
                </a:avLst>
              </a:prstGeom>
              <a:solidFill>
                <a:srgbClr val="099EDA">
                  <a:alpha val="30980"/>
                </a:srgbClr>
              </a:solidFill>
              <a:ln cap="flat" cmpd="sng" w="28575">
                <a:solidFill>
                  <a:srgbClr val="099ED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12"/>
              <p:cNvSpPr txBox="1"/>
              <p:nvPr/>
            </p:nvSpPr>
            <p:spPr>
              <a:xfrm>
                <a:off x="498900" y="4366200"/>
                <a:ext cx="6749700" cy="2310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597A96"/>
                  </a:buClr>
                  <a:buSzPts val="1800"/>
                  <a:buFont typeface="Arial"/>
                  <a:buNone/>
                </a:pPr>
                <a:r>
                  <a:rPr b="1" i="0" lang="en" sz="1800" u="none" cap="none" strike="noStrike">
                    <a:solidFill>
                      <a:srgbClr val="000000"/>
                    </a:solidFill>
                    <a:latin typeface="Arial"/>
                    <a:ea typeface="Arial"/>
                    <a:cs typeface="Arial"/>
                    <a:sym typeface="Arial"/>
                  </a:rPr>
                  <a:t>Lesson 5</a:t>
                </a:r>
                <a:endParaRPr b="1" i="0" sz="1800" u="none" cap="none" strike="noStrike">
                  <a:solidFill>
                    <a:srgbClr val="000000"/>
                  </a:solidFill>
                  <a:latin typeface="Arial"/>
                  <a:ea typeface="Arial"/>
                  <a:cs typeface="Arial"/>
                  <a:sym typeface="Arial"/>
                </a:endParaRPr>
              </a:p>
            </p:txBody>
          </p:sp>
        </p:grpSp>
      </p:grpSp>
      <p:grpSp>
        <p:nvGrpSpPr>
          <p:cNvPr id="330" name="Google Shape;330;p12"/>
          <p:cNvGrpSpPr/>
          <p:nvPr/>
        </p:nvGrpSpPr>
        <p:grpSpPr>
          <a:xfrm>
            <a:off x="3986250" y="9681874"/>
            <a:ext cx="3786150" cy="327600"/>
            <a:chOff x="5357850" y="4863149"/>
            <a:chExt cx="3786150" cy="327600"/>
          </a:xfrm>
        </p:grpSpPr>
        <p:pic>
          <p:nvPicPr>
            <p:cNvPr id="331" name="Google Shape;331;p12"/>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332" name="Google Shape;332;p12"/>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pic>
        <p:nvPicPr>
          <p:cNvPr id="333" name="Google Shape;333;p12"/>
          <p:cNvPicPr preferRelativeResize="0"/>
          <p:nvPr/>
        </p:nvPicPr>
        <p:blipFill rotWithShape="1">
          <a:blip r:embed="rId5">
            <a:alphaModFix/>
          </a:blip>
          <a:srcRect b="0" l="0" r="0" t="0"/>
          <a:stretch/>
        </p:blipFill>
        <p:spPr>
          <a:xfrm>
            <a:off x="5416450" y="9225500"/>
            <a:ext cx="1389325" cy="527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15"/>
          <p:cNvSpPr/>
          <p:nvPr/>
        </p:nvSpPr>
        <p:spPr>
          <a:xfrm>
            <a:off x="389998" y="467244"/>
            <a:ext cx="6936000" cy="377400"/>
          </a:xfrm>
          <a:prstGeom prst="roundRect">
            <a:avLst>
              <a:gd fmla="val 16667" name="adj"/>
            </a:avLst>
          </a:prstGeom>
          <a:solidFill>
            <a:srgbClr val="FACE41">
              <a:alpha val="31372"/>
            </a:srgbClr>
          </a:solidFill>
          <a:ln cap="flat" cmpd="sng" w="28575">
            <a:solidFill>
              <a:srgbClr val="FACE4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800" u="none" cap="none" strike="noStrike">
                <a:solidFill>
                  <a:srgbClr val="000000"/>
                </a:solidFill>
                <a:latin typeface="Montserrat"/>
                <a:ea typeface="Montserrat"/>
                <a:cs typeface="Montserrat"/>
                <a:sym typeface="Montserrat"/>
              </a:rPr>
              <a:t>Differentiation Opportunities</a:t>
            </a:r>
            <a:endParaRPr b="0" i="0" sz="1400" u="none" cap="none" strike="noStrike">
              <a:solidFill>
                <a:srgbClr val="000000"/>
              </a:solidFill>
              <a:latin typeface="Montserrat"/>
              <a:ea typeface="Montserrat"/>
              <a:cs typeface="Montserrat"/>
              <a:sym typeface="Montserrat"/>
            </a:endParaRPr>
          </a:p>
        </p:txBody>
      </p:sp>
      <p:sp>
        <p:nvSpPr>
          <p:cNvPr id="339" name="Google Shape;339;p15"/>
          <p:cNvSpPr/>
          <p:nvPr/>
        </p:nvSpPr>
        <p:spPr>
          <a:xfrm>
            <a:off x="392075" y="6467300"/>
            <a:ext cx="6992400" cy="377400"/>
          </a:xfrm>
          <a:prstGeom prst="roundRect">
            <a:avLst>
              <a:gd fmla="val 16667" name="adj"/>
            </a:avLst>
          </a:prstGeom>
          <a:solidFill>
            <a:srgbClr val="FACE41">
              <a:alpha val="31372"/>
            </a:srgbClr>
          </a:solidFill>
          <a:ln cap="flat" cmpd="sng" w="28575">
            <a:solidFill>
              <a:srgbClr val="FACE4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800" u="none" cap="none" strike="noStrike">
                <a:solidFill>
                  <a:srgbClr val="000000"/>
                </a:solidFill>
                <a:latin typeface="Montserrat"/>
                <a:ea typeface="Montserrat"/>
                <a:cs typeface="Montserrat"/>
                <a:sym typeface="Montserrat"/>
              </a:rPr>
              <a:t>Community Connection Opportunities</a:t>
            </a:r>
            <a:endParaRPr b="0" i="0" sz="1800" u="none" cap="none" strike="noStrike">
              <a:solidFill>
                <a:srgbClr val="000000"/>
              </a:solidFill>
              <a:latin typeface="Montserrat"/>
              <a:ea typeface="Montserrat"/>
              <a:cs typeface="Montserrat"/>
              <a:sym typeface="Montserrat"/>
            </a:endParaRPr>
          </a:p>
        </p:txBody>
      </p:sp>
      <p:sp>
        <p:nvSpPr>
          <p:cNvPr id="340" name="Google Shape;340;p15"/>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341" name="Google Shape;341;p15"/>
          <p:cNvSpPr txBox="1"/>
          <p:nvPr/>
        </p:nvSpPr>
        <p:spPr>
          <a:xfrm>
            <a:off x="511350" y="962025"/>
            <a:ext cx="6749700" cy="1350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25000"/>
              </a:lnSpc>
              <a:spcBef>
                <a:spcPts val="0"/>
              </a:spcBef>
              <a:spcAft>
                <a:spcPts val="0"/>
              </a:spcAft>
              <a:buClr>
                <a:srgbClr val="000000"/>
              </a:buClr>
              <a:buSzPts val="1100"/>
              <a:buFont typeface="Arial"/>
              <a:buChar char="★"/>
            </a:pPr>
            <a:r>
              <a:rPr b="1" i="0" lang="en" sz="1100" u="none" cap="none" strike="noStrike">
                <a:solidFill>
                  <a:srgbClr val="000000"/>
                </a:solidFill>
                <a:latin typeface="Arial"/>
                <a:ea typeface="Arial"/>
                <a:cs typeface="Arial"/>
                <a:sym typeface="Arial"/>
              </a:rPr>
              <a:t>Support: </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Use strategic grouping to partner students that may need extra help with students that are proficient with computers or experienced with programming. This can help facilitate the exchange of information and clarify activities for some students.</a:t>
            </a:r>
            <a:endParaRPr b="0" i="0" sz="1100" u="none" cap="none" strike="noStrike">
              <a:solidFill>
                <a:srgbClr val="000000"/>
              </a:solidFill>
              <a:latin typeface="Arial"/>
              <a:ea typeface="Arial"/>
              <a:cs typeface="Arial"/>
              <a:sym typeface="Arial"/>
            </a:endParaRPr>
          </a:p>
          <a:p>
            <a:pPr indent="-298450" lvl="0" marL="457200" marR="0" rtl="0" algn="l">
              <a:lnSpc>
                <a:spcPct val="125000"/>
              </a:lnSpc>
              <a:spcBef>
                <a:spcPts val="0"/>
              </a:spcBef>
              <a:spcAft>
                <a:spcPts val="0"/>
              </a:spcAft>
              <a:buClr>
                <a:srgbClr val="000000"/>
              </a:buClr>
              <a:buSzPts val="1100"/>
              <a:buFont typeface="Arial"/>
              <a:buChar char="★"/>
            </a:pPr>
            <a:r>
              <a:rPr b="1" i="0" lang="en" sz="1100" u="none" cap="none" strike="noStrike">
                <a:solidFill>
                  <a:srgbClr val="000000"/>
                </a:solidFill>
                <a:latin typeface="Arial"/>
                <a:ea typeface="Arial"/>
                <a:cs typeface="Arial"/>
                <a:sym typeface="Arial"/>
              </a:rPr>
              <a:t>Scaffold: </a:t>
            </a:r>
            <a:endParaRPr b="1"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Break the material into smaller sections, if students are struggling. </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Build on students’ prior knowledge to allow them to better understand the concepts. </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Use visual aids to allow students to see materials discussed in these concepts. This allows students to be able to have a deeper understanding of the concepts presented. </a:t>
            </a:r>
            <a:endParaRPr b="0" i="0" sz="1100" u="none" cap="none" strike="noStrike">
              <a:solidFill>
                <a:srgbClr val="000000"/>
              </a:solidFill>
              <a:latin typeface="Arial"/>
              <a:ea typeface="Arial"/>
              <a:cs typeface="Arial"/>
              <a:sym typeface="Arial"/>
            </a:endParaRPr>
          </a:p>
          <a:p>
            <a:pPr indent="-298450" lvl="0" marL="457200" marR="0" rtl="0" algn="l">
              <a:lnSpc>
                <a:spcPct val="125000"/>
              </a:lnSpc>
              <a:spcBef>
                <a:spcPts val="0"/>
              </a:spcBef>
              <a:spcAft>
                <a:spcPts val="0"/>
              </a:spcAft>
              <a:buClr>
                <a:srgbClr val="000000"/>
              </a:buClr>
              <a:buSzPts val="1100"/>
              <a:buFont typeface="Arial"/>
              <a:buChar char="★"/>
            </a:pPr>
            <a:r>
              <a:rPr b="1" i="0" lang="en" sz="1100" u="none" cap="none" strike="noStrike">
                <a:solidFill>
                  <a:srgbClr val="000000"/>
                </a:solidFill>
                <a:latin typeface="Arial"/>
                <a:ea typeface="Arial"/>
                <a:cs typeface="Arial"/>
                <a:sym typeface="Arial"/>
              </a:rPr>
              <a:t>Challenge: </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Give students teaching opportunities to allow them to deepen their understanding of the concepts. </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Have students share with other classes, neighbors, or trusted adults. </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Chemical engineering: Have students brainstorm and present an option on how to clean water.</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chemeClr val="dk1"/>
                </a:solidFill>
                <a:latin typeface="Arial"/>
                <a:ea typeface="Arial"/>
                <a:cs typeface="Arial"/>
                <a:sym typeface="Arial"/>
              </a:rPr>
              <a:t>Civil engineering: Have students design and create other buildings such as bridges using different materials such as toothpicks or dried spaghetti noodles.</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Electrical engineering: Have students research and create a car that runs on electrical energy.</a:t>
            </a:r>
            <a:endParaRPr b="0" i="0" sz="1100" u="none" cap="none" strike="noStrike">
              <a:solidFill>
                <a:schemeClr val="dk1"/>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Industrial engineering: Have students research how engineering can make work safer.</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222222"/>
                </a:solidFill>
                <a:highlight>
                  <a:srgbClr val="FFFFFF"/>
                </a:highlight>
                <a:latin typeface="Arial"/>
                <a:ea typeface="Arial"/>
                <a:cs typeface="Arial"/>
                <a:sym typeface="Arial"/>
              </a:rPr>
              <a:t>Industrial engineering: Have students reflect on the way materials were given out for the projects and discuss how could they improve the process, considering time, mess, and safety.</a:t>
            </a:r>
            <a:endParaRPr b="0" i="0" sz="1100" u="none" cap="none" strike="noStrike">
              <a:solidFill>
                <a:srgbClr val="222222"/>
              </a:solidFill>
              <a:highlight>
                <a:srgbClr val="FFFFFF"/>
              </a:highlight>
              <a:latin typeface="Arial"/>
              <a:ea typeface="Arial"/>
              <a:cs typeface="Arial"/>
              <a:sym typeface="Arial"/>
            </a:endParaRPr>
          </a:p>
          <a:p>
            <a:pPr indent="-298450" lvl="1" marL="914400" marR="0" rtl="0" algn="l">
              <a:lnSpc>
                <a:spcPct val="125000"/>
              </a:lnSpc>
              <a:spcBef>
                <a:spcPts val="0"/>
              </a:spcBef>
              <a:spcAft>
                <a:spcPts val="0"/>
              </a:spcAft>
              <a:buClr>
                <a:srgbClr val="222222"/>
              </a:buClr>
              <a:buSzPts val="1100"/>
              <a:buFont typeface="Arial"/>
              <a:buChar char="○"/>
            </a:pPr>
            <a:r>
              <a:rPr b="0" i="0" lang="en" sz="1100" u="none" cap="none" strike="noStrike">
                <a:solidFill>
                  <a:srgbClr val="222222"/>
                </a:solidFill>
                <a:highlight>
                  <a:srgbClr val="FFFFFF"/>
                </a:highlight>
                <a:latin typeface="Arial"/>
                <a:ea typeface="Arial"/>
                <a:cs typeface="Arial"/>
                <a:sym typeface="Arial"/>
              </a:rPr>
              <a:t>Mechanical engineering: Have students use materials such as popsicle sticks and rubber bands to create a mechanical hand to pick up objects.</a:t>
            </a:r>
            <a:endParaRPr b="0" i="0" sz="1100" u="none" cap="none" strike="noStrike">
              <a:solidFill>
                <a:srgbClr val="222222"/>
              </a:solidFill>
              <a:highlight>
                <a:srgbClr val="FFFFFF"/>
              </a:highlight>
              <a:latin typeface="Arial"/>
              <a:ea typeface="Arial"/>
              <a:cs typeface="Arial"/>
              <a:sym typeface="Arial"/>
            </a:endParaRPr>
          </a:p>
        </p:txBody>
      </p:sp>
      <p:sp>
        <p:nvSpPr>
          <p:cNvPr id="342" name="Google Shape;342;p15"/>
          <p:cNvSpPr txBox="1"/>
          <p:nvPr/>
        </p:nvSpPr>
        <p:spPr>
          <a:xfrm>
            <a:off x="392075" y="6973950"/>
            <a:ext cx="6992400" cy="9027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Invite an engineer or engineering student to discuss each branch of engineering. </a:t>
            </a:r>
            <a:endParaRPr b="0" i="0" sz="1100" u="none" cap="none" strike="noStrike">
              <a:solidFill>
                <a:srgbClr val="000000"/>
              </a:solidFill>
              <a:latin typeface="Arial"/>
              <a:ea typeface="Arial"/>
              <a:cs typeface="Arial"/>
              <a:sym typeface="Arial"/>
            </a:endParaRPr>
          </a:p>
          <a:p>
            <a:pPr indent="-298450" lvl="0" marL="4572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Host a community day and have students share their projects and information they learned. </a:t>
            </a:r>
            <a:endParaRPr b="0" i="0" sz="1100" u="none" cap="none" strike="noStrike">
              <a:solidFill>
                <a:srgbClr val="000000"/>
              </a:solidFill>
              <a:latin typeface="Arial"/>
              <a:ea typeface="Arial"/>
              <a:cs typeface="Arial"/>
              <a:sym typeface="Arial"/>
            </a:endParaRPr>
          </a:p>
          <a:p>
            <a:pPr indent="0" lvl="0" marL="158750" marR="0" rtl="0" algn="l">
              <a:lnSpc>
                <a:spcPct val="125000"/>
              </a:lnSpc>
              <a:spcBef>
                <a:spcPts val="0"/>
              </a:spcBef>
              <a:spcAft>
                <a:spcPts val="0"/>
              </a:spcAft>
              <a:buClr>
                <a:srgbClr val="597A96"/>
              </a:buClr>
              <a:buSzPts val="1100"/>
              <a:buFont typeface="Arial"/>
              <a:buNone/>
            </a:pPr>
            <a:r>
              <a:t/>
            </a:r>
            <a:endParaRPr b="0" i="0" sz="1100" u="none" cap="none" strike="noStrike">
              <a:solidFill>
                <a:srgbClr val="000000"/>
              </a:solidFill>
              <a:latin typeface="Arial"/>
              <a:ea typeface="Arial"/>
              <a:cs typeface="Arial"/>
              <a:sym typeface="Arial"/>
            </a:endParaRPr>
          </a:p>
        </p:txBody>
      </p:sp>
      <p:grpSp>
        <p:nvGrpSpPr>
          <p:cNvPr id="343" name="Google Shape;343;p15"/>
          <p:cNvGrpSpPr/>
          <p:nvPr/>
        </p:nvGrpSpPr>
        <p:grpSpPr>
          <a:xfrm>
            <a:off x="3986250" y="9681874"/>
            <a:ext cx="3786150" cy="327600"/>
            <a:chOff x="5357850" y="4863149"/>
            <a:chExt cx="3786150" cy="327600"/>
          </a:xfrm>
        </p:grpSpPr>
        <p:pic>
          <p:nvPicPr>
            <p:cNvPr id="344" name="Google Shape;344;p15"/>
            <p:cNvPicPr preferRelativeResize="0"/>
            <p:nvPr/>
          </p:nvPicPr>
          <p:blipFill rotWithShape="1">
            <a:blip r:embed="rId3">
              <a:alphaModFix/>
            </a:blip>
            <a:srcRect b="0" l="0" r="0" t="0"/>
            <a:stretch/>
          </p:blipFill>
          <p:spPr>
            <a:xfrm>
              <a:off x="5357850" y="4933488"/>
              <a:ext cx="986850" cy="185037"/>
            </a:xfrm>
            <a:prstGeom prst="rect">
              <a:avLst/>
            </a:prstGeom>
            <a:noFill/>
            <a:ln>
              <a:noFill/>
            </a:ln>
          </p:spPr>
        </p:pic>
        <p:sp>
          <p:nvSpPr>
            <p:cNvPr id="345" name="Google Shape;345;p15"/>
            <p:cNvSpPr txBox="1"/>
            <p:nvPr/>
          </p:nvSpPr>
          <p:spPr>
            <a:xfrm>
              <a:off x="6344700" y="4863149"/>
              <a:ext cx="2799300" cy="327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This work is licensed under a</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sng" cap="none" strike="noStrike">
                  <a:solidFill>
                    <a:srgbClr val="0000FF"/>
                  </a:solidFill>
                  <a:latin typeface="Arial"/>
                  <a:ea typeface="Arial"/>
                  <a:cs typeface="Arial"/>
                  <a:sym typeface="Arial"/>
                  <a:hlinkClick r:id="rId4">
                    <a:extLst>
                      <a:ext uri="{A12FA001-AC4F-418D-AE19-62706E023703}">
                        <ahyp:hlinkClr val="tx"/>
                      </a:ext>
                    </a:extLst>
                  </a:hlinkClick>
                </a:rPr>
                <a:t>Creative Commons Attribution-NonCommercial-ShareAlike 3.0 Unported License.</a:t>
              </a:r>
              <a:endParaRPr b="0" i="0" sz="1400" u="none" cap="none" strike="noStrike">
                <a:solidFill>
                  <a:srgbClr val="000000"/>
                </a:solidFill>
                <a:latin typeface="Arial"/>
                <a:ea typeface="Arial"/>
                <a:cs typeface="Arial"/>
                <a:sym typeface="Arial"/>
              </a:endParaRPr>
            </a:p>
          </p:txBody>
        </p:sp>
      </p:grpSp>
      <p:pic>
        <p:nvPicPr>
          <p:cNvPr id="346" name="Google Shape;346;p15"/>
          <p:cNvPicPr preferRelativeResize="0"/>
          <p:nvPr/>
        </p:nvPicPr>
        <p:blipFill rotWithShape="1">
          <a:blip r:embed="rId5">
            <a:alphaModFix/>
          </a:blip>
          <a:srcRect b="0" l="0" r="0" t="0"/>
          <a:stretch/>
        </p:blipFill>
        <p:spPr>
          <a:xfrm>
            <a:off x="5416450" y="9225500"/>
            <a:ext cx="1389325" cy="527950"/>
          </a:xfrm>
          <a:prstGeom prst="rect">
            <a:avLst/>
          </a:prstGeom>
          <a:noFill/>
          <a:ln>
            <a:noFill/>
          </a:ln>
        </p:spPr>
      </p:pic>
      <p:sp>
        <p:nvSpPr>
          <p:cNvPr id="347" name="Google Shape;347;p15"/>
          <p:cNvSpPr/>
          <p:nvPr/>
        </p:nvSpPr>
        <p:spPr>
          <a:xfrm>
            <a:off x="361800" y="7724375"/>
            <a:ext cx="6992400" cy="377400"/>
          </a:xfrm>
          <a:prstGeom prst="roundRect">
            <a:avLst>
              <a:gd fmla="val 16667" name="adj"/>
            </a:avLst>
          </a:prstGeom>
          <a:solidFill>
            <a:srgbClr val="FACE41">
              <a:alpha val="31372"/>
            </a:srgbClr>
          </a:solidFill>
          <a:ln cap="flat" cmpd="sng" w="28575">
            <a:solidFill>
              <a:srgbClr val="FACE4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800" u="none" cap="none" strike="noStrike">
                <a:solidFill>
                  <a:srgbClr val="000000"/>
                </a:solidFill>
                <a:latin typeface="Montserrat"/>
                <a:ea typeface="Montserrat"/>
                <a:cs typeface="Montserrat"/>
                <a:sym typeface="Montserrat"/>
              </a:rPr>
              <a:t>Post Students’ Creations</a:t>
            </a:r>
            <a:endParaRPr b="0" i="0" sz="1800" u="none" cap="none" strike="noStrike">
              <a:solidFill>
                <a:srgbClr val="000000"/>
              </a:solidFill>
              <a:latin typeface="Montserrat"/>
              <a:ea typeface="Montserrat"/>
              <a:cs typeface="Montserrat"/>
              <a:sym typeface="Montserrat"/>
            </a:endParaRPr>
          </a:p>
        </p:txBody>
      </p:sp>
      <p:sp>
        <p:nvSpPr>
          <p:cNvPr id="348" name="Google Shape;348;p15"/>
          <p:cNvSpPr txBox="1"/>
          <p:nvPr/>
        </p:nvSpPr>
        <p:spPr>
          <a:xfrm>
            <a:off x="361800" y="8231025"/>
            <a:ext cx="6992400" cy="19593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Have students post their completed projects to the Kids in Tech social media pages</a:t>
            </a:r>
            <a:endParaRPr b="0" i="0" sz="1100" u="none" cap="none" strike="noStrike">
              <a:solidFill>
                <a:srgbClr val="000000"/>
              </a:solidFill>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222222"/>
                </a:solidFill>
                <a:highlight>
                  <a:srgbClr val="FFFFFF"/>
                </a:highlight>
                <a:latin typeface="Arial"/>
                <a:ea typeface="Arial"/>
                <a:cs typeface="Arial"/>
                <a:sym typeface="Arial"/>
              </a:rPr>
              <a:t>Instagram </a:t>
            </a:r>
            <a:r>
              <a:rPr b="0" i="0" lang="en" sz="1100" u="sng" cap="none" strike="noStrike">
                <a:solidFill>
                  <a:srgbClr val="1155CC"/>
                </a:solidFill>
                <a:highlight>
                  <a:srgbClr val="FFFFFF"/>
                </a:highlight>
                <a:latin typeface="Arial"/>
                <a:ea typeface="Arial"/>
                <a:cs typeface="Arial"/>
                <a:sym typeface="Arial"/>
                <a:hlinkClick r:id="rId6">
                  <a:extLst>
                    <a:ext uri="{A12FA001-AC4F-418D-AE19-62706E023703}">
                      <ahyp:hlinkClr val="tx"/>
                    </a:ext>
                  </a:extLst>
                </a:hlinkClick>
              </a:rPr>
              <a:t>https://www.instagram.com/kidsintechorg/</a:t>
            </a:r>
            <a:endParaRPr b="0" i="0" sz="1100" u="sng" cap="none" strike="noStrike">
              <a:solidFill>
                <a:srgbClr val="1155CC"/>
              </a:solidFill>
              <a:highlight>
                <a:srgbClr val="FFFFFF"/>
              </a:highlight>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222222"/>
                </a:solidFill>
                <a:highlight>
                  <a:srgbClr val="FFFFFF"/>
                </a:highlight>
                <a:latin typeface="Arial"/>
                <a:ea typeface="Arial"/>
                <a:cs typeface="Arial"/>
                <a:sym typeface="Arial"/>
              </a:rPr>
              <a:t>Twitter: </a:t>
            </a:r>
            <a:r>
              <a:rPr b="0" i="0" lang="en" sz="1100" u="sng" cap="none" strike="noStrike">
                <a:solidFill>
                  <a:srgbClr val="1155CC"/>
                </a:solidFill>
                <a:highlight>
                  <a:srgbClr val="FFFFFF"/>
                </a:highlight>
                <a:latin typeface="Arial"/>
                <a:ea typeface="Arial"/>
                <a:cs typeface="Arial"/>
                <a:sym typeface="Arial"/>
                <a:hlinkClick r:id="rId7">
                  <a:extLst>
                    <a:ext uri="{A12FA001-AC4F-418D-AE19-62706E023703}">
                      <ahyp:hlinkClr val="tx"/>
                    </a:ext>
                  </a:extLst>
                </a:hlinkClick>
              </a:rPr>
              <a:t>https://twitter.com/kidsintechorg</a:t>
            </a:r>
            <a:endParaRPr b="0" i="0" sz="1100" u="sng" cap="none" strike="noStrike">
              <a:solidFill>
                <a:srgbClr val="1155CC"/>
              </a:solidFill>
              <a:highlight>
                <a:srgbClr val="FFFFFF"/>
              </a:highlight>
              <a:latin typeface="Arial"/>
              <a:ea typeface="Arial"/>
              <a:cs typeface="Arial"/>
              <a:sym typeface="Arial"/>
            </a:endParaRPr>
          </a:p>
          <a:p>
            <a:pPr indent="-298450" lvl="1" marL="914400" marR="0" rtl="0" algn="l">
              <a:lnSpc>
                <a:spcPct val="125000"/>
              </a:lnSpc>
              <a:spcBef>
                <a:spcPts val="0"/>
              </a:spcBef>
              <a:spcAft>
                <a:spcPts val="0"/>
              </a:spcAft>
              <a:buClr>
                <a:srgbClr val="000000"/>
              </a:buClr>
              <a:buSzPts val="1100"/>
              <a:buFont typeface="Arial"/>
              <a:buChar char="○"/>
            </a:pPr>
            <a:r>
              <a:rPr b="0" i="0" lang="en" sz="1100" u="none" cap="none" strike="noStrike">
                <a:solidFill>
                  <a:srgbClr val="222222"/>
                </a:solidFill>
                <a:highlight>
                  <a:srgbClr val="FFFFFF"/>
                </a:highlight>
                <a:latin typeface="Arial"/>
                <a:ea typeface="Arial"/>
                <a:cs typeface="Arial"/>
                <a:sym typeface="Arial"/>
              </a:rPr>
              <a:t>Facebook:</a:t>
            </a:r>
            <a:r>
              <a:rPr b="0" i="0" lang="en" sz="1100" u="sng" cap="none" strike="noStrike">
                <a:solidFill>
                  <a:srgbClr val="1155CC"/>
                </a:solidFill>
                <a:highlight>
                  <a:srgbClr val="FFFFFF"/>
                </a:highlight>
                <a:latin typeface="Arial"/>
                <a:ea typeface="Arial"/>
                <a:cs typeface="Arial"/>
                <a:sym typeface="Arial"/>
                <a:hlinkClick r:id="rId8">
                  <a:extLst>
                    <a:ext uri="{A12FA001-AC4F-418D-AE19-62706E023703}">
                      <ahyp:hlinkClr val="tx"/>
                    </a:ext>
                  </a:extLst>
                </a:hlinkClick>
              </a:rPr>
              <a:t>https://www.facebook.com/kidsintechorg/</a:t>
            </a:r>
            <a:endParaRPr b="0" i="0" sz="1100" u="none" cap="none" strike="noStrike">
              <a:solidFill>
                <a:srgbClr val="222222"/>
              </a:solidFill>
              <a:highlight>
                <a:srgbClr val="FFFFFF"/>
              </a:highlight>
              <a:latin typeface="Arial"/>
              <a:ea typeface="Arial"/>
              <a:cs typeface="Arial"/>
              <a:sym typeface="Arial"/>
            </a:endParaRPr>
          </a:p>
          <a:p>
            <a:pPr indent="0" lvl="0" marL="457200" marR="0" rtl="0" algn="l">
              <a:lnSpc>
                <a:spcPct val="12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158750" marR="0" rtl="0" algn="l">
              <a:lnSpc>
                <a:spcPct val="125000"/>
              </a:lnSpc>
              <a:spcBef>
                <a:spcPts val="0"/>
              </a:spcBef>
              <a:spcAft>
                <a:spcPts val="0"/>
              </a:spcAft>
              <a:buClr>
                <a:srgbClr val="597A96"/>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