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Lst>
  <p:sldSz cy="5143500" cx="9144000"/>
  <p:notesSz cx="6858000" cy="9144000"/>
  <p:embeddedFontLst>
    <p:embeddedFont>
      <p:font typeface="Hind Vadodara"/>
      <p:regular r:id="rId33"/>
      <p:bold r:id="rId34"/>
    </p:embeddedFont>
    <p:embeddedFont>
      <p:font typeface="Fira Sans Extra Condensed Medium"/>
      <p:regular r:id="rId35"/>
      <p:bold r:id="rId36"/>
      <p:italic r:id="rId37"/>
      <p:boldItalic r:id="rId38"/>
    </p:embeddedFont>
    <p:embeddedFont>
      <p:font typeface="Hind Vadodara Light"/>
      <p:regular r:id="rId39"/>
      <p:bold r:id="rId40"/>
    </p:embeddedFont>
    <p:embeddedFont>
      <p:font typeface="Hind Vadodara Medium"/>
      <p:regular r:id="rId41"/>
      <p:bold r:id="rId42"/>
    </p:embeddedFont>
    <p:embeddedFont>
      <p:font typeface="Teko Light"/>
      <p:regular r:id="rId43"/>
      <p:bold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2880">
          <p15:clr>
            <a:srgbClr val="9AA0A6"/>
          </p15:clr>
        </p15:guide>
        <p15:guide id="2" orient="horz" pos="2846">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880"/>
        <p:guide pos="2846"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HindVadodaraLight-bold.fntdata"/><Relationship Id="rId20" Type="http://schemas.openxmlformats.org/officeDocument/2006/relationships/slide" Target="slides/slide15.xml"/><Relationship Id="rId42" Type="http://schemas.openxmlformats.org/officeDocument/2006/relationships/font" Target="fonts/HindVadodaraMedium-bold.fntdata"/><Relationship Id="rId41" Type="http://schemas.openxmlformats.org/officeDocument/2006/relationships/font" Target="fonts/HindVadodaraMedium-regular.fntdata"/><Relationship Id="rId22" Type="http://schemas.openxmlformats.org/officeDocument/2006/relationships/slide" Target="slides/slide17.xml"/><Relationship Id="rId44" Type="http://schemas.openxmlformats.org/officeDocument/2006/relationships/font" Target="fonts/TekoLight-bold.fntdata"/><Relationship Id="rId21" Type="http://schemas.openxmlformats.org/officeDocument/2006/relationships/slide" Target="slides/slide16.xml"/><Relationship Id="rId43" Type="http://schemas.openxmlformats.org/officeDocument/2006/relationships/font" Target="fonts/TekoLight-regular.fntdata"/><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font" Target="fonts/HindVadodara-regular.fntdata"/><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FiraSansExtraCondensedMedium-regular.fntdata"/><Relationship Id="rId12" Type="http://schemas.openxmlformats.org/officeDocument/2006/relationships/slide" Target="slides/slide7.xml"/><Relationship Id="rId34" Type="http://schemas.openxmlformats.org/officeDocument/2006/relationships/font" Target="fonts/HindVadodara-bold.fntdata"/><Relationship Id="rId15" Type="http://schemas.openxmlformats.org/officeDocument/2006/relationships/slide" Target="slides/slide10.xml"/><Relationship Id="rId37" Type="http://schemas.openxmlformats.org/officeDocument/2006/relationships/font" Target="fonts/FiraSansExtraCondensedMedium-italic.fntdata"/><Relationship Id="rId14" Type="http://schemas.openxmlformats.org/officeDocument/2006/relationships/slide" Target="slides/slide9.xml"/><Relationship Id="rId36" Type="http://schemas.openxmlformats.org/officeDocument/2006/relationships/font" Target="fonts/FiraSansExtraCondensedMedium-bold.fntdata"/><Relationship Id="rId17" Type="http://schemas.openxmlformats.org/officeDocument/2006/relationships/slide" Target="slides/slide12.xml"/><Relationship Id="rId39" Type="http://schemas.openxmlformats.org/officeDocument/2006/relationships/font" Target="fonts/HindVadodaraLight-regular.fntdata"/><Relationship Id="rId16" Type="http://schemas.openxmlformats.org/officeDocument/2006/relationships/slide" Target="slides/slide11.xml"/><Relationship Id="rId38" Type="http://schemas.openxmlformats.org/officeDocument/2006/relationships/font" Target="fonts/FiraSansExtraCondensedMedium-bold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63da1a438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63da1a438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229edb556c4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229edb556c4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229edb556c4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229edb556c4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253f995c5b4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253f995c5b4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253f995c5b4_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253f995c5b4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253f995c5b4_0_2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253f995c5b4_0_2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253f995c5b4_0_3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253f995c5b4_0_3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253f995c5b4_0_5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253f995c5b4_0_5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253f995c5b4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253f995c5b4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22b31402da4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22b31402da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253f995c5b4_0_6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253f995c5b4_0_6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209bd196980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209bd196980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253f995c5b4_0_7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253f995c5b4_0_7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253f995c5b4_0_8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253f995c5b4_0_8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253f995c5b4_0_10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253f995c5b4_0_10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253f995c5b4_0_1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253f995c5b4_0_1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22b31402da4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1" name="Google Shape;311;g22b31402da4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6320de4b7d_0_2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6320de4b7d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253f995c5b4_0_12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253f995c5b4_0_1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g22b31402da4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4" name="Google Shape;344;g22b31402da4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209bd196980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209bd196980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24d76ba5f6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24d76ba5f6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24d76ba5f64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24d76ba5f64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209bd196980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209bd196980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24d76ba5f64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24d76ba5f64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209bd196980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209bd196980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253f995c5b4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253f995c5b4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8.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8.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7.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1.png"/><Relationship Id="rId3" Type="http://schemas.openxmlformats.org/officeDocument/2006/relationships/hyperlink" Target="http://bit.ly/2Tynxth" TargetMode="External"/><Relationship Id="rId4" Type="http://schemas.openxmlformats.org/officeDocument/2006/relationships/hyperlink" Target="http://bit.ly/2TyoMsr" TargetMode="External"/><Relationship Id="rId5" Type="http://schemas.openxmlformats.org/officeDocument/2006/relationships/hyperlink" Target="http://bit.ly/2TtBDfr" TargetMode="Externa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blipFill>
          <a:blip r:embed="rId2">
            <a:alphaModFix/>
          </a:blip>
          <a:stretch>
            <a:fillRect/>
          </a:stretch>
        </a:blipFill>
      </p:bgPr>
    </p:bg>
    <p:spTree>
      <p:nvGrpSpPr>
        <p:cNvPr id="8" name="Shape 8"/>
        <p:cNvGrpSpPr/>
        <p:nvPr/>
      </p:nvGrpSpPr>
      <p:grpSpPr>
        <a:xfrm>
          <a:off x="0" y="0"/>
          <a:ext cx="0" cy="0"/>
          <a:chOff x="0" y="0"/>
          <a:chExt cx="0" cy="0"/>
        </a:xfrm>
      </p:grpSpPr>
      <p:sp>
        <p:nvSpPr>
          <p:cNvPr id="9" name="Google Shape;9;p2"/>
          <p:cNvSpPr txBox="1"/>
          <p:nvPr>
            <p:ph type="ctrTitle"/>
          </p:nvPr>
        </p:nvSpPr>
        <p:spPr>
          <a:xfrm>
            <a:off x="2481725" y="1331450"/>
            <a:ext cx="4180500" cy="17451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2"/>
              </a:buClr>
              <a:buSzPts val="5200"/>
              <a:buNone/>
              <a:defRPr sz="6000"/>
            </a:lvl1pPr>
            <a:lvl2pPr lvl="1" algn="ctr">
              <a:spcBef>
                <a:spcPts val="0"/>
              </a:spcBef>
              <a:spcAft>
                <a:spcPts val="0"/>
              </a:spcAft>
              <a:buClr>
                <a:schemeClr val="lt2"/>
              </a:buClr>
              <a:buSzPts val="5200"/>
              <a:buNone/>
              <a:defRPr sz="5200">
                <a:solidFill>
                  <a:schemeClr val="lt2"/>
                </a:solidFill>
              </a:defRPr>
            </a:lvl2pPr>
            <a:lvl3pPr lvl="2" algn="ctr">
              <a:spcBef>
                <a:spcPts val="0"/>
              </a:spcBef>
              <a:spcAft>
                <a:spcPts val="0"/>
              </a:spcAft>
              <a:buClr>
                <a:schemeClr val="lt2"/>
              </a:buClr>
              <a:buSzPts val="5200"/>
              <a:buNone/>
              <a:defRPr sz="5200">
                <a:solidFill>
                  <a:schemeClr val="lt2"/>
                </a:solidFill>
              </a:defRPr>
            </a:lvl3pPr>
            <a:lvl4pPr lvl="3" algn="ctr">
              <a:spcBef>
                <a:spcPts val="0"/>
              </a:spcBef>
              <a:spcAft>
                <a:spcPts val="0"/>
              </a:spcAft>
              <a:buClr>
                <a:schemeClr val="lt2"/>
              </a:buClr>
              <a:buSzPts val="5200"/>
              <a:buNone/>
              <a:defRPr sz="5200">
                <a:solidFill>
                  <a:schemeClr val="lt2"/>
                </a:solidFill>
              </a:defRPr>
            </a:lvl4pPr>
            <a:lvl5pPr lvl="4" algn="ctr">
              <a:spcBef>
                <a:spcPts val="0"/>
              </a:spcBef>
              <a:spcAft>
                <a:spcPts val="0"/>
              </a:spcAft>
              <a:buClr>
                <a:schemeClr val="lt2"/>
              </a:buClr>
              <a:buSzPts val="5200"/>
              <a:buNone/>
              <a:defRPr sz="5200">
                <a:solidFill>
                  <a:schemeClr val="lt2"/>
                </a:solidFill>
              </a:defRPr>
            </a:lvl5pPr>
            <a:lvl6pPr lvl="5" algn="ctr">
              <a:spcBef>
                <a:spcPts val="0"/>
              </a:spcBef>
              <a:spcAft>
                <a:spcPts val="0"/>
              </a:spcAft>
              <a:buClr>
                <a:schemeClr val="lt2"/>
              </a:buClr>
              <a:buSzPts val="5200"/>
              <a:buNone/>
              <a:defRPr sz="5200">
                <a:solidFill>
                  <a:schemeClr val="lt2"/>
                </a:solidFill>
              </a:defRPr>
            </a:lvl6pPr>
            <a:lvl7pPr lvl="6" algn="ctr">
              <a:spcBef>
                <a:spcPts val="0"/>
              </a:spcBef>
              <a:spcAft>
                <a:spcPts val="0"/>
              </a:spcAft>
              <a:buClr>
                <a:schemeClr val="lt2"/>
              </a:buClr>
              <a:buSzPts val="5200"/>
              <a:buNone/>
              <a:defRPr sz="5200">
                <a:solidFill>
                  <a:schemeClr val="lt2"/>
                </a:solidFill>
              </a:defRPr>
            </a:lvl7pPr>
            <a:lvl8pPr lvl="7" algn="ctr">
              <a:spcBef>
                <a:spcPts val="0"/>
              </a:spcBef>
              <a:spcAft>
                <a:spcPts val="0"/>
              </a:spcAft>
              <a:buClr>
                <a:schemeClr val="lt2"/>
              </a:buClr>
              <a:buSzPts val="5200"/>
              <a:buNone/>
              <a:defRPr sz="5200">
                <a:solidFill>
                  <a:schemeClr val="lt2"/>
                </a:solidFill>
              </a:defRPr>
            </a:lvl8pPr>
            <a:lvl9pPr lvl="8" algn="ctr">
              <a:spcBef>
                <a:spcPts val="0"/>
              </a:spcBef>
              <a:spcAft>
                <a:spcPts val="0"/>
              </a:spcAft>
              <a:buClr>
                <a:schemeClr val="lt2"/>
              </a:buClr>
              <a:buSzPts val="5200"/>
              <a:buNone/>
              <a:defRPr sz="5200">
                <a:solidFill>
                  <a:schemeClr val="lt2"/>
                </a:solidFill>
              </a:defRPr>
            </a:lvl9pPr>
          </a:lstStyle>
          <a:p/>
        </p:txBody>
      </p:sp>
      <p:sp>
        <p:nvSpPr>
          <p:cNvPr id="10" name="Google Shape;10;p2"/>
          <p:cNvSpPr txBox="1"/>
          <p:nvPr>
            <p:ph idx="1" type="subTitle"/>
          </p:nvPr>
        </p:nvSpPr>
        <p:spPr>
          <a:xfrm>
            <a:off x="3335000" y="3257551"/>
            <a:ext cx="2473800" cy="4773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14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picture">
  <p:cSld name="CUSTOM_12">
    <p:spTree>
      <p:nvGrpSpPr>
        <p:cNvPr id="37" name="Shape 37"/>
        <p:cNvGrpSpPr/>
        <p:nvPr/>
      </p:nvGrpSpPr>
      <p:grpSpPr>
        <a:xfrm>
          <a:off x="0" y="0"/>
          <a:ext cx="0" cy="0"/>
          <a:chOff x="0" y="0"/>
          <a:chExt cx="0" cy="0"/>
        </a:xfrm>
      </p:grpSpPr>
      <p:sp>
        <p:nvSpPr>
          <p:cNvPr id="38" name="Google Shape;38;p11"/>
          <p:cNvSpPr txBox="1"/>
          <p:nvPr>
            <p:ph type="title"/>
          </p:nvPr>
        </p:nvSpPr>
        <p:spPr>
          <a:xfrm>
            <a:off x="625844" y="195325"/>
            <a:ext cx="2649300" cy="1838400"/>
          </a:xfrm>
          <a:prstGeom prst="rect">
            <a:avLst/>
          </a:prstGeom>
        </p:spPr>
        <p:txBody>
          <a:bodyPr anchorCtr="0" anchor="ctr" bIns="91425" lIns="91425" spcFirstLastPara="1" rIns="91425" wrap="square" tIns="91425">
            <a:noAutofit/>
          </a:bodyPr>
          <a:lstStyle>
            <a:lvl1pPr lvl="0" rtl="0">
              <a:spcBef>
                <a:spcPts val="0"/>
              </a:spcBef>
              <a:spcAft>
                <a:spcPts val="0"/>
              </a:spcAft>
              <a:buNone/>
              <a:defRPr>
                <a:solidFill>
                  <a:schemeClr val="accent4"/>
                </a:solidFill>
              </a:defRPr>
            </a:lvl1pPr>
            <a:lvl2pPr lvl="1" rtl="0">
              <a:spcBef>
                <a:spcPts val="0"/>
              </a:spcBef>
              <a:spcAft>
                <a:spcPts val="0"/>
              </a:spcAft>
              <a:buNone/>
              <a:defRPr>
                <a:solidFill>
                  <a:schemeClr val="accent4"/>
                </a:solidFill>
              </a:defRPr>
            </a:lvl2pPr>
            <a:lvl3pPr lvl="2" rtl="0">
              <a:spcBef>
                <a:spcPts val="0"/>
              </a:spcBef>
              <a:spcAft>
                <a:spcPts val="0"/>
              </a:spcAft>
              <a:buNone/>
              <a:defRPr>
                <a:solidFill>
                  <a:schemeClr val="accent4"/>
                </a:solidFill>
              </a:defRPr>
            </a:lvl3pPr>
            <a:lvl4pPr lvl="3" rtl="0">
              <a:spcBef>
                <a:spcPts val="0"/>
              </a:spcBef>
              <a:spcAft>
                <a:spcPts val="0"/>
              </a:spcAft>
              <a:buNone/>
              <a:defRPr>
                <a:solidFill>
                  <a:schemeClr val="accent4"/>
                </a:solidFill>
              </a:defRPr>
            </a:lvl4pPr>
            <a:lvl5pPr lvl="4" rtl="0">
              <a:spcBef>
                <a:spcPts val="0"/>
              </a:spcBef>
              <a:spcAft>
                <a:spcPts val="0"/>
              </a:spcAft>
              <a:buNone/>
              <a:defRPr>
                <a:solidFill>
                  <a:schemeClr val="accent4"/>
                </a:solidFill>
              </a:defRPr>
            </a:lvl5pPr>
            <a:lvl6pPr lvl="5" rtl="0">
              <a:spcBef>
                <a:spcPts val="0"/>
              </a:spcBef>
              <a:spcAft>
                <a:spcPts val="0"/>
              </a:spcAft>
              <a:buNone/>
              <a:defRPr>
                <a:solidFill>
                  <a:schemeClr val="accent4"/>
                </a:solidFill>
              </a:defRPr>
            </a:lvl6pPr>
            <a:lvl7pPr lvl="6" rtl="0">
              <a:spcBef>
                <a:spcPts val="0"/>
              </a:spcBef>
              <a:spcAft>
                <a:spcPts val="0"/>
              </a:spcAft>
              <a:buNone/>
              <a:defRPr>
                <a:solidFill>
                  <a:schemeClr val="accent4"/>
                </a:solidFill>
              </a:defRPr>
            </a:lvl7pPr>
            <a:lvl8pPr lvl="7" rtl="0">
              <a:spcBef>
                <a:spcPts val="0"/>
              </a:spcBef>
              <a:spcAft>
                <a:spcPts val="0"/>
              </a:spcAft>
              <a:buNone/>
              <a:defRPr>
                <a:solidFill>
                  <a:schemeClr val="accent4"/>
                </a:solidFill>
              </a:defRPr>
            </a:lvl8pPr>
            <a:lvl9pPr lvl="8" rtl="0">
              <a:spcBef>
                <a:spcPts val="0"/>
              </a:spcBef>
              <a:spcAft>
                <a:spcPts val="0"/>
              </a:spcAft>
              <a:buNone/>
              <a:defRPr>
                <a:solidFill>
                  <a:schemeClr val="accent4"/>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_9">
    <p:bg>
      <p:bgPr>
        <a:blipFill>
          <a:blip r:embed="rId2">
            <a:alphaModFix/>
          </a:blip>
          <a:stretch>
            <a:fillRect/>
          </a:stretch>
        </a:blipFill>
      </p:bgPr>
    </p:bg>
    <p:spTree>
      <p:nvGrpSpPr>
        <p:cNvPr id="39" name="Shape 39"/>
        <p:cNvGrpSpPr/>
        <p:nvPr/>
      </p:nvGrpSpPr>
      <p:grpSpPr>
        <a:xfrm>
          <a:off x="0" y="0"/>
          <a:ext cx="0" cy="0"/>
          <a:chOff x="0" y="0"/>
          <a:chExt cx="0" cy="0"/>
        </a:xfrm>
      </p:grpSpPr>
      <p:sp>
        <p:nvSpPr>
          <p:cNvPr id="40" name="Google Shape;40;p12"/>
          <p:cNvSpPr txBox="1"/>
          <p:nvPr>
            <p:ph type="ctrTitle"/>
          </p:nvPr>
        </p:nvSpPr>
        <p:spPr>
          <a:xfrm flipH="1">
            <a:off x="773250" y="1735721"/>
            <a:ext cx="2504100" cy="577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None/>
              <a:defRPr>
                <a:solidFill>
                  <a:schemeClr val="accent1"/>
                </a:solidFill>
              </a:defRPr>
            </a:lvl1pPr>
            <a:lvl2pPr lvl="1" rtl="0" algn="ctr">
              <a:spcBef>
                <a:spcPts val="0"/>
              </a:spcBef>
              <a:spcAft>
                <a:spcPts val="0"/>
              </a:spcAft>
              <a:buClr>
                <a:srgbClr val="434343"/>
              </a:buClr>
              <a:buSzPts val="1800"/>
              <a:buNone/>
              <a:defRPr sz="1800">
                <a:solidFill>
                  <a:srgbClr val="434343"/>
                </a:solidFill>
              </a:defRPr>
            </a:lvl2pPr>
            <a:lvl3pPr lvl="2" rtl="0" algn="ctr">
              <a:spcBef>
                <a:spcPts val="0"/>
              </a:spcBef>
              <a:spcAft>
                <a:spcPts val="0"/>
              </a:spcAft>
              <a:buClr>
                <a:srgbClr val="434343"/>
              </a:buClr>
              <a:buSzPts val="1800"/>
              <a:buNone/>
              <a:defRPr sz="1800">
                <a:solidFill>
                  <a:srgbClr val="434343"/>
                </a:solidFill>
              </a:defRPr>
            </a:lvl3pPr>
            <a:lvl4pPr lvl="3" rtl="0" algn="ctr">
              <a:spcBef>
                <a:spcPts val="0"/>
              </a:spcBef>
              <a:spcAft>
                <a:spcPts val="0"/>
              </a:spcAft>
              <a:buClr>
                <a:srgbClr val="434343"/>
              </a:buClr>
              <a:buSzPts val="1800"/>
              <a:buNone/>
              <a:defRPr sz="1800">
                <a:solidFill>
                  <a:srgbClr val="434343"/>
                </a:solidFill>
              </a:defRPr>
            </a:lvl4pPr>
            <a:lvl5pPr lvl="4" rtl="0" algn="ctr">
              <a:spcBef>
                <a:spcPts val="0"/>
              </a:spcBef>
              <a:spcAft>
                <a:spcPts val="0"/>
              </a:spcAft>
              <a:buClr>
                <a:srgbClr val="434343"/>
              </a:buClr>
              <a:buSzPts val="1800"/>
              <a:buNone/>
              <a:defRPr sz="1800">
                <a:solidFill>
                  <a:srgbClr val="434343"/>
                </a:solidFill>
              </a:defRPr>
            </a:lvl5pPr>
            <a:lvl6pPr lvl="5" rtl="0" algn="ctr">
              <a:spcBef>
                <a:spcPts val="0"/>
              </a:spcBef>
              <a:spcAft>
                <a:spcPts val="0"/>
              </a:spcAft>
              <a:buClr>
                <a:srgbClr val="434343"/>
              </a:buClr>
              <a:buSzPts val="1800"/>
              <a:buNone/>
              <a:defRPr sz="1800">
                <a:solidFill>
                  <a:srgbClr val="434343"/>
                </a:solidFill>
              </a:defRPr>
            </a:lvl6pPr>
            <a:lvl7pPr lvl="6" rtl="0" algn="ctr">
              <a:spcBef>
                <a:spcPts val="0"/>
              </a:spcBef>
              <a:spcAft>
                <a:spcPts val="0"/>
              </a:spcAft>
              <a:buClr>
                <a:srgbClr val="434343"/>
              </a:buClr>
              <a:buSzPts val="1800"/>
              <a:buNone/>
              <a:defRPr sz="1800">
                <a:solidFill>
                  <a:srgbClr val="434343"/>
                </a:solidFill>
              </a:defRPr>
            </a:lvl7pPr>
            <a:lvl8pPr lvl="7" rtl="0" algn="ctr">
              <a:spcBef>
                <a:spcPts val="0"/>
              </a:spcBef>
              <a:spcAft>
                <a:spcPts val="0"/>
              </a:spcAft>
              <a:buClr>
                <a:srgbClr val="434343"/>
              </a:buClr>
              <a:buSzPts val="1800"/>
              <a:buNone/>
              <a:defRPr sz="1800">
                <a:solidFill>
                  <a:srgbClr val="434343"/>
                </a:solidFill>
              </a:defRPr>
            </a:lvl8pPr>
            <a:lvl9pPr lvl="8" rtl="0" algn="ctr">
              <a:spcBef>
                <a:spcPts val="0"/>
              </a:spcBef>
              <a:spcAft>
                <a:spcPts val="0"/>
              </a:spcAft>
              <a:buClr>
                <a:srgbClr val="434343"/>
              </a:buClr>
              <a:buSzPts val="1800"/>
              <a:buNone/>
              <a:defRPr sz="1800">
                <a:solidFill>
                  <a:srgbClr val="434343"/>
                </a:solidFill>
              </a:defRPr>
            </a:lvl9pPr>
          </a:lstStyle>
          <a:p/>
        </p:txBody>
      </p:sp>
      <p:sp>
        <p:nvSpPr>
          <p:cNvPr id="41" name="Google Shape;41;p12"/>
          <p:cNvSpPr txBox="1"/>
          <p:nvPr>
            <p:ph idx="1" type="subTitle"/>
          </p:nvPr>
        </p:nvSpPr>
        <p:spPr>
          <a:xfrm flipH="1">
            <a:off x="773250" y="2243946"/>
            <a:ext cx="2504100" cy="745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42" name="Google Shape;42;p12"/>
          <p:cNvSpPr txBox="1"/>
          <p:nvPr>
            <p:ph hasCustomPrompt="1" idx="2" type="title"/>
          </p:nvPr>
        </p:nvSpPr>
        <p:spPr>
          <a:xfrm>
            <a:off x="1760724" y="1238601"/>
            <a:ext cx="529200" cy="5778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5500"/>
              <a:buNone/>
              <a:defRPr sz="3600"/>
            </a:lvl1pPr>
            <a:lvl2pPr lvl="1"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2pPr>
            <a:lvl3pPr lvl="2"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3pPr>
            <a:lvl4pPr lvl="3"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4pPr>
            <a:lvl5pPr lvl="4"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5pPr>
            <a:lvl6pPr lvl="5"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6pPr>
            <a:lvl7pPr lvl="6"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7pPr>
            <a:lvl8pPr lvl="7"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8pPr>
            <a:lvl9pPr lvl="8"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9pPr>
          </a:lstStyle>
          <a:p>
            <a:r>
              <a:t>xx%</a:t>
            </a:r>
          </a:p>
        </p:txBody>
      </p:sp>
      <p:sp>
        <p:nvSpPr>
          <p:cNvPr id="43" name="Google Shape;43;p12"/>
          <p:cNvSpPr txBox="1"/>
          <p:nvPr>
            <p:ph idx="3" type="ctrTitle"/>
          </p:nvPr>
        </p:nvSpPr>
        <p:spPr>
          <a:xfrm flipH="1">
            <a:off x="3379651" y="1735789"/>
            <a:ext cx="2384700" cy="577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None/>
              <a:defRPr>
                <a:solidFill>
                  <a:schemeClr val="accent1"/>
                </a:solidFill>
              </a:defRPr>
            </a:lvl1pPr>
            <a:lvl2pPr lvl="1" rtl="0" algn="ctr">
              <a:spcBef>
                <a:spcPts val="0"/>
              </a:spcBef>
              <a:spcAft>
                <a:spcPts val="0"/>
              </a:spcAft>
              <a:buClr>
                <a:srgbClr val="434343"/>
              </a:buClr>
              <a:buSzPts val="1800"/>
              <a:buNone/>
              <a:defRPr sz="1800">
                <a:solidFill>
                  <a:srgbClr val="434343"/>
                </a:solidFill>
              </a:defRPr>
            </a:lvl2pPr>
            <a:lvl3pPr lvl="2" rtl="0" algn="ctr">
              <a:spcBef>
                <a:spcPts val="0"/>
              </a:spcBef>
              <a:spcAft>
                <a:spcPts val="0"/>
              </a:spcAft>
              <a:buClr>
                <a:srgbClr val="434343"/>
              </a:buClr>
              <a:buSzPts val="1800"/>
              <a:buNone/>
              <a:defRPr sz="1800">
                <a:solidFill>
                  <a:srgbClr val="434343"/>
                </a:solidFill>
              </a:defRPr>
            </a:lvl3pPr>
            <a:lvl4pPr lvl="3" rtl="0" algn="ctr">
              <a:spcBef>
                <a:spcPts val="0"/>
              </a:spcBef>
              <a:spcAft>
                <a:spcPts val="0"/>
              </a:spcAft>
              <a:buClr>
                <a:srgbClr val="434343"/>
              </a:buClr>
              <a:buSzPts val="1800"/>
              <a:buNone/>
              <a:defRPr sz="1800">
                <a:solidFill>
                  <a:srgbClr val="434343"/>
                </a:solidFill>
              </a:defRPr>
            </a:lvl4pPr>
            <a:lvl5pPr lvl="4" rtl="0" algn="ctr">
              <a:spcBef>
                <a:spcPts val="0"/>
              </a:spcBef>
              <a:spcAft>
                <a:spcPts val="0"/>
              </a:spcAft>
              <a:buClr>
                <a:srgbClr val="434343"/>
              </a:buClr>
              <a:buSzPts val="1800"/>
              <a:buNone/>
              <a:defRPr sz="1800">
                <a:solidFill>
                  <a:srgbClr val="434343"/>
                </a:solidFill>
              </a:defRPr>
            </a:lvl5pPr>
            <a:lvl6pPr lvl="5" rtl="0" algn="ctr">
              <a:spcBef>
                <a:spcPts val="0"/>
              </a:spcBef>
              <a:spcAft>
                <a:spcPts val="0"/>
              </a:spcAft>
              <a:buClr>
                <a:srgbClr val="434343"/>
              </a:buClr>
              <a:buSzPts val="1800"/>
              <a:buNone/>
              <a:defRPr sz="1800">
                <a:solidFill>
                  <a:srgbClr val="434343"/>
                </a:solidFill>
              </a:defRPr>
            </a:lvl6pPr>
            <a:lvl7pPr lvl="6" rtl="0" algn="ctr">
              <a:spcBef>
                <a:spcPts val="0"/>
              </a:spcBef>
              <a:spcAft>
                <a:spcPts val="0"/>
              </a:spcAft>
              <a:buClr>
                <a:srgbClr val="434343"/>
              </a:buClr>
              <a:buSzPts val="1800"/>
              <a:buNone/>
              <a:defRPr sz="1800">
                <a:solidFill>
                  <a:srgbClr val="434343"/>
                </a:solidFill>
              </a:defRPr>
            </a:lvl7pPr>
            <a:lvl8pPr lvl="7" rtl="0" algn="ctr">
              <a:spcBef>
                <a:spcPts val="0"/>
              </a:spcBef>
              <a:spcAft>
                <a:spcPts val="0"/>
              </a:spcAft>
              <a:buClr>
                <a:srgbClr val="434343"/>
              </a:buClr>
              <a:buSzPts val="1800"/>
              <a:buNone/>
              <a:defRPr sz="1800">
                <a:solidFill>
                  <a:srgbClr val="434343"/>
                </a:solidFill>
              </a:defRPr>
            </a:lvl8pPr>
            <a:lvl9pPr lvl="8" rtl="0" algn="ctr">
              <a:spcBef>
                <a:spcPts val="0"/>
              </a:spcBef>
              <a:spcAft>
                <a:spcPts val="0"/>
              </a:spcAft>
              <a:buClr>
                <a:srgbClr val="434343"/>
              </a:buClr>
              <a:buSzPts val="1800"/>
              <a:buNone/>
              <a:defRPr sz="1800">
                <a:solidFill>
                  <a:srgbClr val="434343"/>
                </a:solidFill>
              </a:defRPr>
            </a:lvl9pPr>
          </a:lstStyle>
          <a:p/>
        </p:txBody>
      </p:sp>
      <p:sp>
        <p:nvSpPr>
          <p:cNvPr id="44" name="Google Shape;44;p12"/>
          <p:cNvSpPr txBox="1"/>
          <p:nvPr>
            <p:ph idx="4" type="subTitle"/>
          </p:nvPr>
        </p:nvSpPr>
        <p:spPr>
          <a:xfrm flipH="1">
            <a:off x="3277350" y="2243949"/>
            <a:ext cx="2589300" cy="745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200"/>
              <a:buNone/>
              <a:defRPr/>
            </a:lvl3pPr>
            <a:lvl4pPr lvl="3" rtl="0" algn="ctr">
              <a:lnSpc>
                <a:spcPct val="100000"/>
              </a:lnSpc>
              <a:spcBef>
                <a:spcPts val="0"/>
              </a:spcBef>
              <a:spcAft>
                <a:spcPts val="0"/>
              </a:spcAft>
              <a:buSzPts val="1200"/>
              <a:buNone/>
              <a:defRPr/>
            </a:lvl4pPr>
            <a:lvl5pPr lvl="4" rtl="0" algn="ctr">
              <a:lnSpc>
                <a:spcPct val="100000"/>
              </a:lnSpc>
              <a:spcBef>
                <a:spcPts val="0"/>
              </a:spcBef>
              <a:spcAft>
                <a:spcPts val="0"/>
              </a:spcAft>
              <a:buSzPts val="1200"/>
              <a:buNone/>
              <a:defRPr/>
            </a:lvl5pPr>
            <a:lvl6pPr lvl="5" rtl="0" algn="ctr">
              <a:lnSpc>
                <a:spcPct val="100000"/>
              </a:lnSpc>
              <a:spcBef>
                <a:spcPts val="0"/>
              </a:spcBef>
              <a:spcAft>
                <a:spcPts val="0"/>
              </a:spcAft>
              <a:buSzPts val="1200"/>
              <a:buNone/>
              <a:defRPr/>
            </a:lvl6pPr>
            <a:lvl7pPr lvl="6" rtl="0" algn="ctr">
              <a:lnSpc>
                <a:spcPct val="100000"/>
              </a:lnSpc>
              <a:spcBef>
                <a:spcPts val="0"/>
              </a:spcBef>
              <a:spcAft>
                <a:spcPts val="0"/>
              </a:spcAft>
              <a:buSzPts val="1200"/>
              <a:buNone/>
              <a:defRPr/>
            </a:lvl7pPr>
            <a:lvl8pPr lvl="7" rtl="0" algn="ctr">
              <a:lnSpc>
                <a:spcPct val="100000"/>
              </a:lnSpc>
              <a:spcBef>
                <a:spcPts val="0"/>
              </a:spcBef>
              <a:spcAft>
                <a:spcPts val="0"/>
              </a:spcAft>
              <a:buSzPts val="1200"/>
              <a:buNone/>
              <a:defRPr/>
            </a:lvl8pPr>
            <a:lvl9pPr lvl="8" rtl="0" algn="ctr">
              <a:lnSpc>
                <a:spcPct val="100000"/>
              </a:lnSpc>
              <a:spcBef>
                <a:spcPts val="0"/>
              </a:spcBef>
              <a:spcAft>
                <a:spcPts val="0"/>
              </a:spcAft>
              <a:buSzPts val="1200"/>
              <a:buNone/>
              <a:defRPr/>
            </a:lvl9pPr>
          </a:lstStyle>
          <a:p/>
        </p:txBody>
      </p:sp>
      <p:sp>
        <p:nvSpPr>
          <p:cNvPr id="45" name="Google Shape;45;p12"/>
          <p:cNvSpPr txBox="1"/>
          <p:nvPr>
            <p:ph hasCustomPrompt="1" idx="5" type="title"/>
          </p:nvPr>
        </p:nvSpPr>
        <p:spPr>
          <a:xfrm>
            <a:off x="4098299" y="1238612"/>
            <a:ext cx="947400" cy="5778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5500"/>
              <a:buNone/>
              <a:defRPr sz="3600"/>
            </a:lvl1pPr>
            <a:lvl2pPr lvl="1"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2pPr>
            <a:lvl3pPr lvl="2"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3pPr>
            <a:lvl4pPr lvl="3"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4pPr>
            <a:lvl5pPr lvl="4"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5pPr>
            <a:lvl6pPr lvl="5"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6pPr>
            <a:lvl7pPr lvl="6"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7pPr>
            <a:lvl8pPr lvl="7"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8pPr>
            <a:lvl9pPr lvl="8"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9pPr>
          </a:lstStyle>
          <a:p>
            <a:r>
              <a:t>xx%</a:t>
            </a:r>
          </a:p>
        </p:txBody>
      </p:sp>
      <p:sp>
        <p:nvSpPr>
          <p:cNvPr id="46" name="Google Shape;46;p12"/>
          <p:cNvSpPr txBox="1"/>
          <p:nvPr>
            <p:ph idx="6" type="ctrTitle"/>
          </p:nvPr>
        </p:nvSpPr>
        <p:spPr>
          <a:xfrm flipH="1">
            <a:off x="5792712" y="1742097"/>
            <a:ext cx="2453100" cy="577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None/>
              <a:defRPr>
                <a:solidFill>
                  <a:schemeClr val="accent1"/>
                </a:solidFill>
              </a:defRPr>
            </a:lvl1pPr>
            <a:lvl2pPr lvl="1" rtl="0">
              <a:spcBef>
                <a:spcPts val="0"/>
              </a:spcBef>
              <a:spcAft>
                <a:spcPts val="0"/>
              </a:spcAft>
              <a:buClr>
                <a:srgbClr val="434343"/>
              </a:buClr>
              <a:buSzPts val="1800"/>
              <a:buNone/>
              <a:defRPr sz="1800">
                <a:solidFill>
                  <a:srgbClr val="434343"/>
                </a:solidFill>
              </a:defRPr>
            </a:lvl2pPr>
            <a:lvl3pPr lvl="2" rtl="0">
              <a:spcBef>
                <a:spcPts val="0"/>
              </a:spcBef>
              <a:spcAft>
                <a:spcPts val="0"/>
              </a:spcAft>
              <a:buClr>
                <a:srgbClr val="434343"/>
              </a:buClr>
              <a:buSzPts val="1800"/>
              <a:buNone/>
              <a:defRPr sz="1800">
                <a:solidFill>
                  <a:srgbClr val="434343"/>
                </a:solidFill>
              </a:defRPr>
            </a:lvl3pPr>
            <a:lvl4pPr lvl="3" rtl="0">
              <a:spcBef>
                <a:spcPts val="0"/>
              </a:spcBef>
              <a:spcAft>
                <a:spcPts val="0"/>
              </a:spcAft>
              <a:buClr>
                <a:srgbClr val="434343"/>
              </a:buClr>
              <a:buSzPts val="1800"/>
              <a:buNone/>
              <a:defRPr sz="1800">
                <a:solidFill>
                  <a:srgbClr val="434343"/>
                </a:solidFill>
              </a:defRPr>
            </a:lvl4pPr>
            <a:lvl5pPr lvl="4" rtl="0">
              <a:spcBef>
                <a:spcPts val="0"/>
              </a:spcBef>
              <a:spcAft>
                <a:spcPts val="0"/>
              </a:spcAft>
              <a:buClr>
                <a:srgbClr val="434343"/>
              </a:buClr>
              <a:buSzPts val="1800"/>
              <a:buNone/>
              <a:defRPr sz="1800">
                <a:solidFill>
                  <a:srgbClr val="434343"/>
                </a:solidFill>
              </a:defRPr>
            </a:lvl5pPr>
            <a:lvl6pPr lvl="5" rtl="0">
              <a:spcBef>
                <a:spcPts val="0"/>
              </a:spcBef>
              <a:spcAft>
                <a:spcPts val="0"/>
              </a:spcAft>
              <a:buClr>
                <a:srgbClr val="434343"/>
              </a:buClr>
              <a:buSzPts val="1800"/>
              <a:buNone/>
              <a:defRPr sz="1800">
                <a:solidFill>
                  <a:srgbClr val="434343"/>
                </a:solidFill>
              </a:defRPr>
            </a:lvl6pPr>
            <a:lvl7pPr lvl="6" rtl="0">
              <a:spcBef>
                <a:spcPts val="0"/>
              </a:spcBef>
              <a:spcAft>
                <a:spcPts val="0"/>
              </a:spcAft>
              <a:buClr>
                <a:srgbClr val="434343"/>
              </a:buClr>
              <a:buSzPts val="1800"/>
              <a:buNone/>
              <a:defRPr sz="1800">
                <a:solidFill>
                  <a:srgbClr val="434343"/>
                </a:solidFill>
              </a:defRPr>
            </a:lvl7pPr>
            <a:lvl8pPr lvl="7" rtl="0">
              <a:spcBef>
                <a:spcPts val="0"/>
              </a:spcBef>
              <a:spcAft>
                <a:spcPts val="0"/>
              </a:spcAft>
              <a:buClr>
                <a:srgbClr val="434343"/>
              </a:buClr>
              <a:buSzPts val="1800"/>
              <a:buNone/>
              <a:defRPr sz="1800">
                <a:solidFill>
                  <a:srgbClr val="434343"/>
                </a:solidFill>
              </a:defRPr>
            </a:lvl8pPr>
            <a:lvl9pPr lvl="8" rtl="0">
              <a:spcBef>
                <a:spcPts val="0"/>
              </a:spcBef>
              <a:spcAft>
                <a:spcPts val="0"/>
              </a:spcAft>
              <a:buClr>
                <a:srgbClr val="434343"/>
              </a:buClr>
              <a:buSzPts val="1800"/>
              <a:buNone/>
              <a:defRPr sz="1800">
                <a:solidFill>
                  <a:srgbClr val="434343"/>
                </a:solidFill>
              </a:defRPr>
            </a:lvl9pPr>
          </a:lstStyle>
          <a:p/>
        </p:txBody>
      </p:sp>
      <p:sp>
        <p:nvSpPr>
          <p:cNvPr id="47" name="Google Shape;47;p12"/>
          <p:cNvSpPr txBox="1"/>
          <p:nvPr>
            <p:ph idx="7" type="subTitle"/>
          </p:nvPr>
        </p:nvSpPr>
        <p:spPr>
          <a:xfrm flipH="1">
            <a:off x="5724613" y="2243940"/>
            <a:ext cx="2589300" cy="745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200"/>
              <a:buNone/>
              <a:defRPr/>
            </a:lvl3pPr>
            <a:lvl4pPr lvl="3" rtl="0">
              <a:lnSpc>
                <a:spcPct val="100000"/>
              </a:lnSpc>
              <a:spcBef>
                <a:spcPts val="0"/>
              </a:spcBef>
              <a:spcAft>
                <a:spcPts val="0"/>
              </a:spcAft>
              <a:buSzPts val="1200"/>
              <a:buNone/>
              <a:defRPr/>
            </a:lvl4pPr>
            <a:lvl5pPr lvl="4" rtl="0">
              <a:lnSpc>
                <a:spcPct val="100000"/>
              </a:lnSpc>
              <a:spcBef>
                <a:spcPts val="0"/>
              </a:spcBef>
              <a:spcAft>
                <a:spcPts val="0"/>
              </a:spcAft>
              <a:buSzPts val="1200"/>
              <a:buNone/>
              <a:defRPr/>
            </a:lvl5pPr>
            <a:lvl6pPr lvl="5" rtl="0">
              <a:lnSpc>
                <a:spcPct val="100000"/>
              </a:lnSpc>
              <a:spcBef>
                <a:spcPts val="0"/>
              </a:spcBef>
              <a:spcAft>
                <a:spcPts val="0"/>
              </a:spcAft>
              <a:buSzPts val="1200"/>
              <a:buNone/>
              <a:defRPr/>
            </a:lvl6pPr>
            <a:lvl7pPr lvl="6" rtl="0">
              <a:lnSpc>
                <a:spcPct val="100000"/>
              </a:lnSpc>
              <a:spcBef>
                <a:spcPts val="0"/>
              </a:spcBef>
              <a:spcAft>
                <a:spcPts val="0"/>
              </a:spcAft>
              <a:buSzPts val="1200"/>
              <a:buNone/>
              <a:defRPr/>
            </a:lvl7pPr>
            <a:lvl8pPr lvl="7" rtl="0">
              <a:lnSpc>
                <a:spcPct val="100000"/>
              </a:lnSpc>
              <a:spcBef>
                <a:spcPts val="0"/>
              </a:spcBef>
              <a:spcAft>
                <a:spcPts val="0"/>
              </a:spcAft>
              <a:buSzPts val="1200"/>
              <a:buNone/>
              <a:defRPr/>
            </a:lvl8pPr>
            <a:lvl9pPr lvl="8" rtl="0">
              <a:lnSpc>
                <a:spcPct val="100000"/>
              </a:lnSpc>
              <a:spcBef>
                <a:spcPts val="0"/>
              </a:spcBef>
              <a:spcAft>
                <a:spcPts val="0"/>
              </a:spcAft>
              <a:buSzPts val="1200"/>
              <a:buNone/>
              <a:defRPr/>
            </a:lvl9pPr>
          </a:lstStyle>
          <a:p/>
        </p:txBody>
      </p:sp>
      <p:sp>
        <p:nvSpPr>
          <p:cNvPr id="48" name="Google Shape;48;p12"/>
          <p:cNvSpPr txBox="1"/>
          <p:nvPr>
            <p:ph hasCustomPrompt="1" idx="8" type="title"/>
          </p:nvPr>
        </p:nvSpPr>
        <p:spPr>
          <a:xfrm>
            <a:off x="6492612" y="1239070"/>
            <a:ext cx="1053300" cy="5778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5500"/>
              <a:buNone/>
              <a:defRPr sz="3600"/>
            </a:lvl1pPr>
            <a:lvl2pPr lvl="1"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9pPr>
          </a:lstStyle>
          <a:p>
            <a:r>
              <a:t>xx%</a:t>
            </a:r>
          </a:p>
        </p:txBody>
      </p:sp>
      <p:sp>
        <p:nvSpPr>
          <p:cNvPr id="49" name="Google Shape;49;p12"/>
          <p:cNvSpPr txBox="1"/>
          <p:nvPr>
            <p:ph idx="9" type="ctrTitle"/>
          </p:nvPr>
        </p:nvSpPr>
        <p:spPr>
          <a:xfrm flipH="1">
            <a:off x="2042356" y="3407989"/>
            <a:ext cx="2453100" cy="577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None/>
              <a:defRPr>
                <a:solidFill>
                  <a:schemeClr val="accent1"/>
                </a:solidFill>
              </a:defRPr>
            </a:lvl1pPr>
            <a:lvl2pPr lvl="1" rtl="0">
              <a:spcBef>
                <a:spcPts val="0"/>
              </a:spcBef>
              <a:spcAft>
                <a:spcPts val="0"/>
              </a:spcAft>
              <a:buClr>
                <a:srgbClr val="434343"/>
              </a:buClr>
              <a:buSzPts val="1800"/>
              <a:buNone/>
              <a:defRPr sz="1800">
                <a:solidFill>
                  <a:srgbClr val="434343"/>
                </a:solidFill>
              </a:defRPr>
            </a:lvl2pPr>
            <a:lvl3pPr lvl="2" rtl="0">
              <a:spcBef>
                <a:spcPts val="0"/>
              </a:spcBef>
              <a:spcAft>
                <a:spcPts val="0"/>
              </a:spcAft>
              <a:buClr>
                <a:srgbClr val="434343"/>
              </a:buClr>
              <a:buSzPts val="1800"/>
              <a:buNone/>
              <a:defRPr sz="1800">
                <a:solidFill>
                  <a:srgbClr val="434343"/>
                </a:solidFill>
              </a:defRPr>
            </a:lvl3pPr>
            <a:lvl4pPr lvl="3" rtl="0">
              <a:spcBef>
                <a:spcPts val="0"/>
              </a:spcBef>
              <a:spcAft>
                <a:spcPts val="0"/>
              </a:spcAft>
              <a:buClr>
                <a:srgbClr val="434343"/>
              </a:buClr>
              <a:buSzPts val="1800"/>
              <a:buNone/>
              <a:defRPr sz="1800">
                <a:solidFill>
                  <a:srgbClr val="434343"/>
                </a:solidFill>
              </a:defRPr>
            </a:lvl4pPr>
            <a:lvl5pPr lvl="4" rtl="0">
              <a:spcBef>
                <a:spcPts val="0"/>
              </a:spcBef>
              <a:spcAft>
                <a:spcPts val="0"/>
              </a:spcAft>
              <a:buClr>
                <a:srgbClr val="434343"/>
              </a:buClr>
              <a:buSzPts val="1800"/>
              <a:buNone/>
              <a:defRPr sz="1800">
                <a:solidFill>
                  <a:srgbClr val="434343"/>
                </a:solidFill>
              </a:defRPr>
            </a:lvl5pPr>
            <a:lvl6pPr lvl="5" rtl="0">
              <a:spcBef>
                <a:spcPts val="0"/>
              </a:spcBef>
              <a:spcAft>
                <a:spcPts val="0"/>
              </a:spcAft>
              <a:buClr>
                <a:srgbClr val="434343"/>
              </a:buClr>
              <a:buSzPts val="1800"/>
              <a:buNone/>
              <a:defRPr sz="1800">
                <a:solidFill>
                  <a:srgbClr val="434343"/>
                </a:solidFill>
              </a:defRPr>
            </a:lvl6pPr>
            <a:lvl7pPr lvl="6" rtl="0">
              <a:spcBef>
                <a:spcPts val="0"/>
              </a:spcBef>
              <a:spcAft>
                <a:spcPts val="0"/>
              </a:spcAft>
              <a:buClr>
                <a:srgbClr val="434343"/>
              </a:buClr>
              <a:buSzPts val="1800"/>
              <a:buNone/>
              <a:defRPr sz="1800">
                <a:solidFill>
                  <a:srgbClr val="434343"/>
                </a:solidFill>
              </a:defRPr>
            </a:lvl7pPr>
            <a:lvl8pPr lvl="7" rtl="0">
              <a:spcBef>
                <a:spcPts val="0"/>
              </a:spcBef>
              <a:spcAft>
                <a:spcPts val="0"/>
              </a:spcAft>
              <a:buClr>
                <a:srgbClr val="434343"/>
              </a:buClr>
              <a:buSzPts val="1800"/>
              <a:buNone/>
              <a:defRPr sz="1800">
                <a:solidFill>
                  <a:srgbClr val="434343"/>
                </a:solidFill>
              </a:defRPr>
            </a:lvl8pPr>
            <a:lvl9pPr lvl="8" rtl="0">
              <a:spcBef>
                <a:spcPts val="0"/>
              </a:spcBef>
              <a:spcAft>
                <a:spcPts val="0"/>
              </a:spcAft>
              <a:buClr>
                <a:srgbClr val="434343"/>
              </a:buClr>
              <a:buSzPts val="1800"/>
              <a:buNone/>
              <a:defRPr sz="1800">
                <a:solidFill>
                  <a:srgbClr val="434343"/>
                </a:solidFill>
              </a:defRPr>
            </a:lvl9pPr>
          </a:lstStyle>
          <a:p/>
        </p:txBody>
      </p:sp>
      <p:sp>
        <p:nvSpPr>
          <p:cNvPr id="50" name="Google Shape;50;p12"/>
          <p:cNvSpPr txBox="1"/>
          <p:nvPr>
            <p:ph idx="13" type="subTitle"/>
          </p:nvPr>
        </p:nvSpPr>
        <p:spPr>
          <a:xfrm flipH="1">
            <a:off x="2042356" y="3918766"/>
            <a:ext cx="2453100" cy="577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200"/>
              <a:buNone/>
              <a:defRPr/>
            </a:lvl3pPr>
            <a:lvl4pPr lvl="3" rtl="0">
              <a:lnSpc>
                <a:spcPct val="100000"/>
              </a:lnSpc>
              <a:spcBef>
                <a:spcPts val="0"/>
              </a:spcBef>
              <a:spcAft>
                <a:spcPts val="0"/>
              </a:spcAft>
              <a:buSzPts val="1200"/>
              <a:buNone/>
              <a:defRPr/>
            </a:lvl4pPr>
            <a:lvl5pPr lvl="4" rtl="0">
              <a:lnSpc>
                <a:spcPct val="100000"/>
              </a:lnSpc>
              <a:spcBef>
                <a:spcPts val="0"/>
              </a:spcBef>
              <a:spcAft>
                <a:spcPts val="0"/>
              </a:spcAft>
              <a:buSzPts val="1200"/>
              <a:buNone/>
              <a:defRPr/>
            </a:lvl5pPr>
            <a:lvl6pPr lvl="5" rtl="0">
              <a:lnSpc>
                <a:spcPct val="100000"/>
              </a:lnSpc>
              <a:spcBef>
                <a:spcPts val="0"/>
              </a:spcBef>
              <a:spcAft>
                <a:spcPts val="0"/>
              </a:spcAft>
              <a:buSzPts val="1200"/>
              <a:buNone/>
              <a:defRPr/>
            </a:lvl6pPr>
            <a:lvl7pPr lvl="6" rtl="0">
              <a:lnSpc>
                <a:spcPct val="100000"/>
              </a:lnSpc>
              <a:spcBef>
                <a:spcPts val="0"/>
              </a:spcBef>
              <a:spcAft>
                <a:spcPts val="0"/>
              </a:spcAft>
              <a:buSzPts val="1200"/>
              <a:buNone/>
              <a:defRPr/>
            </a:lvl7pPr>
            <a:lvl8pPr lvl="7" rtl="0">
              <a:lnSpc>
                <a:spcPct val="100000"/>
              </a:lnSpc>
              <a:spcBef>
                <a:spcPts val="0"/>
              </a:spcBef>
              <a:spcAft>
                <a:spcPts val="0"/>
              </a:spcAft>
              <a:buSzPts val="1200"/>
              <a:buNone/>
              <a:defRPr/>
            </a:lvl8pPr>
            <a:lvl9pPr lvl="8" rtl="0">
              <a:lnSpc>
                <a:spcPct val="100000"/>
              </a:lnSpc>
              <a:spcBef>
                <a:spcPts val="0"/>
              </a:spcBef>
              <a:spcAft>
                <a:spcPts val="0"/>
              </a:spcAft>
              <a:buSzPts val="1200"/>
              <a:buNone/>
              <a:defRPr/>
            </a:lvl9pPr>
          </a:lstStyle>
          <a:p/>
        </p:txBody>
      </p:sp>
      <p:sp>
        <p:nvSpPr>
          <p:cNvPr id="51" name="Google Shape;51;p12"/>
          <p:cNvSpPr txBox="1"/>
          <p:nvPr>
            <p:ph hasCustomPrompt="1" idx="14" type="title"/>
          </p:nvPr>
        </p:nvSpPr>
        <p:spPr>
          <a:xfrm>
            <a:off x="2795206" y="2903084"/>
            <a:ext cx="947400" cy="5778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5500"/>
              <a:buNone/>
              <a:defRPr sz="3600"/>
            </a:lvl1pPr>
            <a:lvl2pPr lvl="1"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9pPr>
          </a:lstStyle>
          <a:p>
            <a:r>
              <a:t>xx%</a:t>
            </a:r>
          </a:p>
        </p:txBody>
      </p:sp>
      <p:sp>
        <p:nvSpPr>
          <p:cNvPr id="52" name="Google Shape;52;p12"/>
          <p:cNvSpPr txBox="1"/>
          <p:nvPr>
            <p:ph idx="15" type="ctrTitle"/>
          </p:nvPr>
        </p:nvSpPr>
        <p:spPr>
          <a:xfrm flipH="1">
            <a:off x="4571146" y="3407989"/>
            <a:ext cx="2453100" cy="577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None/>
              <a:defRPr>
                <a:solidFill>
                  <a:schemeClr val="accent1"/>
                </a:solidFill>
              </a:defRPr>
            </a:lvl1pPr>
            <a:lvl2pPr lvl="1" rtl="0">
              <a:spcBef>
                <a:spcPts val="0"/>
              </a:spcBef>
              <a:spcAft>
                <a:spcPts val="0"/>
              </a:spcAft>
              <a:buClr>
                <a:srgbClr val="434343"/>
              </a:buClr>
              <a:buSzPts val="1800"/>
              <a:buNone/>
              <a:defRPr sz="1800">
                <a:solidFill>
                  <a:srgbClr val="434343"/>
                </a:solidFill>
              </a:defRPr>
            </a:lvl2pPr>
            <a:lvl3pPr lvl="2" rtl="0">
              <a:spcBef>
                <a:spcPts val="0"/>
              </a:spcBef>
              <a:spcAft>
                <a:spcPts val="0"/>
              </a:spcAft>
              <a:buClr>
                <a:srgbClr val="434343"/>
              </a:buClr>
              <a:buSzPts val="1800"/>
              <a:buNone/>
              <a:defRPr sz="1800">
                <a:solidFill>
                  <a:srgbClr val="434343"/>
                </a:solidFill>
              </a:defRPr>
            </a:lvl3pPr>
            <a:lvl4pPr lvl="3" rtl="0">
              <a:spcBef>
                <a:spcPts val="0"/>
              </a:spcBef>
              <a:spcAft>
                <a:spcPts val="0"/>
              </a:spcAft>
              <a:buClr>
                <a:srgbClr val="434343"/>
              </a:buClr>
              <a:buSzPts val="1800"/>
              <a:buNone/>
              <a:defRPr sz="1800">
                <a:solidFill>
                  <a:srgbClr val="434343"/>
                </a:solidFill>
              </a:defRPr>
            </a:lvl4pPr>
            <a:lvl5pPr lvl="4" rtl="0">
              <a:spcBef>
                <a:spcPts val="0"/>
              </a:spcBef>
              <a:spcAft>
                <a:spcPts val="0"/>
              </a:spcAft>
              <a:buClr>
                <a:srgbClr val="434343"/>
              </a:buClr>
              <a:buSzPts val="1800"/>
              <a:buNone/>
              <a:defRPr sz="1800">
                <a:solidFill>
                  <a:srgbClr val="434343"/>
                </a:solidFill>
              </a:defRPr>
            </a:lvl5pPr>
            <a:lvl6pPr lvl="5" rtl="0">
              <a:spcBef>
                <a:spcPts val="0"/>
              </a:spcBef>
              <a:spcAft>
                <a:spcPts val="0"/>
              </a:spcAft>
              <a:buClr>
                <a:srgbClr val="434343"/>
              </a:buClr>
              <a:buSzPts val="1800"/>
              <a:buNone/>
              <a:defRPr sz="1800">
                <a:solidFill>
                  <a:srgbClr val="434343"/>
                </a:solidFill>
              </a:defRPr>
            </a:lvl6pPr>
            <a:lvl7pPr lvl="6" rtl="0">
              <a:spcBef>
                <a:spcPts val="0"/>
              </a:spcBef>
              <a:spcAft>
                <a:spcPts val="0"/>
              </a:spcAft>
              <a:buClr>
                <a:srgbClr val="434343"/>
              </a:buClr>
              <a:buSzPts val="1800"/>
              <a:buNone/>
              <a:defRPr sz="1800">
                <a:solidFill>
                  <a:srgbClr val="434343"/>
                </a:solidFill>
              </a:defRPr>
            </a:lvl7pPr>
            <a:lvl8pPr lvl="7" rtl="0">
              <a:spcBef>
                <a:spcPts val="0"/>
              </a:spcBef>
              <a:spcAft>
                <a:spcPts val="0"/>
              </a:spcAft>
              <a:buClr>
                <a:srgbClr val="434343"/>
              </a:buClr>
              <a:buSzPts val="1800"/>
              <a:buNone/>
              <a:defRPr sz="1800">
                <a:solidFill>
                  <a:srgbClr val="434343"/>
                </a:solidFill>
              </a:defRPr>
            </a:lvl8pPr>
            <a:lvl9pPr lvl="8" rtl="0">
              <a:spcBef>
                <a:spcPts val="0"/>
              </a:spcBef>
              <a:spcAft>
                <a:spcPts val="0"/>
              </a:spcAft>
              <a:buClr>
                <a:srgbClr val="434343"/>
              </a:buClr>
              <a:buSzPts val="1800"/>
              <a:buNone/>
              <a:defRPr sz="1800">
                <a:solidFill>
                  <a:srgbClr val="434343"/>
                </a:solidFill>
              </a:defRPr>
            </a:lvl9pPr>
          </a:lstStyle>
          <a:p/>
        </p:txBody>
      </p:sp>
      <p:sp>
        <p:nvSpPr>
          <p:cNvPr id="53" name="Google Shape;53;p12"/>
          <p:cNvSpPr txBox="1"/>
          <p:nvPr>
            <p:ph idx="16" type="subTitle"/>
          </p:nvPr>
        </p:nvSpPr>
        <p:spPr>
          <a:xfrm flipH="1">
            <a:off x="4605346" y="3918766"/>
            <a:ext cx="2384700" cy="577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200"/>
              <a:buNone/>
              <a:defRPr/>
            </a:lvl3pPr>
            <a:lvl4pPr lvl="3" rtl="0">
              <a:lnSpc>
                <a:spcPct val="100000"/>
              </a:lnSpc>
              <a:spcBef>
                <a:spcPts val="0"/>
              </a:spcBef>
              <a:spcAft>
                <a:spcPts val="0"/>
              </a:spcAft>
              <a:buSzPts val="1200"/>
              <a:buNone/>
              <a:defRPr/>
            </a:lvl4pPr>
            <a:lvl5pPr lvl="4" rtl="0">
              <a:lnSpc>
                <a:spcPct val="100000"/>
              </a:lnSpc>
              <a:spcBef>
                <a:spcPts val="0"/>
              </a:spcBef>
              <a:spcAft>
                <a:spcPts val="0"/>
              </a:spcAft>
              <a:buSzPts val="1200"/>
              <a:buNone/>
              <a:defRPr/>
            </a:lvl5pPr>
            <a:lvl6pPr lvl="5" rtl="0">
              <a:lnSpc>
                <a:spcPct val="100000"/>
              </a:lnSpc>
              <a:spcBef>
                <a:spcPts val="0"/>
              </a:spcBef>
              <a:spcAft>
                <a:spcPts val="0"/>
              </a:spcAft>
              <a:buSzPts val="1200"/>
              <a:buNone/>
              <a:defRPr/>
            </a:lvl6pPr>
            <a:lvl7pPr lvl="6" rtl="0">
              <a:lnSpc>
                <a:spcPct val="100000"/>
              </a:lnSpc>
              <a:spcBef>
                <a:spcPts val="0"/>
              </a:spcBef>
              <a:spcAft>
                <a:spcPts val="0"/>
              </a:spcAft>
              <a:buSzPts val="1200"/>
              <a:buNone/>
              <a:defRPr/>
            </a:lvl7pPr>
            <a:lvl8pPr lvl="7" rtl="0">
              <a:lnSpc>
                <a:spcPct val="100000"/>
              </a:lnSpc>
              <a:spcBef>
                <a:spcPts val="0"/>
              </a:spcBef>
              <a:spcAft>
                <a:spcPts val="0"/>
              </a:spcAft>
              <a:buSzPts val="1200"/>
              <a:buNone/>
              <a:defRPr/>
            </a:lvl8pPr>
            <a:lvl9pPr lvl="8" rtl="0">
              <a:lnSpc>
                <a:spcPct val="100000"/>
              </a:lnSpc>
              <a:spcBef>
                <a:spcPts val="0"/>
              </a:spcBef>
              <a:spcAft>
                <a:spcPts val="0"/>
              </a:spcAft>
              <a:buSzPts val="1200"/>
              <a:buNone/>
              <a:defRPr/>
            </a:lvl9pPr>
          </a:lstStyle>
          <a:p/>
        </p:txBody>
      </p:sp>
      <p:sp>
        <p:nvSpPr>
          <p:cNvPr id="54" name="Google Shape;54;p12"/>
          <p:cNvSpPr txBox="1"/>
          <p:nvPr>
            <p:ph hasCustomPrompt="1" idx="17" type="title"/>
          </p:nvPr>
        </p:nvSpPr>
        <p:spPr>
          <a:xfrm>
            <a:off x="5323996" y="2903084"/>
            <a:ext cx="947400" cy="5778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5500"/>
              <a:buNone/>
              <a:defRPr sz="3600"/>
            </a:lvl1pPr>
            <a:lvl2pPr lvl="1"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9pPr>
          </a:lstStyle>
          <a:p>
            <a:r>
              <a:t>xx%</a:t>
            </a:r>
          </a:p>
        </p:txBody>
      </p:sp>
      <p:sp>
        <p:nvSpPr>
          <p:cNvPr id="55" name="Google Shape;55;p12"/>
          <p:cNvSpPr txBox="1"/>
          <p:nvPr>
            <p:ph idx="18" type="title"/>
          </p:nvPr>
        </p:nvSpPr>
        <p:spPr>
          <a:xfrm>
            <a:off x="2421000" y="283608"/>
            <a:ext cx="4302000" cy="630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600"/>
            </a:lvl1pPr>
            <a:lvl2pPr lvl="1" rtl="0" algn="ctr">
              <a:spcBef>
                <a:spcPts val="0"/>
              </a:spcBef>
              <a:spcAft>
                <a:spcPts val="0"/>
              </a:spcAft>
              <a:buNone/>
              <a:defRPr sz="3600">
                <a:solidFill>
                  <a:schemeClr val="accent2"/>
                </a:solidFill>
              </a:defRPr>
            </a:lvl2pPr>
            <a:lvl3pPr lvl="2" rtl="0" algn="ctr">
              <a:spcBef>
                <a:spcPts val="0"/>
              </a:spcBef>
              <a:spcAft>
                <a:spcPts val="0"/>
              </a:spcAft>
              <a:buNone/>
              <a:defRPr sz="3600">
                <a:solidFill>
                  <a:schemeClr val="accent2"/>
                </a:solidFill>
              </a:defRPr>
            </a:lvl3pPr>
            <a:lvl4pPr lvl="3" rtl="0" algn="ctr">
              <a:spcBef>
                <a:spcPts val="0"/>
              </a:spcBef>
              <a:spcAft>
                <a:spcPts val="0"/>
              </a:spcAft>
              <a:buNone/>
              <a:defRPr sz="3600">
                <a:solidFill>
                  <a:schemeClr val="accent2"/>
                </a:solidFill>
              </a:defRPr>
            </a:lvl4pPr>
            <a:lvl5pPr lvl="4" rtl="0" algn="ctr">
              <a:spcBef>
                <a:spcPts val="0"/>
              </a:spcBef>
              <a:spcAft>
                <a:spcPts val="0"/>
              </a:spcAft>
              <a:buNone/>
              <a:defRPr sz="3600">
                <a:solidFill>
                  <a:schemeClr val="accent2"/>
                </a:solidFill>
              </a:defRPr>
            </a:lvl5pPr>
            <a:lvl6pPr lvl="5" rtl="0" algn="ctr">
              <a:spcBef>
                <a:spcPts val="0"/>
              </a:spcBef>
              <a:spcAft>
                <a:spcPts val="0"/>
              </a:spcAft>
              <a:buNone/>
              <a:defRPr sz="3600">
                <a:solidFill>
                  <a:schemeClr val="accent2"/>
                </a:solidFill>
              </a:defRPr>
            </a:lvl6pPr>
            <a:lvl7pPr lvl="6" rtl="0" algn="ctr">
              <a:spcBef>
                <a:spcPts val="0"/>
              </a:spcBef>
              <a:spcAft>
                <a:spcPts val="0"/>
              </a:spcAft>
              <a:buNone/>
              <a:defRPr sz="3600">
                <a:solidFill>
                  <a:schemeClr val="accent2"/>
                </a:solidFill>
              </a:defRPr>
            </a:lvl7pPr>
            <a:lvl8pPr lvl="7" rtl="0" algn="ctr">
              <a:spcBef>
                <a:spcPts val="0"/>
              </a:spcBef>
              <a:spcAft>
                <a:spcPts val="0"/>
              </a:spcAft>
              <a:buNone/>
              <a:defRPr sz="3600">
                <a:solidFill>
                  <a:schemeClr val="accent2"/>
                </a:solidFill>
              </a:defRPr>
            </a:lvl8pPr>
            <a:lvl9pPr lvl="8" rtl="0" algn="ctr">
              <a:spcBef>
                <a:spcPts val="0"/>
              </a:spcBef>
              <a:spcAft>
                <a:spcPts val="0"/>
              </a:spcAft>
              <a:buNone/>
              <a:defRPr sz="3600">
                <a:solidFill>
                  <a:schemeClr val="accent2"/>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1">
    <p:bg>
      <p:bgPr>
        <a:blipFill>
          <a:blip r:embed="rId2">
            <a:alphaModFix/>
          </a:blip>
          <a:stretch>
            <a:fillRect/>
          </a:stretch>
        </a:blipFill>
      </p:bgPr>
    </p:bg>
    <p:spTree>
      <p:nvGrpSpPr>
        <p:cNvPr id="56" name="Shape 56"/>
        <p:cNvGrpSpPr/>
        <p:nvPr/>
      </p:nvGrpSpPr>
      <p:grpSpPr>
        <a:xfrm>
          <a:off x="0" y="0"/>
          <a:ext cx="0" cy="0"/>
          <a:chOff x="0" y="0"/>
          <a:chExt cx="0" cy="0"/>
        </a:xfrm>
      </p:grpSpPr>
      <p:sp>
        <p:nvSpPr>
          <p:cNvPr id="57" name="Google Shape;57;p13"/>
          <p:cNvSpPr txBox="1"/>
          <p:nvPr>
            <p:ph type="ctrTitle"/>
          </p:nvPr>
        </p:nvSpPr>
        <p:spPr>
          <a:xfrm flipH="1">
            <a:off x="6552430" y="2010857"/>
            <a:ext cx="1560600" cy="577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None/>
              <a:defRPr/>
            </a:lvl1pPr>
            <a:lvl2pPr lvl="1" rtl="0" algn="ctr">
              <a:spcBef>
                <a:spcPts val="0"/>
              </a:spcBef>
              <a:spcAft>
                <a:spcPts val="0"/>
              </a:spcAft>
              <a:buClr>
                <a:srgbClr val="434343"/>
              </a:buClr>
              <a:buSzPts val="1800"/>
              <a:buNone/>
              <a:defRPr sz="1800">
                <a:solidFill>
                  <a:srgbClr val="434343"/>
                </a:solidFill>
              </a:defRPr>
            </a:lvl2pPr>
            <a:lvl3pPr lvl="2" rtl="0" algn="ctr">
              <a:spcBef>
                <a:spcPts val="0"/>
              </a:spcBef>
              <a:spcAft>
                <a:spcPts val="0"/>
              </a:spcAft>
              <a:buClr>
                <a:srgbClr val="434343"/>
              </a:buClr>
              <a:buSzPts val="1800"/>
              <a:buNone/>
              <a:defRPr sz="1800">
                <a:solidFill>
                  <a:srgbClr val="434343"/>
                </a:solidFill>
              </a:defRPr>
            </a:lvl3pPr>
            <a:lvl4pPr lvl="3" rtl="0" algn="ctr">
              <a:spcBef>
                <a:spcPts val="0"/>
              </a:spcBef>
              <a:spcAft>
                <a:spcPts val="0"/>
              </a:spcAft>
              <a:buClr>
                <a:srgbClr val="434343"/>
              </a:buClr>
              <a:buSzPts val="1800"/>
              <a:buNone/>
              <a:defRPr sz="1800">
                <a:solidFill>
                  <a:srgbClr val="434343"/>
                </a:solidFill>
              </a:defRPr>
            </a:lvl4pPr>
            <a:lvl5pPr lvl="4" rtl="0" algn="ctr">
              <a:spcBef>
                <a:spcPts val="0"/>
              </a:spcBef>
              <a:spcAft>
                <a:spcPts val="0"/>
              </a:spcAft>
              <a:buClr>
                <a:srgbClr val="434343"/>
              </a:buClr>
              <a:buSzPts val="1800"/>
              <a:buNone/>
              <a:defRPr sz="1800">
                <a:solidFill>
                  <a:srgbClr val="434343"/>
                </a:solidFill>
              </a:defRPr>
            </a:lvl5pPr>
            <a:lvl6pPr lvl="5" rtl="0" algn="ctr">
              <a:spcBef>
                <a:spcPts val="0"/>
              </a:spcBef>
              <a:spcAft>
                <a:spcPts val="0"/>
              </a:spcAft>
              <a:buClr>
                <a:srgbClr val="434343"/>
              </a:buClr>
              <a:buSzPts val="1800"/>
              <a:buNone/>
              <a:defRPr sz="1800">
                <a:solidFill>
                  <a:srgbClr val="434343"/>
                </a:solidFill>
              </a:defRPr>
            </a:lvl6pPr>
            <a:lvl7pPr lvl="6" rtl="0" algn="ctr">
              <a:spcBef>
                <a:spcPts val="0"/>
              </a:spcBef>
              <a:spcAft>
                <a:spcPts val="0"/>
              </a:spcAft>
              <a:buClr>
                <a:srgbClr val="434343"/>
              </a:buClr>
              <a:buSzPts val="1800"/>
              <a:buNone/>
              <a:defRPr sz="1800">
                <a:solidFill>
                  <a:srgbClr val="434343"/>
                </a:solidFill>
              </a:defRPr>
            </a:lvl7pPr>
            <a:lvl8pPr lvl="7" rtl="0" algn="ctr">
              <a:spcBef>
                <a:spcPts val="0"/>
              </a:spcBef>
              <a:spcAft>
                <a:spcPts val="0"/>
              </a:spcAft>
              <a:buClr>
                <a:srgbClr val="434343"/>
              </a:buClr>
              <a:buSzPts val="1800"/>
              <a:buNone/>
              <a:defRPr sz="1800">
                <a:solidFill>
                  <a:srgbClr val="434343"/>
                </a:solidFill>
              </a:defRPr>
            </a:lvl8pPr>
            <a:lvl9pPr lvl="8" rtl="0" algn="ctr">
              <a:spcBef>
                <a:spcPts val="0"/>
              </a:spcBef>
              <a:spcAft>
                <a:spcPts val="0"/>
              </a:spcAft>
              <a:buClr>
                <a:srgbClr val="434343"/>
              </a:buClr>
              <a:buSzPts val="1800"/>
              <a:buNone/>
              <a:defRPr sz="1800">
                <a:solidFill>
                  <a:srgbClr val="434343"/>
                </a:solidFill>
              </a:defRPr>
            </a:lvl9pPr>
          </a:lstStyle>
          <a:p/>
        </p:txBody>
      </p:sp>
      <p:sp>
        <p:nvSpPr>
          <p:cNvPr id="58" name="Google Shape;58;p13"/>
          <p:cNvSpPr txBox="1"/>
          <p:nvPr>
            <p:ph idx="1" type="subTitle"/>
          </p:nvPr>
        </p:nvSpPr>
        <p:spPr>
          <a:xfrm flipH="1">
            <a:off x="6472706" y="2473075"/>
            <a:ext cx="1719900" cy="875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59" name="Google Shape;59;p13"/>
          <p:cNvSpPr txBox="1"/>
          <p:nvPr>
            <p:ph idx="2" type="ctrTitle"/>
          </p:nvPr>
        </p:nvSpPr>
        <p:spPr>
          <a:xfrm flipH="1">
            <a:off x="3791699" y="2463578"/>
            <a:ext cx="1560600" cy="577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None/>
              <a:defRPr/>
            </a:lvl1pPr>
            <a:lvl2pPr lvl="1" rtl="0" algn="ctr">
              <a:spcBef>
                <a:spcPts val="0"/>
              </a:spcBef>
              <a:spcAft>
                <a:spcPts val="0"/>
              </a:spcAft>
              <a:buClr>
                <a:srgbClr val="434343"/>
              </a:buClr>
              <a:buSzPts val="1800"/>
              <a:buNone/>
              <a:defRPr sz="1800">
                <a:solidFill>
                  <a:srgbClr val="434343"/>
                </a:solidFill>
              </a:defRPr>
            </a:lvl2pPr>
            <a:lvl3pPr lvl="2" rtl="0" algn="ctr">
              <a:spcBef>
                <a:spcPts val="0"/>
              </a:spcBef>
              <a:spcAft>
                <a:spcPts val="0"/>
              </a:spcAft>
              <a:buClr>
                <a:srgbClr val="434343"/>
              </a:buClr>
              <a:buSzPts val="1800"/>
              <a:buNone/>
              <a:defRPr sz="1800">
                <a:solidFill>
                  <a:srgbClr val="434343"/>
                </a:solidFill>
              </a:defRPr>
            </a:lvl3pPr>
            <a:lvl4pPr lvl="3" rtl="0" algn="ctr">
              <a:spcBef>
                <a:spcPts val="0"/>
              </a:spcBef>
              <a:spcAft>
                <a:spcPts val="0"/>
              </a:spcAft>
              <a:buClr>
                <a:srgbClr val="434343"/>
              </a:buClr>
              <a:buSzPts val="1800"/>
              <a:buNone/>
              <a:defRPr sz="1800">
                <a:solidFill>
                  <a:srgbClr val="434343"/>
                </a:solidFill>
              </a:defRPr>
            </a:lvl4pPr>
            <a:lvl5pPr lvl="4" rtl="0" algn="ctr">
              <a:spcBef>
                <a:spcPts val="0"/>
              </a:spcBef>
              <a:spcAft>
                <a:spcPts val="0"/>
              </a:spcAft>
              <a:buClr>
                <a:srgbClr val="434343"/>
              </a:buClr>
              <a:buSzPts val="1800"/>
              <a:buNone/>
              <a:defRPr sz="1800">
                <a:solidFill>
                  <a:srgbClr val="434343"/>
                </a:solidFill>
              </a:defRPr>
            </a:lvl5pPr>
            <a:lvl6pPr lvl="5" rtl="0" algn="ctr">
              <a:spcBef>
                <a:spcPts val="0"/>
              </a:spcBef>
              <a:spcAft>
                <a:spcPts val="0"/>
              </a:spcAft>
              <a:buClr>
                <a:srgbClr val="434343"/>
              </a:buClr>
              <a:buSzPts val="1800"/>
              <a:buNone/>
              <a:defRPr sz="1800">
                <a:solidFill>
                  <a:srgbClr val="434343"/>
                </a:solidFill>
              </a:defRPr>
            </a:lvl6pPr>
            <a:lvl7pPr lvl="6" rtl="0" algn="ctr">
              <a:spcBef>
                <a:spcPts val="0"/>
              </a:spcBef>
              <a:spcAft>
                <a:spcPts val="0"/>
              </a:spcAft>
              <a:buClr>
                <a:srgbClr val="434343"/>
              </a:buClr>
              <a:buSzPts val="1800"/>
              <a:buNone/>
              <a:defRPr sz="1800">
                <a:solidFill>
                  <a:srgbClr val="434343"/>
                </a:solidFill>
              </a:defRPr>
            </a:lvl7pPr>
            <a:lvl8pPr lvl="7" rtl="0" algn="ctr">
              <a:spcBef>
                <a:spcPts val="0"/>
              </a:spcBef>
              <a:spcAft>
                <a:spcPts val="0"/>
              </a:spcAft>
              <a:buClr>
                <a:srgbClr val="434343"/>
              </a:buClr>
              <a:buSzPts val="1800"/>
              <a:buNone/>
              <a:defRPr sz="1800">
                <a:solidFill>
                  <a:srgbClr val="434343"/>
                </a:solidFill>
              </a:defRPr>
            </a:lvl8pPr>
            <a:lvl9pPr lvl="8" rtl="0" algn="ctr">
              <a:spcBef>
                <a:spcPts val="0"/>
              </a:spcBef>
              <a:spcAft>
                <a:spcPts val="0"/>
              </a:spcAft>
              <a:buClr>
                <a:srgbClr val="434343"/>
              </a:buClr>
              <a:buSzPts val="1800"/>
              <a:buNone/>
              <a:defRPr sz="1800">
                <a:solidFill>
                  <a:srgbClr val="434343"/>
                </a:solidFill>
              </a:defRPr>
            </a:lvl9pPr>
          </a:lstStyle>
          <a:p/>
        </p:txBody>
      </p:sp>
      <p:sp>
        <p:nvSpPr>
          <p:cNvPr id="60" name="Google Shape;60;p13"/>
          <p:cNvSpPr txBox="1"/>
          <p:nvPr>
            <p:ph idx="3" type="subTitle"/>
          </p:nvPr>
        </p:nvSpPr>
        <p:spPr>
          <a:xfrm flipH="1">
            <a:off x="3791699" y="2938421"/>
            <a:ext cx="1560600" cy="875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61" name="Google Shape;61;p13"/>
          <p:cNvSpPr txBox="1"/>
          <p:nvPr>
            <p:ph idx="4" type="ctrTitle"/>
          </p:nvPr>
        </p:nvSpPr>
        <p:spPr>
          <a:xfrm flipH="1">
            <a:off x="1071599" y="2010857"/>
            <a:ext cx="1560600" cy="577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None/>
              <a:defRPr/>
            </a:lvl1pPr>
            <a:lvl2pPr lvl="1" rtl="0" algn="ctr">
              <a:spcBef>
                <a:spcPts val="0"/>
              </a:spcBef>
              <a:spcAft>
                <a:spcPts val="0"/>
              </a:spcAft>
              <a:buClr>
                <a:srgbClr val="434343"/>
              </a:buClr>
              <a:buSzPts val="1800"/>
              <a:buNone/>
              <a:defRPr sz="1800">
                <a:solidFill>
                  <a:srgbClr val="434343"/>
                </a:solidFill>
              </a:defRPr>
            </a:lvl2pPr>
            <a:lvl3pPr lvl="2" rtl="0" algn="ctr">
              <a:spcBef>
                <a:spcPts val="0"/>
              </a:spcBef>
              <a:spcAft>
                <a:spcPts val="0"/>
              </a:spcAft>
              <a:buClr>
                <a:srgbClr val="434343"/>
              </a:buClr>
              <a:buSzPts val="1800"/>
              <a:buNone/>
              <a:defRPr sz="1800">
                <a:solidFill>
                  <a:srgbClr val="434343"/>
                </a:solidFill>
              </a:defRPr>
            </a:lvl3pPr>
            <a:lvl4pPr lvl="3" rtl="0" algn="ctr">
              <a:spcBef>
                <a:spcPts val="0"/>
              </a:spcBef>
              <a:spcAft>
                <a:spcPts val="0"/>
              </a:spcAft>
              <a:buClr>
                <a:srgbClr val="434343"/>
              </a:buClr>
              <a:buSzPts val="1800"/>
              <a:buNone/>
              <a:defRPr sz="1800">
                <a:solidFill>
                  <a:srgbClr val="434343"/>
                </a:solidFill>
              </a:defRPr>
            </a:lvl4pPr>
            <a:lvl5pPr lvl="4" rtl="0" algn="ctr">
              <a:spcBef>
                <a:spcPts val="0"/>
              </a:spcBef>
              <a:spcAft>
                <a:spcPts val="0"/>
              </a:spcAft>
              <a:buClr>
                <a:srgbClr val="434343"/>
              </a:buClr>
              <a:buSzPts val="1800"/>
              <a:buNone/>
              <a:defRPr sz="1800">
                <a:solidFill>
                  <a:srgbClr val="434343"/>
                </a:solidFill>
              </a:defRPr>
            </a:lvl5pPr>
            <a:lvl6pPr lvl="5" rtl="0" algn="ctr">
              <a:spcBef>
                <a:spcPts val="0"/>
              </a:spcBef>
              <a:spcAft>
                <a:spcPts val="0"/>
              </a:spcAft>
              <a:buClr>
                <a:srgbClr val="434343"/>
              </a:buClr>
              <a:buSzPts val="1800"/>
              <a:buNone/>
              <a:defRPr sz="1800">
                <a:solidFill>
                  <a:srgbClr val="434343"/>
                </a:solidFill>
              </a:defRPr>
            </a:lvl6pPr>
            <a:lvl7pPr lvl="6" rtl="0" algn="ctr">
              <a:spcBef>
                <a:spcPts val="0"/>
              </a:spcBef>
              <a:spcAft>
                <a:spcPts val="0"/>
              </a:spcAft>
              <a:buClr>
                <a:srgbClr val="434343"/>
              </a:buClr>
              <a:buSzPts val="1800"/>
              <a:buNone/>
              <a:defRPr sz="1800">
                <a:solidFill>
                  <a:srgbClr val="434343"/>
                </a:solidFill>
              </a:defRPr>
            </a:lvl7pPr>
            <a:lvl8pPr lvl="7" rtl="0" algn="ctr">
              <a:spcBef>
                <a:spcPts val="0"/>
              </a:spcBef>
              <a:spcAft>
                <a:spcPts val="0"/>
              </a:spcAft>
              <a:buClr>
                <a:srgbClr val="434343"/>
              </a:buClr>
              <a:buSzPts val="1800"/>
              <a:buNone/>
              <a:defRPr sz="1800">
                <a:solidFill>
                  <a:srgbClr val="434343"/>
                </a:solidFill>
              </a:defRPr>
            </a:lvl8pPr>
            <a:lvl9pPr lvl="8" rtl="0" algn="ctr">
              <a:spcBef>
                <a:spcPts val="0"/>
              </a:spcBef>
              <a:spcAft>
                <a:spcPts val="0"/>
              </a:spcAft>
              <a:buClr>
                <a:srgbClr val="434343"/>
              </a:buClr>
              <a:buSzPts val="1800"/>
              <a:buNone/>
              <a:defRPr sz="1800">
                <a:solidFill>
                  <a:srgbClr val="434343"/>
                </a:solidFill>
              </a:defRPr>
            </a:lvl9pPr>
          </a:lstStyle>
          <a:p/>
        </p:txBody>
      </p:sp>
      <p:sp>
        <p:nvSpPr>
          <p:cNvPr id="62" name="Google Shape;62;p13"/>
          <p:cNvSpPr txBox="1"/>
          <p:nvPr>
            <p:ph idx="5" type="subTitle"/>
          </p:nvPr>
        </p:nvSpPr>
        <p:spPr>
          <a:xfrm flipH="1">
            <a:off x="1071600" y="2473075"/>
            <a:ext cx="1560600" cy="875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63" name="Google Shape;63;p13"/>
          <p:cNvSpPr txBox="1"/>
          <p:nvPr>
            <p:ph idx="6" type="title"/>
          </p:nvPr>
        </p:nvSpPr>
        <p:spPr>
          <a:xfrm>
            <a:off x="2421000" y="283608"/>
            <a:ext cx="4302000" cy="630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600"/>
            </a:lvl1pPr>
            <a:lvl2pPr lvl="1" rtl="0" algn="ctr">
              <a:spcBef>
                <a:spcPts val="0"/>
              </a:spcBef>
              <a:spcAft>
                <a:spcPts val="0"/>
              </a:spcAft>
              <a:buNone/>
              <a:defRPr sz="3600">
                <a:solidFill>
                  <a:schemeClr val="accent2"/>
                </a:solidFill>
              </a:defRPr>
            </a:lvl2pPr>
            <a:lvl3pPr lvl="2" rtl="0" algn="ctr">
              <a:spcBef>
                <a:spcPts val="0"/>
              </a:spcBef>
              <a:spcAft>
                <a:spcPts val="0"/>
              </a:spcAft>
              <a:buNone/>
              <a:defRPr sz="3600">
                <a:solidFill>
                  <a:schemeClr val="accent2"/>
                </a:solidFill>
              </a:defRPr>
            </a:lvl3pPr>
            <a:lvl4pPr lvl="3" rtl="0" algn="ctr">
              <a:spcBef>
                <a:spcPts val="0"/>
              </a:spcBef>
              <a:spcAft>
                <a:spcPts val="0"/>
              </a:spcAft>
              <a:buNone/>
              <a:defRPr sz="3600">
                <a:solidFill>
                  <a:schemeClr val="accent2"/>
                </a:solidFill>
              </a:defRPr>
            </a:lvl4pPr>
            <a:lvl5pPr lvl="4" rtl="0" algn="ctr">
              <a:spcBef>
                <a:spcPts val="0"/>
              </a:spcBef>
              <a:spcAft>
                <a:spcPts val="0"/>
              </a:spcAft>
              <a:buNone/>
              <a:defRPr sz="3600">
                <a:solidFill>
                  <a:schemeClr val="accent2"/>
                </a:solidFill>
              </a:defRPr>
            </a:lvl5pPr>
            <a:lvl6pPr lvl="5" rtl="0" algn="ctr">
              <a:spcBef>
                <a:spcPts val="0"/>
              </a:spcBef>
              <a:spcAft>
                <a:spcPts val="0"/>
              </a:spcAft>
              <a:buNone/>
              <a:defRPr sz="3600">
                <a:solidFill>
                  <a:schemeClr val="accent2"/>
                </a:solidFill>
              </a:defRPr>
            </a:lvl6pPr>
            <a:lvl7pPr lvl="6" rtl="0" algn="ctr">
              <a:spcBef>
                <a:spcPts val="0"/>
              </a:spcBef>
              <a:spcAft>
                <a:spcPts val="0"/>
              </a:spcAft>
              <a:buNone/>
              <a:defRPr sz="3600">
                <a:solidFill>
                  <a:schemeClr val="accent2"/>
                </a:solidFill>
              </a:defRPr>
            </a:lvl7pPr>
            <a:lvl8pPr lvl="7" rtl="0" algn="ctr">
              <a:spcBef>
                <a:spcPts val="0"/>
              </a:spcBef>
              <a:spcAft>
                <a:spcPts val="0"/>
              </a:spcAft>
              <a:buNone/>
              <a:defRPr sz="3600">
                <a:solidFill>
                  <a:schemeClr val="accent2"/>
                </a:solidFill>
              </a:defRPr>
            </a:lvl8pPr>
            <a:lvl9pPr lvl="8" rtl="0" algn="ctr">
              <a:spcBef>
                <a:spcPts val="0"/>
              </a:spcBef>
              <a:spcAft>
                <a:spcPts val="0"/>
              </a:spcAft>
              <a:buNone/>
              <a:defRPr sz="3600">
                <a:solidFill>
                  <a:schemeClr val="accent2"/>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1_1">
    <p:bg>
      <p:bgPr>
        <a:blipFill>
          <a:blip r:embed="rId2">
            <a:alphaModFix/>
          </a:blip>
          <a:stretch>
            <a:fillRect/>
          </a:stretch>
        </a:blipFill>
      </p:bgPr>
    </p:bg>
    <p:spTree>
      <p:nvGrpSpPr>
        <p:cNvPr id="64" name="Shape 64"/>
        <p:cNvGrpSpPr/>
        <p:nvPr/>
      </p:nvGrpSpPr>
      <p:grpSpPr>
        <a:xfrm>
          <a:off x="0" y="0"/>
          <a:ext cx="0" cy="0"/>
          <a:chOff x="0" y="0"/>
          <a:chExt cx="0" cy="0"/>
        </a:xfrm>
      </p:grpSpPr>
      <p:sp>
        <p:nvSpPr>
          <p:cNvPr id="65" name="Google Shape;65;p14"/>
          <p:cNvSpPr txBox="1"/>
          <p:nvPr>
            <p:ph type="ctrTitle"/>
          </p:nvPr>
        </p:nvSpPr>
        <p:spPr>
          <a:xfrm flipH="1">
            <a:off x="5126168" y="3534082"/>
            <a:ext cx="1869300" cy="5778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400"/>
              <a:buNone/>
              <a:defRPr/>
            </a:lvl1pPr>
            <a:lvl2pPr lvl="1" rtl="0" algn="ctr">
              <a:spcBef>
                <a:spcPts val="0"/>
              </a:spcBef>
              <a:spcAft>
                <a:spcPts val="0"/>
              </a:spcAft>
              <a:buClr>
                <a:srgbClr val="434343"/>
              </a:buClr>
              <a:buSzPts val="1800"/>
              <a:buNone/>
              <a:defRPr sz="1800">
                <a:solidFill>
                  <a:srgbClr val="434343"/>
                </a:solidFill>
              </a:defRPr>
            </a:lvl2pPr>
            <a:lvl3pPr lvl="2" rtl="0" algn="ctr">
              <a:spcBef>
                <a:spcPts val="0"/>
              </a:spcBef>
              <a:spcAft>
                <a:spcPts val="0"/>
              </a:spcAft>
              <a:buClr>
                <a:srgbClr val="434343"/>
              </a:buClr>
              <a:buSzPts val="1800"/>
              <a:buNone/>
              <a:defRPr sz="1800">
                <a:solidFill>
                  <a:srgbClr val="434343"/>
                </a:solidFill>
              </a:defRPr>
            </a:lvl3pPr>
            <a:lvl4pPr lvl="3" rtl="0" algn="ctr">
              <a:spcBef>
                <a:spcPts val="0"/>
              </a:spcBef>
              <a:spcAft>
                <a:spcPts val="0"/>
              </a:spcAft>
              <a:buClr>
                <a:srgbClr val="434343"/>
              </a:buClr>
              <a:buSzPts val="1800"/>
              <a:buNone/>
              <a:defRPr sz="1800">
                <a:solidFill>
                  <a:srgbClr val="434343"/>
                </a:solidFill>
              </a:defRPr>
            </a:lvl4pPr>
            <a:lvl5pPr lvl="4" rtl="0" algn="ctr">
              <a:spcBef>
                <a:spcPts val="0"/>
              </a:spcBef>
              <a:spcAft>
                <a:spcPts val="0"/>
              </a:spcAft>
              <a:buClr>
                <a:srgbClr val="434343"/>
              </a:buClr>
              <a:buSzPts val="1800"/>
              <a:buNone/>
              <a:defRPr sz="1800">
                <a:solidFill>
                  <a:srgbClr val="434343"/>
                </a:solidFill>
              </a:defRPr>
            </a:lvl5pPr>
            <a:lvl6pPr lvl="5" rtl="0" algn="ctr">
              <a:spcBef>
                <a:spcPts val="0"/>
              </a:spcBef>
              <a:spcAft>
                <a:spcPts val="0"/>
              </a:spcAft>
              <a:buClr>
                <a:srgbClr val="434343"/>
              </a:buClr>
              <a:buSzPts val="1800"/>
              <a:buNone/>
              <a:defRPr sz="1800">
                <a:solidFill>
                  <a:srgbClr val="434343"/>
                </a:solidFill>
              </a:defRPr>
            </a:lvl6pPr>
            <a:lvl7pPr lvl="6" rtl="0" algn="ctr">
              <a:spcBef>
                <a:spcPts val="0"/>
              </a:spcBef>
              <a:spcAft>
                <a:spcPts val="0"/>
              </a:spcAft>
              <a:buClr>
                <a:srgbClr val="434343"/>
              </a:buClr>
              <a:buSzPts val="1800"/>
              <a:buNone/>
              <a:defRPr sz="1800">
                <a:solidFill>
                  <a:srgbClr val="434343"/>
                </a:solidFill>
              </a:defRPr>
            </a:lvl7pPr>
            <a:lvl8pPr lvl="7" rtl="0" algn="ctr">
              <a:spcBef>
                <a:spcPts val="0"/>
              </a:spcBef>
              <a:spcAft>
                <a:spcPts val="0"/>
              </a:spcAft>
              <a:buClr>
                <a:srgbClr val="434343"/>
              </a:buClr>
              <a:buSzPts val="1800"/>
              <a:buNone/>
              <a:defRPr sz="1800">
                <a:solidFill>
                  <a:srgbClr val="434343"/>
                </a:solidFill>
              </a:defRPr>
            </a:lvl8pPr>
            <a:lvl9pPr lvl="8" rtl="0" algn="ctr">
              <a:spcBef>
                <a:spcPts val="0"/>
              </a:spcBef>
              <a:spcAft>
                <a:spcPts val="0"/>
              </a:spcAft>
              <a:buClr>
                <a:srgbClr val="434343"/>
              </a:buClr>
              <a:buSzPts val="1800"/>
              <a:buNone/>
              <a:defRPr sz="1800">
                <a:solidFill>
                  <a:srgbClr val="434343"/>
                </a:solidFill>
              </a:defRPr>
            </a:lvl9pPr>
          </a:lstStyle>
          <a:p/>
        </p:txBody>
      </p:sp>
      <p:sp>
        <p:nvSpPr>
          <p:cNvPr id="66" name="Google Shape;66;p14"/>
          <p:cNvSpPr txBox="1"/>
          <p:nvPr>
            <p:ph idx="1" type="subTitle"/>
          </p:nvPr>
        </p:nvSpPr>
        <p:spPr>
          <a:xfrm flipH="1">
            <a:off x="5126168" y="2966850"/>
            <a:ext cx="1869300" cy="640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67" name="Google Shape;67;p14"/>
          <p:cNvSpPr txBox="1"/>
          <p:nvPr>
            <p:ph idx="2" type="ctrTitle"/>
          </p:nvPr>
        </p:nvSpPr>
        <p:spPr>
          <a:xfrm flipH="1">
            <a:off x="5150318" y="2085436"/>
            <a:ext cx="1821000" cy="4593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400"/>
              <a:buNone/>
              <a:defRPr/>
            </a:lvl1pPr>
            <a:lvl2pPr lvl="1" rtl="0" algn="ctr">
              <a:spcBef>
                <a:spcPts val="0"/>
              </a:spcBef>
              <a:spcAft>
                <a:spcPts val="0"/>
              </a:spcAft>
              <a:buClr>
                <a:srgbClr val="434343"/>
              </a:buClr>
              <a:buSzPts val="1800"/>
              <a:buNone/>
              <a:defRPr sz="1800">
                <a:solidFill>
                  <a:srgbClr val="434343"/>
                </a:solidFill>
              </a:defRPr>
            </a:lvl2pPr>
            <a:lvl3pPr lvl="2" rtl="0" algn="ctr">
              <a:spcBef>
                <a:spcPts val="0"/>
              </a:spcBef>
              <a:spcAft>
                <a:spcPts val="0"/>
              </a:spcAft>
              <a:buClr>
                <a:srgbClr val="434343"/>
              </a:buClr>
              <a:buSzPts val="1800"/>
              <a:buNone/>
              <a:defRPr sz="1800">
                <a:solidFill>
                  <a:srgbClr val="434343"/>
                </a:solidFill>
              </a:defRPr>
            </a:lvl3pPr>
            <a:lvl4pPr lvl="3" rtl="0" algn="ctr">
              <a:spcBef>
                <a:spcPts val="0"/>
              </a:spcBef>
              <a:spcAft>
                <a:spcPts val="0"/>
              </a:spcAft>
              <a:buClr>
                <a:srgbClr val="434343"/>
              </a:buClr>
              <a:buSzPts val="1800"/>
              <a:buNone/>
              <a:defRPr sz="1800">
                <a:solidFill>
                  <a:srgbClr val="434343"/>
                </a:solidFill>
              </a:defRPr>
            </a:lvl4pPr>
            <a:lvl5pPr lvl="4" rtl="0" algn="ctr">
              <a:spcBef>
                <a:spcPts val="0"/>
              </a:spcBef>
              <a:spcAft>
                <a:spcPts val="0"/>
              </a:spcAft>
              <a:buClr>
                <a:srgbClr val="434343"/>
              </a:buClr>
              <a:buSzPts val="1800"/>
              <a:buNone/>
              <a:defRPr sz="1800">
                <a:solidFill>
                  <a:srgbClr val="434343"/>
                </a:solidFill>
              </a:defRPr>
            </a:lvl5pPr>
            <a:lvl6pPr lvl="5" rtl="0" algn="ctr">
              <a:spcBef>
                <a:spcPts val="0"/>
              </a:spcBef>
              <a:spcAft>
                <a:spcPts val="0"/>
              </a:spcAft>
              <a:buClr>
                <a:srgbClr val="434343"/>
              </a:buClr>
              <a:buSzPts val="1800"/>
              <a:buNone/>
              <a:defRPr sz="1800">
                <a:solidFill>
                  <a:srgbClr val="434343"/>
                </a:solidFill>
              </a:defRPr>
            </a:lvl6pPr>
            <a:lvl7pPr lvl="6" rtl="0" algn="ctr">
              <a:spcBef>
                <a:spcPts val="0"/>
              </a:spcBef>
              <a:spcAft>
                <a:spcPts val="0"/>
              </a:spcAft>
              <a:buClr>
                <a:srgbClr val="434343"/>
              </a:buClr>
              <a:buSzPts val="1800"/>
              <a:buNone/>
              <a:defRPr sz="1800">
                <a:solidFill>
                  <a:srgbClr val="434343"/>
                </a:solidFill>
              </a:defRPr>
            </a:lvl7pPr>
            <a:lvl8pPr lvl="7" rtl="0" algn="ctr">
              <a:spcBef>
                <a:spcPts val="0"/>
              </a:spcBef>
              <a:spcAft>
                <a:spcPts val="0"/>
              </a:spcAft>
              <a:buClr>
                <a:srgbClr val="434343"/>
              </a:buClr>
              <a:buSzPts val="1800"/>
              <a:buNone/>
              <a:defRPr sz="1800">
                <a:solidFill>
                  <a:srgbClr val="434343"/>
                </a:solidFill>
              </a:defRPr>
            </a:lvl8pPr>
            <a:lvl9pPr lvl="8" rtl="0" algn="ctr">
              <a:spcBef>
                <a:spcPts val="0"/>
              </a:spcBef>
              <a:spcAft>
                <a:spcPts val="0"/>
              </a:spcAft>
              <a:buClr>
                <a:srgbClr val="434343"/>
              </a:buClr>
              <a:buSzPts val="1800"/>
              <a:buNone/>
              <a:defRPr sz="1800">
                <a:solidFill>
                  <a:srgbClr val="434343"/>
                </a:solidFill>
              </a:defRPr>
            </a:lvl9pPr>
          </a:lstStyle>
          <a:p/>
        </p:txBody>
      </p:sp>
      <p:sp>
        <p:nvSpPr>
          <p:cNvPr id="68" name="Google Shape;68;p14"/>
          <p:cNvSpPr txBox="1"/>
          <p:nvPr>
            <p:ph idx="3" type="subTitle"/>
          </p:nvPr>
        </p:nvSpPr>
        <p:spPr>
          <a:xfrm flipH="1">
            <a:off x="5126168" y="1517150"/>
            <a:ext cx="1869300" cy="640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69" name="Google Shape;69;p14"/>
          <p:cNvSpPr txBox="1"/>
          <p:nvPr>
            <p:ph idx="4" type="ctrTitle"/>
          </p:nvPr>
        </p:nvSpPr>
        <p:spPr>
          <a:xfrm flipH="1">
            <a:off x="2241967" y="2088936"/>
            <a:ext cx="1793700" cy="4593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400"/>
              <a:buNone/>
              <a:defRPr/>
            </a:lvl1pPr>
            <a:lvl2pPr lvl="1" rtl="0" algn="ctr">
              <a:spcBef>
                <a:spcPts val="0"/>
              </a:spcBef>
              <a:spcAft>
                <a:spcPts val="0"/>
              </a:spcAft>
              <a:buClr>
                <a:srgbClr val="434343"/>
              </a:buClr>
              <a:buSzPts val="1800"/>
              <a:buNone/>
              <a:defRPr sz="1800">
                <a:solidFill>
                  <a:srgbClr val="434343"/>
                </a:solidFill>
              </a:defRPr>
            </a:lvl2pPr>
            <a:lvl3pPr lvl="2" rtl="0" algn="ctr">
              <a:spcBef>
                <a:spcPts val="0"/>
              </a:spcBef>
              <a:spcAft>
                <a:spcPts val="0"/>
              </a:spcAft>
              <a:buClr>
                <a:srgbClr val="434343"/>
              </a:buClr>
              <a:buSzPts val="1800"/>
              <a:buNone/>
              <a:defRPr sz="1800">
                <a:solidFill>
                  <a:srgbClr val="434343"/>
                </a:solidFill>
              </a:defRPr>
            </a:lvl3pPr>
            <a:lvl4pPr lvl="3" rtl="0" algn="ctr">
              <a:spcBef>
                <a:spcPts val="0"/>
              </a:spcBef>
              <a:spcAft>
                <a:spcPts val="0"/>
              </a:spcAft>
              <a:buClr>
                <a:srgbClr val="434343"/>
              </a:buClr>
              <a:buSzPts val="1800"/>
              <a:buNone/>
              <a:defRPr sz="1800">
                <a:solidFill>
                  <a:srgbClr val="434343"/>
                </a:solidFill>
              </a:defRPr>
            </a:lvl4pPr>
            <a:lvl5pPr lvl="4" rtl="0" algn="ctr">
              <a:spcBef>
                <a:spcPts val="0"/>
              </a:spcBef>
              <a:spcAft>
                <a:spcPts val="0"/>
              </a:spcAft>
              <a:buClr>
                <a:srgbClr val="434343"/>
              </a:buClr>
              <a:buSzPts val="1800"/>
              <a:buNone/>
              <a:defRPr sz="1800">
                <a:solidFill>
                  <a:srgbClr val="434343"/>
                </a:solidFill>
              </a:defRPr>
            </a:lvl5pPr>
            <a:lvl6pPr lvl="5" rtl="0" algn="ctr">
              <a:spcBef>
                <a:spcPts val="0"/>
              </a:spcBef>
              <a:spcAft>
                <a:spcPts val="0"/>
              </a:spcAft>
              <a:buClr>
                <a:srgbClr val="434343"/>
              </a:buClr>
              <a:buSzPts val="1800"/>
              <a:buNone/>
              <a:defRPr sz="1800">
                <a:solidFill>
                  <a:srgbClr val="434343"/>
                </a:solidFill>
              </a:defRPr>
            </a:lvl6pPr>
            <a:lvl7pPr lvl="6" rtl="0" algn="ctr">
              <a:spcBef>
                <a:spcPts val="0"/>
              </a:spcBef>
              <a:spcAft>
                <a:spcPts val="0"/>
              </a:spcAft>
              <a:buClr>
                <a:srgbClr val="434343"/>
              </a:buClr>
              <a:buSzPts val="1800"/>
              <a:buNone/>
              <a:defRPr sz="1800">
                <a:solidFill>
                  <a:srgbClr val="434343"/>
                </a:solidFill>
              </a:defRPr>
            </a:lvl7pPr>
            <a:lvl8pPr lvl="7" rtl="0" algn="ctr">
              <a:spcBef>
                <a:spcPts val="0"/>
              </a:spcBef>
              <a:spcAft>
                <a:spcPts val="0"/>
              </a:spcAft>
              <a:buClr>
                <a:srgbClr val="434343"/>
              </a:buClr>
              <a:buSzPts val="1800"/>
              <a:buNone/>
              <a:defRPr sz="1800">
                <a:solidFill>
                  <a:srgbClr val="434343"/>
                </a:solidFill>
              </a:defRPr>
            </a:lvl8pPr>
            <a:lvl9pPr lvl="8" rtl="0" algn="ctr">
              <a:spcBef>
                <a:spcPts val="0"/>
              </a:spcBef>
              <a:spcAft>
                <a:spcPts val="0"/>
              </a:spcAft>
              <a:buClr>
                <a:srgbClr val="434343"/>
              </a:buClr>
              <a:buSzPts val="1800"/>
              <a:buNone/>
              <a:defRPr sz="1800">
                <a:solidFill>
                  <a:srgbClr val="434343"/>
                </a:solidFill>
              </a:defRPr>
            </a:lvl9pPr>
          </a:lstStyle>
          <a:p/>
        </p:txBody>
      </p:sp>
      <p:sp>
        <p:nvSpPr>
          <p:cNvPr id="70" name="Google Shape;70;p14"/>
          <p:cNvSpPr txBox="1"/>
          <p:nvPr>
            <p:ph idx="5" type="subTitle"/>
          </p:nvPr>
        </p:nvSpPr>
        <p:spPr>
          <a:xfrm flipH="1">
            <a:off x="2204167" y="1517160"/>
            <a:ext cx="1869300" cy="640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71" name="Google Shape;71;p14"/>
          <p:cNvSpPr txBox="1"/>
          <p:nvPr>
            <p:ph idx="6" type="ctrTitle"/>
          </p:nvPr>
        </p:nvSpPr>
        <p:spPr>
          <a:xfrm flipH="1">
            <a:off x="2204167" y="3534082"/>
            <a:ext cx="1869300" cy="5778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400"/>
              <a:buNone/>
              <a:defRPr/>
            </a:lvl1pPr>
            <a:lvl2pPr lvl="1" rtl="0" algn="ctr">
              <a:spcBef>
                <a:spcPts val="0"/>
              </a:spcBef>
              <a:spcAft>
                <a:spcPts val="0"/>
              </a:spcAft>
              <a:buClr>
                <a:srgbClr val="434343"/>
              </a:buClr>
              <a:buSzPts val="1800"/>
              <a:buNone/>
              <a:defRPr sz="1800">
                <a:solidFill>
                  <a:srgbClr val="434343"/>
                </a:solidFill>
              </a:defRPr>
            </a:lvl2pPr>
            <a:lvl3pPr lvl="2" rtl="0" algn="ctr">
              <a:spcBef>
                <a:spcPts val="0"/>
              </a:spcBef>
              <a:spcAft>
                <a:spcPts val="0"/>
              </a:spcAft>
              <a:buClr>
                <a:srgbClr val="434343"/>
              </a:buClr>
              <a:buSzPts val="1800"/>
              <a:buNone/>
              <a:defRPr sz="1800">
                <a:solidFill>
                  <a:srgbClr val="434343"/>
                </a:solidFill>
              </a:defRPr>
            </a:lvl3pPr>
            <a:lvl4pPr lvl="3" rtl="0" algn="ctr">
              <a:spcBef>
                <a:spcPts val="0"/>
              </a:spcBef>
              <a:spcAft>
                <a:spcPts val="0"/>
              </a:spcAft>
              <a:buClr>
                <a:srgbClr val="434343"/>
              </a:buClr>
              <a:buSzPts val="1800"/>
              <a:buNone/>
              <a:defRPr sz="1800">
                <a:solidFill>
                  <a:srgbClr val="434343"/>
                </a:solidFill>
              </a:defRPr>
            </a:lvl4pPr>
            <a:lvl5pPr lvl="4" rtl="0" algn="ctr">
              <a:spcBef>
                <a:spcPts val="0"/>
              </a:spcBef>
              <a:spcAft>
                <a:spcPts val="0"/>
              </a:spcAft>
              <a:buClr>
                <a:srgbClr val="434343"/>
              </a:buClr>
              <a:buSzPts val="1800"/>
              <a:buNone/>
              <a:defRPr sz="1800">
                <a:solidFill>
                  <a:srgbClr val="434343"/>
                </a:solidFill>
              </a:defRPr>
            </a:lvl5pPr>
            <a:lvl6pPr lvl="5" rtl="0" algn="ctr">
              <a:spcBef>
                <a:spcPts val="0"/>
              </a:spcBef>
              <a:spcAft>
                <a:spcPts val="0"/>
              </a:spcAft>
              <a:buClr>
                <a:srgbClr val="434343"/>
              </a:buClr>
              <a:buSzPts val="1800"/>
              <a:buNone/>
              <a:defRPr sz="1800">
                <a:solidFill>
                  <a:srgbClr val="434343"/>
                </a:solidFill>
              </a:defRPr>
            </a:lvl6pPr>
            <a:lvl7pPr lvl="6" rtl="0" algn="ctr">
              <a:spcBef>
                <a:spcPts val="0"/>
              </a:spcBef>
              <a:spcAft>
                <a:spcPts val="0"/>
              </a:spcAft>
              <a:buClr>
                <a:srgbClr val="434343"/>
              </a:buClr>
              <a:buSzPts val="1800"/>
              <a:buNone/>
              <a:defRPr sz="1800">
                <a:solidFill>
                  <a:srgbClr val="434343"/>
                </a:solidFill>
              </a:defRPr>
            </a:lvl7pPr>
            <a:lvl8pPr lvl="7" rtl="0" algn="ctr">
              <a:spcBef>
                <a:spcPts val="0"/>
              </a:spcBef>
              <a:spcAft>
                <a:spcPts val="0"/>
              </a:spcAft>
              <a:buClr>
                <a:srgbClr val="434343"/>
              </a:buClr>
              <a:buSzPts val="1800"/>
              <a:buNone/>
              <a:defRPr sz="1800">
                <a:solidFill>
                  <a:srgbClr val="434343"/>
                </a:solidFill>
              </a:defRPr>
            </a:lvl8pPr>
            <a:lvl9pPr lvl="8" rtl="0" algn="ctr">
              <a:spcBef>
                <a:spcPts val="0"/>
              </a:spcBef>
              <a:spcAft>
                <a:spcPts val="0"/>
              </a:spcAft>
              <a:buClr>
                <a:srgbClr val="434343"/>
              </a:buClr>
              <a:buSzPts val="1800"/>
              <a:buNone/>
              <a:defRPr sz="1800">
                <a:solidFill>
                  <a:srgbClr val="434343"/>
                </a:solidFill>
              </a:defRPr>
            </a:lvl9pPr>
          </a:lstStyle>
          <a:p/>
        </p:txBody>
      </p:sp>
      <p:sp>
        <p:nvSpPr>
          <p:cNvPr id="72" name="Google Shape;72;p14"/>
          <p:cNvSpPr txBox="1"/>
          <p:nvPr>
            <p:ph idx="7" type="subTitle"/>
          </p:nvPr>
        </p:nvSpPr>
        <p:spPr>
          <a:xfrm flipH="1">
            <a:off x="2204167" y="2966850"/>
            <a:ext cx="1869300" cy="640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73" name="Google Shape;73;p14"/>
          <p:cNvSpPr txBox="1"/>
          <p:nvPr>
            <p:ph idx="8" type="title"/>
          </p:nvPr>
        </p:nvSpPr>
        <p:spPr>
          <a:xfrm>
            <a:off x="2421000" y="283608"/>
            <a:ext cx="4302000" cy="630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600"/>
            </a:lvl1pPr>
            <a:lvl2pPr lvl="1" rtl="0" algn="ctr">
              <a:spcBef>
                <a:spcPts val="0"/>
              </a:spcBef>
              <a:spcAft>
                <a:spcPts val="0"/>
              </a:spcAft>
              <a:buNone/>
              <a:defRPr sz="3600">
                <a:solidFill>
                  <a:schemeClr val="accent2"/>
                </a:solidFill>
              </a:defRPr>
            </a:lvl2pPr>
            <a:lvl3pPr lvl="2" rtl="0" algn="ctr">
              <a:spcBef>
                <a:spcPts val="0"/>
              </a:spcBef>
              <a:spcAft>
                <a:spcPts val="0"/>
              </a:spcAft>
              <a:buNone/>
              <a:defRPr sz="3600">
                <a:solidFill>
                  <a:schemeClr val="accent2"/>
                </a:solidFill>
              </a:defRPr>
            </a:lvl3pPr>
            <a:lvl4pPr lvl="3" rtl="0" algn="ctr">
              <a:spcBef>
                <a:spcPts val="0"/>
              </a:spcBef>
              <a:spcAft>
                <a:spcPts val="0"/>
              </a:spcAft>
              <a:buNone/>
              <a:defRPr sz="3600">
                <a:solidFill>
                  <a:schemeClr val="accent2"/>
                </a:solidFill>
              </a:defRPr>
            </a:lvl4pPr>
            <a:lvl5pPr lvl="4" rtl="0" algn="ctr">
              <a:spcBef>
                <a:spcPts val="0"/>
              </a:spcBef>
              <a:spcAft>
                <a:spcPts val="0"/>
              </a:spcAft>
              <a:buNone/>
              <a:defRPr sz="3600">
                <a:solidFill>
                  <a:schemeClr val="accent2"/>
                </a:solidFill>
              </a:defRPr>
            </a:lvl5pPr>
            <a:lvl6pPr lvl="5" rtl="0" algn="ctr">
              <a:spcBef>
                <a:spcPts val="0"/>
              </a:spcBef>
              <a:spcAft>
                <a:spcPts val="0"/>
              </a:spcAft>
              <a:buNone/>
              <a:defRPr sz="3600">
                <a:solidFill>
                  <a:schemeClr val="accent2"/>
                </a:solidFill>
              </a:defRPr>
            </a:lvl6pPr>
            <a:lvl7pPr lvl="6" rtl="0" algn="ctr">
              <a:spcBef>
                <a:spcPts val="0"/>
              </a:spcBef>
              <a:spcAft>
                <a:spcPts val="0"/>
              </a:spcAft>
              <a:buNone/>
              <a:defRPr sz="3600">
                <a:solidFill>
                  <a:schemeClr val="accent2"/>
                </a:solidFill>
              </a:defRPr>
            </a:lvl7pPr>
            <a:lvl8pPr lvl="7" rtl="0" algn="ctr">
              <a:spcBef>
                <a:spcPts val="0"/>
              </a:spcBef>
              <a:spcAft>
                <a:spcPts val="0"/>
              </a:spcAft>
              <a:buNone/>
              <a:defRPr sz="3600">
                <a:solidFill>
                  <a:schemeClr val="accent2"/>
                </a:solidFill>
              </a:defRPr>
            </a:lvl8pPr>
            <a:lvl9pPr lvl="8" rtl="0" algn="ctr">
              <a:spcBef>
                <a:spcPts val="0"/>
              </a:spcBef>
              <a:spcAft>
                <a:spcPts val="0"/>
              </a:spcAft>
              <a:buNone/>
              <a:defRPr sz="3600">
                <a:solidFill>
                  <a:schemeClr val="accent2"/>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ms 2">
  <p:cSld name="TITLE_AND_TWO_COLUMNS_1">
    <p:bg>
      <p:bgPr>
        <a:blipFill>
          <a:blip r:embed="rId2">
            <a:alphaModFix/>
          </a:blip>
          <a:stretch>
            <a:fillRect/>
          </a:stretch>
        </a:blipFill>
      </p:bgPr>
    </p:bg>
    <p:spTree>
      <p:nvGrpSpPr>
        <p:cNvPr id="74" name="Shape 74"/>
        <p:cNvGrpSpPr/>
        <p:nvPr/>
      </p:nvGrpSpPr>
      <p:grpSpPr>
        <a:xfrm>
          <a:off x="0" y="0"/>
          <a:ext cx="0" cy="0"/>
          <a:chOff x="0" y="0"/>
          <a:chExt cx="0" cy="0"/>
        </a:xfrm>
      </p:grpSpPr>
      <p:sp>
        <p:nvSpPr>
          <p:cNvPr id="75" name="Google Shape;75;p15"/>
          <p:cNvSpPr txBox="1"/>
          <p:nvPr>
            <p:ph type="ctrTitle"/>
          </p:nvPr>
        </p:nvSpPr>
        <p:spPr>
          <a:xfrm flipH="1">
            <a:off x="989230" y="2431689"/>
            <a:ext cx="2012100" cy="577800"/>
          </a:xfrm>
          <a:prstGeom prst="rect">
            <a:avLst/>
          </a:prstGeom>
        </p:spPr>
        <p:txBody>
          <a:bodyPr anchorCtr="0" anchor="b" bIns="91425" lIns="91425" spcFirstLastPara="1" rIns="91425" wrap="square" tIns="91425">
            <a:noAutofit/>
          </a:bodyPr>
          <a:lstStyle>
            <a:lvl1pPr lvl="0" rtl="0" algn="r">
              <a:spcBef>
                <a:spcPts val="0"/>
              </a:spcBef>
              <a:spcAft>
                <a:spcPts val="0"/>
              </a:spcAft>
              <a:buSzPts val="2400"/>
              <a:buNone/>
              <a:defRPr sz="2200"/>
            </a:lvl1pPr>
            <a:lvl2pPr lvl="1" rtl="0" algn="ctr">
              <a:spcBef>
                <a:spcPts val="0"/>
              </a:spcBef>
              <a:spcAft>
                <a:spcPts val="0"/>
              </a:spcAft>
              <a:buClr>
                <a:srgbClr val="434343"/>
              </a:buClr>
              <a:buSzPts val="1800"/>
              <a:buNone/>
              <a:defRPr sz="1800">
                <a:solidFill>
                  <a:srgbClr val="434343"/>
                </a:solidFill>
              </a:defRPr>
            </a:lvl2pPr>
            <a:lvl3pPr lvl="2" rtl="0" algn="ctr">
              <a:spcBef>
                <a:spcPts val="0"/>
              </a:spcBef>
              <a:spcAft>
                <a:spcPts val="0"/>
              </a:spcAft>
              <a:buClr>
                <a:srgbClr val="434343"/>
              </a:buClr>
              <a:buSzPts val="1800"/>
              <a:buNone/>
              <a:defRPr sz="1800">
                <a:solidFill>
                  <a:srgbClr val="434343"/>
                </a:solidFill>
              </a:defRPr>
            </a:lvl3pPr>
            <a:lvl4pPr lvl="3" rtl="0" algn="ctr">
              <a:spcBef>
                <a:spcPts val="0"/>
              </a:spcBef>
              <a:spcAft>
                <a:spcPts val="0"/>
              </a:spcAft>
              <a:buClr>
                <a:srgbClr val="434343"/>
              </a:buClr>
              <a:buSzPts val="1800"/>
              <a:buNone/>
              <a:defRPr sz="1800">
                <a:solidFill>
                  <a:srgbClr val="434343"/>
                </a:solidFill>
              </a:defRPr>
            </a:lvl4pPr>
            <a:lvl5pPr lvl="4" rtl="0" algn="ctr">
              <a:spcBef>
                <a:spcPts val="0"/>
              </a:spcBef>
              <a:spcAft>
                <a:spcPts val="0"/>
              </a:spcAft>
              <a:buClr>
                <a:srgbClr val="434343"/>
              </a:buClr>
              <a:buSzPts val="1800"/>
              <a:buNone/>
              <a:defRPr sz="1800">
                <a:solidFill>
                  <a:srgbClr val="434343"/>
                </a:solidFill>
              </a:defRPr>
            </a:lvl5pPr>
            <a:lvl6pPr lvl="5" rtl="0" algn="ctr">
              <a:spcBef>
                <a:spcPts val="0"/>
              </a:spcBef>
              <a:spcAft>
                <a:spcPts val="0"/>
              </a:spcAft>
              <a:buClr>
                <a:srgbClr val="434343"/>
              </a:buClr>
              <a:buSzPts val="1800"/>
              <a:buNone/>
              <a:defRPr sz="1800">
                <a:solidFill>
                  <a:srgbClr val="434343"/>
                </a:solidFill>
              </a:defRPr>
            </a:lvl6pPr>
            <a:lvl7pPr lvl="6" rtl="0" algn="ctr">
              <a:spcBef>
                <a:spcPts val="0"/>
              </a:spcBef>
              <a:spcAft>
                <a:spcPts val="0"/>
              </a:spcAft>
              <a:buClr>
                <a:srgbClr val="434343"/>
              </a:buClr>
              <a:buSzPts val="1800"/>
              <a:buNone/>
              <a:defRPr sz="1800">
                <a:solidFill>
                  <a:srgbClr val="434343"/>
                </a:solidFill>
              </a:defRPr>
            </a:lvl7pPr>
            <a:lvl8pPr lvl="7" rtl="0" algn="ctr">
              <a:spcBef>
                <a:spcPts val="0"/>
              </a:spcBef>
              <a:spcAft>
                <a:spcPts val="0"/>
              </a:spcAft>
              <a:buClr>
                <a:srgbClr val="434343"/>
              </a:buClr>
              <a:buSzPts val="1800"/>
              <a:buNone/>
              <a:defRPr sz="1800">
                <a:solidFill>
                  <a:srgbClr val="434343"/>
                </a:solidFill>
              </a:defRPr>
            </a:lvl8pPr>
            <a:lvl9pPr lvl="8" rtl="0" algn="ctr">
              <a:spcBef>
                <a:spcPts val="0"/>
              </a:spcBef>
              <a:spcAft>
                <a:spcPts val="0"/>
              </a:spcAft>
              <a:buClr>
                <a:srgbClr val="434343"/>
              </a:buClr>
              <a:buSzPts val="1800"/>
              <a:buNone/>
              <a:defRPr sz="1800">
                <a:solidFill>
                  <a:srgbClr val="434343"/>
                </a:solidFill>
              </a:defRPr>
            </a:lvl9pPr>
          </a:lstStyle>
          <a:p/>
        </p:txBody>
      </p:sp>
      <p:sp>
        <p:nvSpPr>
          <p:cNvPr id="76" name="Google Shape;76;p15"/>
          <p:cNvSpPr txBox="1"/>
          <p:nvPr>
            <p:ph idx="1" type="subTitle"/>
          </p:nvPr>
        </p:nvSpPr>
        <p:spPr>
          <a:xfrm flipH="1">
            <a:off x="715630" y="2828489"/>
            <a:ext cx="2285700" cy="87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77" name="Google Shape;77;p15"/>
          <p:cNvSpPr txBox="1"/>
          <p:nvPr>
            <p:ph idx="2" type="ctrTitle"/>
          </p:nvPr>
        </p:nvSpPr>
        <p:spPr>
          <a:xfrm flipH="1">
            <a:off x="5754257" y="3249841"/>
            <a:ext cx="1560600" cy="5778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200"/>
            </a:lvl1pPr>
            <a:lvl2pPr lvl="1" rtl="0" algn="ctr">
              <a:spcBef>
                <a:spcPts val="0"/>
              </a:spcBef>
              <a:spcAft>
                <a:spcPts val="0"/>
              </a:spcAft>
              <a:buClr>
                <a:srgbClr val="434343"/>
              </a:buClr>
              <a:buSzPts val="1800"/>
              <a:buNone/>
              <a:defRPr sz="1800">
                <a:solidFill>
                  <a:srgbClr val="434343"/>
                </a:solidFill>
              </a:defRPr>
            </a:lvl2pPr>
            <a:lvl3pPr lvl="2" rtl="0" algn="ctr">
              <a:spcBef>
                <a:spcPts val="0"/>
              </a:spcBef>
              <a:spcAft>
                <a:spcPts val="0"/>
              </a:spcAft>
              <a:buClr>
                <a:srgbClr val="434343"/>
              </a:buClr>
              <a:buSzPts val="1800"/>
              <a:buNone/>
              <a:defRPr sz="1800">
                <a:solidFill>
                  <a:srgbClr val="434343"/>
                </a:solidFill>
              </a:defRPr>
            </a:lvl3pPr>
            <a:lvl4pPr lvl="3" rtl="0" algn="ctr">
              <a:spcBef>
                <a:spcPts val="0"/>
              </a:spcBef>
              <a:spcAft>
                <a:spcPts val="0"/>
              </a:spcAft>
              <a:buClr>
                <a:srgbClr val="434343"/>
              </a:buClr>
              <a:buSzPts val="1800"/>
              <a:buNone/>
              <a:defRPr sz="1800">
                <a:solidFill>
                  <a:srgbClr val="434343"/>
                </a:solidFill>
              </a:defRPr>
            </a:lvl4pPr>
            <a:lvl5pPr lvl="4" rtl="0" algn="ctr">
              <a:spcBef>
                <a:spcPts val="0"/>
              </a:spcBef>
              <a:spcAft>
                <a:spcPts val="0"/>
              </a:spcAft>
              <a:buClr>
                <a:srgbClr val="434343"/>
              </a:buClr>
              <a:buSzPts val="1800"/>
              <a:buNone/>
              <a:defRPr sz="1800">
                <a:solidFill>
                  <a:srgbClr val="434343"/>
                </a:solidFill>
              </a:defRPr>
            </a:lvl5pPr>
            <a:lvl6pPr lvl="5" rtl="0" algn="ctr">
              <a:spcBef>
                <a:spcPts val="0"/>
              </a:spcBef>
              <a:spcAft>
                <a:spcPts val="0"/>
              </a:spcAft>
              <a:buClr>
                <a:srgbClr val="434343"/>
              </a:buClr>
              <a:buSzPts val="1800"/>
              <a:buNone/>
              <a:defRPr sz="1800">
                <a:solidFill>
                  <a:srgbClr val="434343"/>
                </a:solidFill>
              </a:defRPr>
            </a:lvl6pPr>
            <a:lvl7pPr lvl="6" rtl="0" algn="ctr">
              <a:spcBef>
                <a:spcPts val="0"/>
              </a:spcBef>
              <a:spcAft>
                <a:spcPts val="0"/>
              </a:spcAft>
              <a:buClr>
                <a:srgbClr val="434343"/>
              </a:buClr>
              <a:buSzPts val="1800"/>
              <a:buNone/>
              <a:defRPr sz="1800">
                <a:solidFill>
                  <a:srgbClr val="434343"/>
                </a:solidFill>
              </a:defRPr>
            </a:lvl7pPr>
            <a:lvl8pPr lvl="7" rtl="0" algn="ctr">
              <a:spcBef>
                <a:spcPts val="0"/>
              </a:spcBef>
              <a:spcAft>
                <a:spcPts val="0"/>
              </a:spcAft>
              <a:buClr>
                <a:srgbClr val="434343"/>
              </a:buClr>
              <a:buSzPts val="1800"/>
              <a:buNone/>
              <a:defRPr sz="1800">
                <a:solidFill>
                  <a:srgbClr val="434343"/>
                </a:solidFill>
              </a:defRPr>
            </a:lvl8pPr>
            <a:lvl9pPr lvl="8" rtl="0" algn="ctr">
              <a:spcBef>
                <a:spcPts val="0"/>
              </a:spcBef>
              <a:spcAft>
                <a:spcPts val="0"/>
              </a:spcAft>
              <a:buClr>
                <a:srgbClr val="434343"/>
              </a:buClr>
              <a:buSzPts val="1800"/>
              <a:buNone/>
              <a:defRPr sz="1800">
                <a:solidFill>
                  <a:srgbClr val="434343"/>
                </a:solidFill>
              </a:defRPr>
            </a:lvl9pPr>
          </a:lstStyle>
          <a:p/>
        </p:txBody>
      </p:sp>
      <p:sp>
        <p:nvSpPr>
          <p:cNvPr id="78" name="Google Shape;78;p15"/>
          <p:cNvSpPr txBox="1"/>
          <p:nvPr>
            <p:ph idx="3" type="subTitle"/>
          </p:nvPr>
        </p:nvSpPr>
        <p:spPr>
          <a:xfrm flipH="1">
            <a:off x="5754257" y="3646373"/>
            <a:ext cx="2285700" cy="87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79" name="Google Shape;79;p15"/>
          <p:cNvSpPr txBox="1"/>
          <p:nvPr>
            <p:ph idx="4" type="ctrTitle"/>
          </p:nvPr>
        </p:nvSpPr>
        <p:spPr>
          <a:xfrm flipH="1">
            <a:off x="6095335" y="1398079"/>
            <a:ext cx="1560600" cy="5778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200"/>
            </a:lvl1pPr>
            <a:lvl2pPr lvl="1" rtl="0" algn="ctr">
              <a:spcBef>
                <a:spcPts val="0"/>
              </a:spcBef>
              <a:spcAft>
                <a:spcPts val="0"/>
              </a:spcAft>
              <a:buClr>
                <a:srgbClr val="434343"/>
              </a:buClr>
              <a:buSzPts val="1800"/>
              <a:buNone/>
              <a:defRPr sz="1800">
                <a:solidFill>
                  <a:srgbClr val="434343"/>
                </a:solidFill>
              </a:defRPr>
            </a:lvl2pPr>
            <a:lvl3pPr lvl="2" rtl="0" algn="ctr">
              <a:spcBef>
                <a:spcPts val="0"/>
              </a:spcBef>
              <a:spcAft>
                <a:spcPts val="0"/>
              </a:spcAft>
              <a:buClr>
                <a:srgbClr val="434343"/>
              </a:buClr>
              <a:buSzPts val="1800"/>
              <a:buNone/>
              <a:defRPr sz="1800">
                <a:solidFill>
                  <a:srgbClr val="434343"/>
                </a:solidFill>
              </a:defRPr>
            </a:lvl3pPr>
            <a:lvl4pPr lvl="3" rtl="0" algn="ctr">
              <a:spcBef>
                <a:spcPts val="0"/>
              </a:spcBef>
              <a:spcAft>
                <a:spcPts val="0"/>
              </a:spcAft>
              <a:buClr>
                <a:srgbClr val="434343"/>
              </a:buClr>
              <a:buSzPts val="1800"/>
              <a:buNone/>
              <a:defRPr sz="1800">
                <a:solidFill>
                  <a:srgbClr val="434343"/>
                </a:solidFill>
              </a:defRPr>
            </a:lvl4pPr>
            <a:lvl5pPr lvl="4" rtl="0" algn="ctr">
              <a:spcBef>
                <a:spcPts val="0"/>
              </a:spcBef>
              <a:spcAft>
                <a:spcPts val="0"/>
              </a:spcAft>
              <a:buClr>
                <a:srgbClr val="434343"/>
              </a:buClr>
              <a:buSzPts val="1800"/>
              <a:buNone/>
              <a:defRPr sz="1800">
                <a:solidFill>
                  <a:srgbClr val="434343"/>
                </a:solidFill>
              </a:defRPr>
            </a:lvl5pPr>
            <a:lvl6pPr lvl="5" rtl="0" algn="ctr">
              <a:spcBef>
                <a:spcPts val="0"/>
              </a:spcBef>
              <a:spcAft>
                <a:spcPts val="0"/>
              </a:spcAft>
              <a:buClr>
                <a:srgbClr val="434343"/>
              </a:buClr>
              <a:buSzPts val="1800"/>
              <a:buNone/>
              <a:defRPr sz="1800">
                <a:solidFill>
                  <a:srgbClr val="434343"/>
                </a:solidFill>
              </a:defRPr>
            </a:lvl6pPr>
            <a:lvl7pPr lvl="6" rtl="0" algn="ctr">
              <a:spcBef>
                <a:spcPts val="0"/>
              </a:spcBef>
              <a:spcAft>
                <a:spcPts val="0"/>
              </a:spcAft>
              <a:buClr>
                <a:srgbClr val="434343"/>
              </a:buClr>
              <a:buSzPts val="1800"/>
              <a:buNone/>
              <a:defRPr sz="1800">
                <a:solidFill>
                  <a:srgbClr val="434343"/>
                </a:solidFill>
              </a:defRPr>
            </a:lvl7pPr>
            <a:lvl8pPr lvl="7" rtl="0" algn="ctr">
              <a:spcBef>
                <a:spcPts val="0"/>
              </a:spcBef>
              <a:spcAft>
                <a:spcPts val="0"/>
              </a:spcAft>
              <a:buClr>
                <a:srgbClr val="434343"/>
              </a:buClr>
              <a:buSzPts val="1800"/>
              <a:buNone/>
              <a:defRPr sz="1800">
                <a:solidFill>
                  <a:srgbClr val="434343"/>
                </a:solidFill>
              </a:defRPr>
            </a:lvl8pPr>
            <a:lvl9pPr lvl="8" rtl="0" algn="ctr">
              <a:spcBef>
                <a:spcPts val="0"/>
              </a:spcBef>
              <a:spcAft>
                <a:spcPts val="0"/>
              </a:spcAft>
              <a:buClr>
                <a:srgbClr val="434343"/>
              </a:buClr>
              <a:buSzPts val="1800"/>
              <a:buNone/>
              <a:defRPr sz="1800">
                <a:solidFill>
                  <a:srgbClr val="434343"/>
                </a:solidFill>
              </a:defRPr>
            </a:lvl9pPr>
          </a:lstStyle>
          <a:p/>
        </p:txBody>
      </p:sp>
      <p:sp>
        <p:nvSpPr>
          <p:cNvPr id="80" name="Google Shape;80;p15"/>
          <p:cNvSpPr txBox="1"/>
          <p:nvPr>
            <p:ph idx="5" type="subTitle"/>
          </p:nvPr>
        </p:nvSpPr>
        <p:spPr>
          <a:xfrm flipH="1">
            <a:off x="6095335" y="1794611"/>
            <a:ext cx="2285700" cy="87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81" name="Google Shape;81;p15"/>
          <p:cNvSpPr txBox="1"/>
          <p:nvPr>
            <p:ph idx="6" type="title"/>
          </p:nvPr>
        </p:nvSpPr>
        <p:spPr>
          <a:xfrm>
            <a:off x="2421000" y="283608"/>
            <a:ext cx="4302000" cy="630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600"/>
            </a:lvl1pPr>
            <a:lvl2pPr lvl="1" rtl="0" algn="ctr">
              <a:spcBef>
                <a:spcPts val="0"/>
              </a:spcBef>
              <a:spcAft>
                <a:spcPts val="0"/>
              </a:spcAft>
              <a:buNone/>
              <a:defRPr sz="3600">
                <a:solidFill>
                  <a:schemeClr val="accent2"/>
                </a:solidFill>
              </a:defRPr>
            </a:lvl2pPr>
            <a:lvl3pPr lvl="2" rtl="0" algn="ctr">
              <a:spcBef>
                <a:spcPts val="0"/>
              </a:spcBef>
              <a:spcAft>
                <a:spcPts val="0"/>
              </a:spcAft>
              <a:buNone/>
              <a:defRPr sz="3600">
                <a:solidFill>
                  <a:schemeClr val="accent2"/>
                </a:solidFill>
              </a:defRPr>
            </a:lvl3pPr>
            <a:lvl4pPr lvl="3" rtl="0" algn="ctr">
              <a:spcBef>
                <a:spcPts val="0"/>
              </a:spcBef>
              <a:spcAft>
                <a:spcPts val="0"/>
              </a:spcAft>
              <a:buNone/>
              <a:defRPr sz="3600">
                <a:solidFill>
                  <a:schemeClr val="accent2"/>
                </a:solidFill>
              </a:defRPr>
            </a:lvl4pPr>
            <a:lvl5pPr lvl="4" rtl="0" algn="ctr">
              <a:spcBef>
                <a:spcPts val="0"/>
              </a:spcBef>
              <a:spcAft>
                <a:spcPts val="0"/>
              </a:spcAft>
              <a:buNone/>
              <a:defRPr sz="3600">
                <a:solidFill>
                  <a:schemeClr val="accent2"/>
                </a:solidFill>
              </a:defRPr>
            </a:lvl5pPr>
            <a:lvl6pPr lvl="5" rtl="0" algn="ctr">
              <a:spcBef>
                <a:spcPts val="0"/>
              </a:spcBef>
              <a:spcAft>
                <a:spcPts val="0"/>
              </a:spcAft>
              <a:buNone/>
              <a:defRPr sz="3600">
                <a:solidFill>
                  <a:schemeClr val="accent2"/>
                </a:solidFill>
              </a:defRPr>
            </a:lvl6pPr>
            <a:lvl7pPr lvl="6" rtl="0" algn="ctr">
              <a:spcBef>
                <a:spcPts val="0"/>
              </a:spcBef>
              <a:spcAft>
                <a:spcPts val="0"/>
              </a:spcAft>
              <a:buNone/>
              <a:defRPr sz="3600">
                <a:solidFill>
                  <a:schemeClr val="accent2"/>
                </a:solidFill>
              </a:defRPr>
            </a:lvl7pPr>
            <a:lvl8pPr lvl="7" rtl="0" algn="ctr">
              <a:spcBef>
                <a:spcPts val="0"/>
              </a:spcBef>
              <a:spcAft>
                <a:spcPts val="0"/>
              </a:spcAft>
              <a:buNone/>
              <a:defRPr sz="3600">
                <a:solidFill>
                  <a:schemeClr val="accent2"/>
                </a:solidFill>
              </a:defRPr>
            </a:lvl8pPr>
            <a:lvl9pPr lvl="8" rtl="0" algn="ctr">
              <a:spcBef>
                <a:spcPts val="0"/>
              </a:spcBef>
              <a:spcAft>
                <a:spcPts val="0"/>
              </a:spcAft>
              <a:buNone/>
              <a:defRPr sz="3600">
                <a:solidFill>
                  <a:schemeClr val="accent2"/>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3">
    <p:bg>
      <p:bgPr>
        <a:blipFill>
          <a:blip r:embed="rId2">
            <a:alphaModFix/>
          </a:blip>
          <a:stretch>
            <a:fillRect/>
          </a:stretch>
        </a:blipFill>
      </p:bgPr>
    </p:bg>
    <p:spTree>
      <p:nvGrpSpPr>
        <p:cNvPr id="82" name="Shape 82"/>
        <p:cNvGrpSpPr/>
        <p:nvPr/>
      </p:nvGrpSpPr>
      <p:grpSpPr>
        <a:xfrm>
          <a:off x="0" y="0"/>
          <a:ext cx="0" cy="0"/>
          <a:chOff x="0" y="0"/>
          <a:chExt cx="0" cy="0"/>
        </a:xfrm>
      </p:grpSpPr>
      <p:sp>
        <p:nvSpPr>
          <p:cNvPr id="83" name="Google Shape;83;p16"/>
          <p:cNvSpPr txBox="1"/>
          <p:nvPr>
            <p:ph type="ctrTitle"/>
          </p:nvPr>
        </p:nvSpPr>
        <p:spPr>
          <a:xfrm flipH="1">
            <a:off x="2543653" y="1245955"/>
            <a:ext cx="1560600" cy="577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400"/>
              <a:buNone/>
              <a:defRPr>
                <a:solidFill>
                  <a:schemeClr val="accent1"/>
                </a:solidFill>
              </a:defRPr>
            </a:lvl1pPr>
            <a:lvl2pPr lvl="1" rtl="0" algn="ctr">
              <a:spcBef>
                <a:spcPts val="0"/>
              </a:spcBef>
              <a:spcAft>
                <a:spcPts val="0"/>
              </a:spcAft>
              <a:buClr>
                <a:srgbClr val="434343"/>
              </a:buClr>
              <a:buSzPts val="1400"/>
              <a:buNone/>
              <a:defRPr sz="1400">
                <a:solidFill>
                  <a:srgbClr val="434343"/>
                </a:solidFill>
              </a:defRPr>
            </a:lvl2pPr>
            <a:lvl3pPr lvl="2" rtl="0" algn="ctr">
              <a:spcBef>
                <a:spcPts val="0"/>
              </a:spcBef>
              <a:spcAft>
                <a:spcPts val="0"/>
              </a:spcAft>
              <a:buClr>
                <a:srgbClr val="434343"/>
              </a:buClr>
              <a:buSzPts val="1400"/>
              <a:buNone/>
              <a:defRPr sz="1400">
                <a:solidFill>
                  <a:srgbClr val="434343"/>
                </a:solidFill>
              </a:defRPr>
            </a:lvl3pPr>
            <a:lvl4pPr lvl="3" rtl="0" algn="ctr">
              <a:spcBef>
                <a:spcPts val="0"/>
              </a:spcBef>
              <a:spcAft>
                <a:spcPts val="0"/>
              </a:spcAft>
              <a:buClr>
                <a:srgbClr val="434343"/>
              </a:buClr>
              <a:buSzPts val="1400"/>
              <a:buNone/>
              <a:defRPr sz="1400">
                <a:solidFill>
                  <a:srgbClr val="434343"/>
                </a:solidFill>
              </a:defRPr>
            </a:lvl4pPr>
            <a:lvl5pPr lvl="4" rtl="0" algn="ctr">
              <a:spcBef>
                <a:spcPts val="0"/>
              </a:spcBef>
              <a:spcAft>
                <a:spcPts val="0"/>
              </a:spcAft>
              <a:buClr>
                <a:srgbClr val="434343"/>
              </a:buClr>
              <a:buSzPts val="1400"/>
              <a:buNone/>
              <a:defRPr sz="1400">
                <a:solidFill>
                  <a:srgbClr val="434343"/>
                </a:solidFill>
              </a:defRPr>
            </a:lvl5pPr>
            <a:lvl6pPr lvl="5" rtl="0" algn="ctr">
              <a:spcBef>
                <a:spcPts val="0"/>
              </a:spcBef>
              <a:spcAft>
                <a:spcPts val="0"/>
              </a:spcAft>
              <a:buClr>
                <a:srgbClr val="434343"/>
              </a:buClr>
              <a:buSzPts val="1400"/>
              <a:buNone/>
              <a:defRPr sz="1400">
                <a:solidFill>
                  <a:srgbClr val="434343"/>
                </a:solidFill>
              </a:defRPr>
            </a:lvl6pPr>
            <a:lvl7pPr lvl="6" rtl="0" algn="ctr">
              <a:spcBef>
                <a:spcPts val="0"/>
              </a:spcBef>
              <a:spcAft>
                <a:spcPts val="0"/>
              </a:spcAft>
              <a:buClr>
                <a:srgbClr val="434343"/>
              </a:buClr>
              <a:buSzPts val="1400"/>
              <a:buNone/>
              <a:defRPr sz="1400">
                <a:solidFill>
                  <a:srgbClr val="434343"/>
                </a:solidFill>
              </a:defRPr>
            </a:lvl7pPr>
            <a:lvl8pPr lvl="7" rtl="0" algn="ctr">
              <a:spcBef>
                <a:spcPts val="0"/>
              </a:spcBef>
              <a:spcAft>
                <a:spcPts val="0"/>
              </a:spcAft>
              <a:buClr>
                <a:srgbClr val="434343"/>
              </a:buClr>
              <a:buSzPts val="1400"/>
              <a:buNone/>
              <a:defRPr sz="1400">
                <a:solidFill>
                  <a:srgbClr val="434343"/>
                </a:solidFill>
              </a:defRPr>
            </a:lvl8pPr>
            <a:lvl9pPr lvl="8" rtl="0" algn="ctr">
              <a:spcBef>
                <a:spcPts val="0"/>
              </a:spcBef>
              <a:spcAft>
                <a:spcPts val="0"/>
              </a:spcAft>
              <a:buClr>
                <a:srgbClr val="434343"/>
              </a:buClr>
              <a:buSzPts val="1400"/>
              <a:buNone/>
              <a:defRPr sz="1400">
                <a:solidFill>
                  <a:srgbClr val="434343"/>
                </a:solidFill>
              </a:defRPr>
            </a:lvl9pPr>
          </a:lstStyle>
          <a:p/>
        </p:txBody>
      </p:sp>
      <p:sp>
        <p:nvSpPr>
          <p:cNvPr id="84" name="Google Shape;84;p16"/>
          <p:cNvSpPr txBox="1"/>
          <p:nvPr>
            <p:ph idx="1" type="subTitle"/>
          </p:nvPr>
        </p:nvSpPr>
        <p:spPr>
          <a:xfrm flipH="1">
            <a:off x="2266603" y="1627785"/>
            <a:ext cx="2114700" cy="875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85" name="Google Shape;85;p16"/>
          <p:cNvSpPr txBox="1"/>
          <p:nvPr>
            <p:ph idx="2" type="ctrTitle"/>
          </p:nvPr>
        </p:nvSpPr>
        <p:spPr>
          <a:xfrm flipH="1">
            <a:off x="2543653" y="3575283"/>
            <a:ext cx="1560600" cy="577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400"/>
              <a:buNone/>
              <a:defRPr>
                <a:solidFill>
                  <a:schemeClr val="accent1"/>
                </a:solidFill>
              </a:defRPr>
            </a:lvl1pPr>
            <a:lvl2pPr lvl="1" rtl="0" algn="ctr">
              <a:spcBef>
                <a:spcPts val="0"/>
              </a:spcBef>
              <a:spcAft>
                <a:spcPts val="0"/>
              </a:spcAft>
              <a:buClr>
                <a:srgbClr val="434343"/>
              </a:buClr>
              <a:buSzPts val="1400"/>
              <a:buNone/>
              <a:defRPr sz="1400">
                <a:solidFill>
                  <a:srgbClr val="434343"/>
                </a:solidFill>
              </a:defRPr>
            </a:lvl2pPr>
            <a:lvl3pPr lvl="2" rtl="0" algn="ctr">
              <a:spcBef>
                <a:spcPts val="0"/>
              </a:spcBef>
              <a:spcAft>
                <a:spcPts val="0"/>
              </a:spcAft>
              <a:buClr>
                <a:srgbClr val="434343"/>
              </a:buClr>
              <a:buSzPts val="1400"/>
              <a:buNone/>
              <a:defRPr sz="1400">
                <a:solidFill>
                  <a:srgbClr val="434343"/>
                </a:solidFill>
              </a:defRPr>
            </a:lvl3pPr>
            <a:lvl4pPr lvl="3" rtl="0" algn="ctr">
              <a:spcBef>
                <a:spcPts val="0"/>
              </a:spcBef>
              <a:spcAft>
                <a:spcPts val="0"/>
              </a:spcAft>
              <a:buClr>
                <a:srgbClr val="434343"/>
              </a:buClr>
              <a:buSzPts val="1400"/>
              <a:buNone/>
              <a:defRPr sz="1400">
                <a:solidFill>
                  <a:srgbClr val="434343"/>
                </a:solidFill>
              </a:defRPr>
            </a:lvl4pPr>
            <a:lvl5pPr lvl="4" rtl="0" algn="ctr">
              <a:spcBef>
                <a:spcPts val="0"/>
              </a:spcBef>
              <a:spcAft>
                <a:spcPts val="0"/>
              </a:spcAft>
              <a:buClr>
                <a:srgbClr val="434343"/>
              </a:buClr>
              <a:buSzPts val="1400"/>
              <a:buNone/>
              <a:defRPr sz="1400">
                <a:solidFill>
                  <a:srgbClr val="434343"/>
                </a:solidFill>
              </a:defRPr>
            </a:lvl5pPr>
            <a:lvl6pPr lvl="5" rtl="0" algn="ctr">
              <a:spcBef>
                <a:spcPts val="0"/>
              </a:spcBef>
              <a:spcAft>
                <a:spcPts val="0"/>
              </a:spcAft>
              <a:buClr>
                <a:srgbClr val="434343"/>
              </a:buClr>
              <a:buSzPts val="1400"/>
              <a:buNone/>
              <a:defRPr sz="1400">
                <a:solidFill>
                  <a:srgbClr val="434343"/>
                </a:solidFill>
              </a:defRPr>
            </a:lvl6pPr>
            <a:lvl7pPr lvl="6" rtl="0" algn="ctr">
              <a:spcBef>
                <a:spcPts val="0"/>
              </a:spcBef>
              <a:spcAft>
                <a:spcPts val="0"/>
              </a:spcAft>
              <a:buClr>
                <a:srgbClr val="434343"/>
              </a:buClr>
              <a:buSzPts val="1400"/>
              <a:buNone/>
              <a:defRPr sz="1400">
                <a:solidFill>
                  <a:srgbClr val="434343"/>
                </a:solidFill>
              </a:defRPr>
            </a:lvl7pPr>
            <a:lvl8pPr lvl="7" rtl="0" algn="ctr">
              <a:spcBef>
                <a:spcPts val="0"/>
              </a:spcBef>
              <a:spcAft>
                <a:spcPts val="0"/>
              </a:spcAft>
              <a:buClr>
                <a:srgbClr val="434343"/>
              </a:buClr>
              <a:buSzPts val="1400"/>
              <a:buNone/>
              <a:defRPr sz="1400">
                <a:solidFill>
                  <a:srgbClr val="434343"/>
                </a:solidFill>
              </a:defRPr>
            </a:lvl8pPr>
            <a:lvl9pPr lvl="8" rtl="0" algn="ctr">
              <a:spcBef>
                <a:spcPts val="0"/>
              </a:spcBef>
              <a:spcAft>
                <a:spcPts val="0"/>
              </a:spcAft>
              <a:buClr>
                <a:srgbClr val="434343"/>
              </a:buClr>
              <a:buSzPts val="1400"/>
              <a:buNone/>
              <a:defRPr sz="1400">
                <a:solidFill>
                  <a:srgbClr val="434343"/>
                </a:solidFill>
              </a:defRPr>
            </a:lvl9pPr>
          </a:lstStyle>
          <a:p/>
        </p:txBody>
      </p:sp>
      <p:sp>
        <p:nvSpPr>
          <p:cNvPr id="86" name="Google Shape;86;p16"/>
          <p:cNvSpPr txBox="1"/>
          <p:nvPr>
            <p:ph idx="3" type="subTitle"/>
          </p:nvPr>
        </p:nvSpPr>
        <p:spPr>
          <a:xfrm flipH="1">
            <a:off x="2266608" y="3958300"/>
            <a:ext cx="2114700" cy="875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87" name="Google Shape;87;p16"/>
          <p:cNvSpPr txBox="1"/>
          <p:nvPr>
            <p:ph idx="4" type="ctrTitle"/>
          </p:nvPr>
        </p:nvSpPr>
        <p:spPr>
          <a:xfrm flipH="1">
            <a:off x="2543653" y="2410347"/>
            <a:ext cx="1560600" cy="577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400"/>
              <a:buNone/>
              <a:defRPr>
                <a:solidFill>
                  <a:schemeClr val="accent1"/>
                </a:solidFill>
              </a:defRPr>
            </a:lvl1pPr>
            <a:lvl2pPr lvl="1" rtl="0" algn="ctr">
              <a:spcBef>
                <a:spcPts val="0"/>
              </a:spcBef>
              <a:spcAft>
                <a:spcPts val="0"/>
              </a:spcAft>
              <a:buClr>
                <a:srgbClr val="434343"/>
              </a:buClr>
              <a:buSzPts val="1400"/>
              <a:buNone/>
              <a:defRPr sz="1400">
                <a:solidFill>
                  <a:srgbClr val="434343"/>
                </a:solidFill>
              </a:defRPr>
            </a:lvl2pPr>
            <a:lvl3pPr lvl="2" rtl="0" algn="ctr">
              <a:spcBef>
                <a:spcPts val="0"/>
              </a:spcBef>
              <a:spcAft>
                <a:spcPts val="0"/>
              </a:spcAft>
              <a:buClr>
                <a:srgbClr val="434343"/>
              </a:buClr>
              <a:buSzPts val="1400"/>
              <a:buNone/>
              <a:defRPr sz="1400">
                <a:solidFill>
                  <a:srgbClr val="434343"/>
                </a:solidFill>
              </a:defRPr>
            </a:lvl3pPr>
            <a:lvl4pPr lvl="3" rtl="0" algn="ctr">
              <a:spcBef>
                <a:spcPts val="0"/>
              </a:spcBef>
              <a:spcAft>
                <a:spcPts val="0"/>
              </a:spcAft>
              <a:buClr>
                <a:srgbClr val="434343"/>
              </a:buClr>
              <a:buSzPts val="1400"/>
              <a:buNone/>
              <a:defRPr sz="1400">
                <a:solidFill>
                  <a:srgbClr val="434343"/>
                </a:solidFill>
              </a:defRPr>
            </a:lvl4pPr>
            <a:lvl5pPr lvl="4" rtl="0" algn="ctr">
              <a:spcBef>
                <a:spcPts val="0"/>
              </a:spcBef>
              <a:spcAft>
                <a:spcPts val="0"/>
              </a:spcAft>
              <a:buClr>
                <a:srgbClr val="434343"/>
              </a:buClr>
              <a:buSzPts val="1400"/>
              <a:buNone/>
              <a:defRPr sz="1400">
                <a:solidFill>
                  <a:srgbClr val="434343"/>
                </a:solidFill>
              </a:defRPr>
            </a:lvl5pPr>
            <a:lvl6pPr lvl="5" rtl="0" algn="ctr">
              <a:spcBef>
                <a:spcPts val="0"/>
              </a:spcBef>
              <a:spcAft>
                <a:spcPts val="0"/>
              </a:spcAft>
              <a:buClr>
                <a:srgbClr val="434343"/>
              </a:buClr>
              <a:buSzPts val="1400"/>
              <a:buNone/>
              <a:defRPr sz="1400">
                <a:solidFill>
                  <a:srgbClr val="434343"/>
                </a:solidFill>
              </a:defRPr>
            </a:lvl6pPr>
            <a:lvl7pPr lvl="6" rtl="0" algn="ctr">
              <a:spcBef>
                <a:spcPts val="0"/>
              </a:spcBef>
              <a:spcAft>
                <a:spcPts val="0"/>
              </a:spcAft>
              <a:buClr>
                <a:srgbClr val="434343"/>
              </a:buClr>
              <a:buSzPts val="1400"/>
              <a:buNone/>
              <a:defRPr sz="1400">
                <a:solidFill>
                  <a:srgbClr val="434343"/>
                </a:solidFill>
              </a:defRPr>
            </a:lvl7pPr>
            <a:lvl8pPr lvl="7" rtl="0" algn="ctr">
              <a:spcBef>
                <a:spcPts val="0"/>
              </a:spcBef>
              <a:spcAft>
                <a:spcPts val="0"/>
              </a:spcAft>
              <a:buClr>
                <a:srgbClr val="434343"/>
              </a:buClr>
              <a:buSzPts val="1400"/>
              <a:buNone/>
              <a:defRPr sz="1400">
                <a:solidFill>
                  <a:srgbClr val="434343"/>
                </a:solidFill>
              </a:defRPr>
            </a:lvl8pPr>
            <a:lvl9pPr lvl="8" rtl="0" algn="ctr">
              <a:spcBef>
                <a:spcPts val="0"/>
              </a:spcBef>
              <a:spcAft>
                <a:spcPts val="0"/>
              </a:spcAft>
              <a:buClr>
                <a:srgbClr val="434343"/>
              </a:buClr>
              <a:buSzPts val="1400"/>
              <a:buNone/>
              <a:defRPr sz="1400">
                <a:solidFill>
                  <a:srgbClr val="434343"/>
                </a:solidFill>
              </a:defRPr>
            </a:lvl9pPr>
          </a:lstStyle>
          <a:p/>
        </p:txBody>
      </p:sp>
      <p:sp>
        <p:nvSpPr>
          <p:cNvPr id="88" name="Google Shape;88;p16"/>
          <p:cNvSpPr txBox="1"/>
          <p:nvPr>
            <p:ph idx="5" type="subTitle"/>
          </p:nvPr>
        </p:nvSpPr>
        <p:spPr>
          <a:xfrm flipH="1">
            <a:off x="2266608" y="2792175"/>
            <a:ext cx="2114700" cy="875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89" name="Google Shape;89;p16"/>
          <p:cNvSpPr txBox="1"/>
          <p:nvPr>
            <p:ph idx="6" type="ctrTitle"/>
          </p:nvPr>
        </p:nvSpPr>
        <p:spPr>
          <a:xfrm flipH="1">
            <a:off x="5039747" y="2410346"/>
            <a:ext cx="1560600" cy="577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400"/>
              <a:buNone/>
              <a:defRPr>
                <a:solidFill>
                  <a:schemeClr val="accent1"/>
                </a:solidFill>
              </a:defRPr>
            </a:lvl1pPr>
            <a:lvl2pPr lvl="1" rtl="0" algn="ctr">
              <a:spcBef>
                <a:spcPts val="0"/>
              </a:spcBef>
              <a:spcAft>
                <a:spcPts val="0"/>
              </a:spcAft>
              <a:buClr>
                <a:srgbClr val="434343"/>
              </a:buClr>
              <a:buSzPts val="1400"/>
              <a:buNone/>
              <a:defRPr sz="1400">
                <a:solidFill>
                  <a:srgbClr val="434343"/>
                </a:solidFill>
              </a:defRPr>
            </a:lvl2pPr>
            <a:lvl3pPr lvl="2" rtl="0" algn="ctr">
              <a:spcBef>
                <a:spcPts val="0"/>
              </a:spcBef>
              <a:spcAft>
                <a:spcPts val="0"/>
              </a:spcAft>
              <a:buClr>
                <a:srgbClr val="434343"/>
              </a:buClr>
              <a:buSzPts val="1400"/>
              <a:buNone/>
              <a:defRPr sz="1400">
                <a:solidFill>
                  <a:srgbClr val="434343"/>
                </a:solidFill>
              </a:defRPr>
            </a:lvl3pPr>
            <a:lvl4pPr lvl="3" rtl="0" algn="ctr">
              <a:spcBef>
                <a:spcPts val="0"/>
              </a:spcBef>
              <a:spcAft>
                <a:spcPts val="0"/>
              </a:spcAft>
              <a:buClr>
                <a:srgbClr val="434343"/>
              </a:buClr>
              <a:buSzPts val="1400"/>
              <a:buNone/>
              <a:defRPr sz="1400">
                <a:solidFill>
                  <a:srgbClr val="434343"/>
                </a:solidFill>
              </a:defRPr>
            </a:lvl4pPr>
            <a:lvl5pPr lvl="4" rtl="0" algn="ctr">
              <a:spcBef>
                <a:spcPts val="0"/>
              </a:spcBef>
              <a:spcAft>
                <a:spcPts val="0"/>
              </a:spcAft>
              <a:buClr>
                <a:srgbClr val="434343"/>
              </a:buClr>
              <a:buSzPts val="1400"/>
              <a:buNone/>
              <a:defRPr sz="1400">
                <a:solidFill>
                  <a:srgbClr val="434343"/>
                </a:solidFill>
              </a:defRPr>
            </a:lvl5pPr>
            <a:lvl6pPr lvl="5" rtl="0" algn="ctr">
              <a:spcBef>
                <a:spcPts val="0"/>
              </a:spcBef>
              <a:spcAft>
                <a:spcPts val="0"/>
              </a:spcAft>
              <a:buClr>
                <a:srgbClr val="434343"/>
              </a:buClr>
              <a:buSzPts val="1400"/>
              <a:buNone/>
              <a:defRPr sz="1400">
                <a:solidFill>
                  <a:srgbClr val="434343"/>
                </a:solidFill>
              </a:defRPr>
            </a:lvl6pPr>
            <a:lvl7pPr lvl="6" rtl="0" algn="ctr">
              <a:spcBef>
                <a:spcPts val="0"/>
              </a:spcBef>
              <a:spcAft>
                <a:spcPts val="0"/>
              </a:spcAft>
              <a:buClr>
                <a:srgbClr val="434343"/>
              </a:buClr>
              <a:buSzPts val="1400"/>
              <a:buNone/>
              <a:defRPr sz="1400">
                <a:solidFill>
                  <a:srgbClr val="434343"/>
                </a:solidFill>
              </a:defRPr>
            </a:lvl7pPr>
            <a:lvl8pPr lvl="7" rtl="0" algn="ctr">
              <a:spcBef>
                <a:spcPts val="0"/>
              </a:spcBef>
              <a:spcAft>
                <a:spcPts val="0"/>
              </a:spcAft>
              <a:buClr>
                <a:srgbClr val="434343"/>
              </a:buClr>
              <a:buSzPts val="1400"/>
              <a:buNone/>
              <a:defRPr sz="1400">
                <a:solidFill>
                  <a:srgbClr val="434343"/>
                </a:solidFill>
              </a:defRPr>
            </a:lvl8pPr>
            <a:lvl9pPr lvl="8" rtl="0" algn="ctr">
              <a:spcBef>
                <a:spcPts val="0"/>
              </a:spcBef>
              <a:spcAft>
                <a:spcPts val="0"/>
              </a:spcAft>
              <a:buClr>
                <a:srgbClr val="434343"/>
              </a:buClr>
              <a:buSzPts val="1400"/>
              <a:buNone/>
              <a:defRPr sz="1400">
                <a:solidFill>
                  <a:srgbClr val="434343"/>
                </a:solidFill>
              </a:defRPr>
            </a:lvl9pPr>
          </a:lstStyle>
          <a:p/>
        </p:txBody>
      </p:sp>
      <p:sp>
        <p:nvSpPr>
          <p:cNvPr id="90" name="Google Shape;90;p16"/>
          <p:cNvSpPr txBox="1"/>
          <p:nvPr>
            <p:ph idx="7" type="subTitle"/>
          </p:nvPr>
        </p:nvSpPr>
        <p:spPr>
          <a:xfrm flipH="1">
            <a:off x="4762697" y="2793356"/>
            <a:ext cx="2114700" cy="875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91" name="Google Shape;91;p16"/>
          <p:cNvSpPr txBox="1"/>
          <p:nvPr>
            <p:ph idx="8" type="ctrTitle"/>
          </p:nvPr>
        </p:nvSpPr>
        <p:spPr>
          <a:xfrm flipH="1">
            <a:off x="5039747" y="3575283"/>
            <a:ext cx="1560600" cy="577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400"/>
              <a:buNone/>
              <a:defRPr>
                <a:solidFill>
                  <a:schemeClr val="accent1"/>
                </a:solidFill>
              </a:defRPr>
            </a:lvl1pPr>
            <a:lvl2pPr lvl="1" rtl="0" algn="ctr">
              <a:spcBef>
                <a:spcPts val="0"/>
              </a:spcBef>
              <a:spcAft>
                <a:spcPts val="0"/>
              </a:spcAft>
              <a:buClr>
                <a:srgbClr val="434343"/>
              </a:buClr>
              <a:buSzPts val="1400"/>
              <a:buNone/>
              <a:defRPr sz="1400">
                <a:solidFill>
                  <a:srgbClr val="434343"/>
                </a:solidFill>
              </a:defRPr>
            </a:lvl2pPr>
            <a:lvl3pPr lvl="2" rtl="0" algn="ctr">
              <a:spcBef>
                <a:spcPts val="0"/>
              </a:spcBef>
              <a:spcAft>
                <a:spcPts val="0"/>
              </a:spcAft>
              <a:buClr>
                <a:srgbClr val="434343"/>
              </a:buClr>
              <a:buSzPts val="1400"/>
              <a:buNone/>
              <a:defRPr sz="1400">
                <a:solidFill>
                  <a:srgbClr val="434343"/>
                </a:solidFill>
              </a:defRPr>
            </a:lvl3pPr>
            <a:lvl4pPr lvl="3" rtl="0" algn="ctr">
              <a:spcBef>
                <a:spcPts val="0"/>
              </a:spcBef>
              <a:spcAft>
                <a:spcPts val="0"/>
              </a:spcAft>
              <a:buClr>
                <a:srgbClr val="434343"/>
              </a:buClr>
              <a:buSzPts val="1400"/>
              <a:buNone/>
              <a:defRPr sz="1400">
                <a:solidFill>
                  <a:srgbClr val="434343"/>
                </a:solidFill>
              </a:defRPr>
            </a:lvl4pPr>
            <a:lvl5pPr lvl="4" rtl="0" algn="ctr">
              <a:spcBef>
                <a:spcPts val="0"/>
              </a:spcBef>
              <a:spcAft>
                <a:spcPts val="0"/>
              </a:spcAft>
              <a:buClr>
                <a:srgbClr val="434343"/>
              </a:buClr>
              <a:buSzPts val="1400"/>
              <a:buNone/>
              <a:defRPr sz="1400">
                <a:solidFill>
                  <a:srgbClr val="434343"/>
                </a:solidFill>
              </a:defRPr>
            </a:lvl5pPr>
            <a:lvl6pPr lvl="5" rtl="0" algn="ctr">
              <a:spcBef>
                <a:spcPts val="0"/>
              </a:spcBef>
              <a:spcAft>
                <a:spcPts val="0"/>
              </a:spcAft>
              <a:buClr>
                <a:srgbClr val="434343"/>
              </a:buClr>
              <a:buSzPts val="1400"/>
              <a:buNone/>
              <a:defRPr sz="1400">
                <a:solidFill>
                  <a:srgbClr val="434343"/>
                </a:solidFill>
              </a:defRPr>
            </a:lvl6pPr>
            <a:lvl7pPr lvl="6" rtl="0" algn="ctr">
              <a:spcBef>
                <a:spcPts val="0"/>
              </a:spcBef>
              <a:spcAft>
                <a:spcPts val="0"/>
              </a:spcAft>
              <a:buClr>
                <a:srgbClr val="434343"/>
              </a:buClr>
              <a:buSzPts val="1400"/>
              <a:buNone/>
              <a:defRPr sz="1400">
                <a:solidFill>
                  <a:srgbClr val="434343"/>
                </a:solidFill>
              </a:defRPr>
            </a:lvl7pPr>
            <a:lvl8pPr lvl="7" rtl="0" algn="ctr">
              <a:spcBef>
                <a:spcPts val="0"/>
              </a:spcBef>
              <a:spcAft>
                <a:spcPts val="0"/>
              </a:spcAft>
              <a:buClr>
                <a:srgbClr val="434343"/>
              </a:buClr>
              <a:buSzPts val="1400"/>
              <a:buNone/>
              <a:defRPr sz="1400">
                <a:solidFill>
                  <a:srgbClr val="434343"/>
                </a:solidFill>
              </a:defRPr>
            </a:lvl8pPr>
            <a:lvl9pPr lvl="8" rtl="0" algn="ctr">
              <a:spcBef>
                <a:spcPts val="0"/>
              </a:spcBef>
              <a:spcAft>
                <a:spcPts val="0"/>
              </a:spcAft>
              <a:buClr>
                <a:srgbClr val="434343"/>
              </a:buClr>
              <a:buSzPts val="1400"/>
              <a:buNone/>
              <a:defRPr sz="1400">
                <a:solidFill>
                  <a:srgbClr val="434343"/>
                </a:solidFill>
              </a:defRPr>
            </a:lvl9pPr>
          </a:lstStyle>
          <a:p/>
        </p:txBody>
      </p:sp>
      <p:sp>
        <p:nvSpPr>
          <p:cNvPr id="92" name="Google Shape;92;p16"/>
          <p:cNvSpPr txBox="1"/>
          <p:nvPr>
            <p:ph idx="9" type="subTitle"/>
          </p:nvPr>
        </p:nvSpPr>
        <p:spPr>
          <a:xfrm flipH="1">
            <a:off x="4762697" y="3958293"/>
            <a:ext cx="2114700" cy="875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93" name="Google Shape;93;p16"/>
          <p:cNvSpPr txBox="1"/>
          <p:nvPr>
            <p:ph idx="13" type="ctrTitle"/>
          </p:nvPr>
        </p:nvSpPr>
        <p:spPr>
          <a:xfrm flipH="1">
            <a:off x="5039747" y="1245955"/>
            <a:ext cx="1560600" cy="577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400"/>
              <a:buNone/>
              <a:defRPr>
                <a:solidFill>
                  <a:schemeClr val="accent1"/>
                </a:solidFill>
              </a:defRPr>
            </a:lvl1pPr>
            <a:lvl2pPr lvl="1" rtl="0" algn="ctr">
              <a:spcBef>
                <a:spcPts val="0"/>
              </a:spcBef>
              <a:spcAft>
                <a:spcPts val="0"/>
              </a:spcAft>
              <a:buClr>
                <a:srgbClr val="434343"/>
              </a:buClr>
              <a:buSzPts val="1400"/>
              <a:buNone/>
              <a:defRPr sz="1400">
                <a:solidFill>
                  <a:srgbClr val="434343"/>
                </a:solidFill>
              </a:defRPr>
            </a:lvl2pPr>
            <a:lvl3pPr lvl="2" rtl="0" algn="ctr">
              <a:spcBef>
                <a:spcPts val="0"/>
              </a:spcBef>
              <a:spcAft>
                <a:spcPts val="0"/>
              </a:spcAft>
              <a:buClr>
                <a:srgbClr val="434343"/>
              </a:buClr>
              <a:buSzPts val="1400"/>
              <a:buNone/>
              <a:defRPr sz="1400">
                <a:solidFill>
                  <a:srgbClr val="434343"/>
                </a:solidFill>
              </a:defRPr>
            </a:lvl3pPr>
            <a:lvl4pPr lvl="3" rtl="0" algn="ctr">
              <a:spcBef>
                <a:spcPts val="0"/>
              </a:spcBef>
              <a:spcAft>
                <a:spcPts val="0"/>
              </a:spcAft>
              <a:buClr>
                <a:srgbClr val="434343"/>
              </a:buClr>
              <a:buSzPts val="1400"/>
              <a:buNone/>
              <a:defRPr sz="1400">
                <a:solidFill>
                  <a:srgbClr val="434343"/>
                </a:solidFill>
              </a:defRPr>
            </a:lvl4pPr>
            <a:lvl5pPr lvl="4" rtl="0" algn="ctr">
              <a:spcBef>
                <a:spcPts val="0"/>
              </a:spcBef>
              <a:spcAft>
                <a:spcPts val="0"/>
              </a:spcAft>
              <a:buClr>
                <a:srgbClr val="434343"/>
              </a:buClr>
              <a:buSzPts val="1400"/>
              <a:buNone/>
              <a:defRPr sz="1400">
                <a:solidFill>
                  <a:srgbClr val="434343"/>
                </a:solidFill>
              </a:defRPr>
            </a:lvl5pPr>
            <a:lvl6pPr lvl="5" rtl="0" algn="ctr">
              <a:spcBef>
                <a:spcPts val="0"/>
              </a:spcBef>
              <a:spcAft>
                <a:spcPts val="0"/>
              </a:spcAft>
              <a:buClr>
                <a:srgbClr val="434343"/>
              </a:buClr>
              <a:buSzPts val="1400"/>
              <a:buNone/>
              <a:defRPr sz="1400">
                <a:solidFill>
                  <a:srgbClr val="434343"/>
                </a:solidFill>
              </a:defRPr>
            </a:lvl6pPr>
            <a:lvl7pPr lvl="6" rtl="0" algn="ctr">
              <a:spcBef>
                <a:spcPts val="0"/>
              </a:spcBef>
              <a:spcAft>
                <a:spcPts val="0"/>
              </a:spcAft>
              <a:buClr>
                <a:srgbClr val="434343"/>
              </a:buClr>
              <a:buSzPts val="1400"/>
              <a:buNone/>
              <a:defRPr sz="1400">
                <a:solidFill>
                  <a:srgbClr val="434343"/>
                </a:solidFill>
              </a:defRPr>
            </a:lvl7pPr>
            <a:lvl8pPr lvl="7" rtl="0" algn="ctr">
              <a:spcBef>
                <a:spcPts val="0"/>
              </a:spcBef>
              <a:spcAft>
                <a:spcPts val="0"/>
              </a:spcAft>
              <a:buClr>
                <a:srgbClr val="434343"/>
              </a:buClr>
              <a:buSzPts val="1400"/>
              <a:buNone/>
              <a:defRPr sz="1400">
                <a:solidFill>
                  <a:srgbClr val="434343"/>
                </a:solidFill>
              </a:defRPr>
            </a:lvl8pPr>
            <a:lvl9pPr lvl="8" rtl="0" algn="ctr">
              <a:spcBef>
                <a:spcPts val="0"/>
              </a:spcBef>
              <a:spcAft>
                <a:spcPts val="0"/>
              </a:spcAft>
              <a:buClr>
                <a:srgbClr val="434343"/>
              </a:buClr>
              <a:buSzPts val="1400"/>
              <a:buNone/>
              <a:defRPr sz="1400">
                <a:solidFill>
                  <a:srgbClr val="434343"/>
                </a:solidFill>
              </a:defRPr>
            </a:lvl9pPr>
          </a:lstStyle>
          <a:p/>
        </p:txBody>
      </p:sp>
      <p:sp>
        <p:nvSpPr>
          <p:cNvPr id="94" name="Google Shape;94;p16"/>
          <p:cNvSpPr txBox="1"/>
          <p:nvPr>
            <p:ph idx="14" type="subTitle"/>
          </p:nvPr>
        </p:nvSpPr>
        <p:spPr>
          <a:xfrm flipH="1">
            <a:off x="4762697" y="1627785"/>
            <a:ext cx="2114700" cy="875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95" name="Google Shape;95;p16"/>
          <p:cNvSpPr txBox="1"/>
          <p:nvPr>
            <p:ph idx="15" type="title"/>
          </p:nvPr>
        </p:nvSpPr>
        <p:spPr>
          <a:xfrm>
            <a:off x="2421000" y="283608"/>
            <a:ext cx="4302000" cy="630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600"/>
            </a:lvl1pPr>
            <a:lvl2pPr lvl="1" rtl="0" algn="ctr">
              <a:spcBef>
                <a:spcPts val="0"/>
              </a:spcBef>
              <a:spcAft>
                <a:spcPts val="0"/>
              </a:spcAft>
              <a:buNone/>
              <a:defRPr sz="3600">
                <a:solidFill>
                  <a:schemeClr val="accent2"/>
                </a:solidFill>
              </a:defRPr>
            </a:lvl2pPr>
            <a:lvl3pPr lvl="2" rtl="0" algn="ctr">
              <a:spcBef>
                <a:spcPts val="0"/>
              </a:spcBef>
              <a:spcAft>
                <a:spcPts val="0"/>
              </a:spcAft>
              <a:buNone/>
              <a:defRPr sz="3600">
                <a:solidFill>
                  <a:schemeClr val="accent2"/>
                </a:solidFill>
              </a:defRPr>
            </a:lvl3pPr>
            <a:lvl4pPr lvl="3" rtl="0" algn="ctr">
              <a:spcBef>
                <a:spcPts val="0"/>
              </a:spcBef>
              <a:spcAft>
                <a:spcPts val="0"/>
              </a:spcAft>
              <a:buNone/>
              <a:defRPr sz="3600">
                <a:solidFill>
                  <a:schemeClr val="accent2"/>
                </a:solidFill>
              </a:defRPr>
            </a:lvl4pPr>
            <a:lvl5pPr lvl="4" rtl="0" algn="ctr">
              <a:spcBef>
                <a:spcPts val="0"/>
              </a:spcBef>
              <a:spcAft>
                <a:spcPts val="0"/>
              </a:spcAft>
              <a:buNone/>
              <a:defRPr sz="3600">
                <a:solidFill>
                  <a:schemeClr val="accent2"/>
                </a:solidFill>
              </a:defRPr>
            </a:lvl5pPr>
            <a:lvl6pPr lvl="5" rtl="0" algn="ctr">
              <a:spcBef>
                <a:spcPts val="0"/>
              </a:spcBef>
              <a:spcAft>
                <a:spcPts val="0"/>
              </a:spcAft>
              <a:buNone/>
              <a:defRPr sz="3600">
                <a:solidFill>
                  <a:schemeClr val="accent2"/>
                </a:solidFill>
              </a:defRPr>
            </a:lvl6pPr>
            <a:lvl7pPr lvl="6" rtl="0" algn="ctr">
              <a:spcBef>
                <a:spcPts val="0"/>
              </a:spcBef>
              <a:spcAft>
                <a:spcPts val="0"/>
              </a:spcAft>
              <a:buNone/>
              <a:defRPr sz="3600">
                <a:solidFill>
                  <a:schemeClr val="accent2"/>
                </a:solidFill>
              </a:defRPr>
            </a:lvl7pPr>
            <a:lvl8pPr lvl="7" rtl="0" algn="ctr">
              <a:spcBef>
                <a:spcPts val="0"/>
              </a:spcBef>
              <a:spcAft>
                <a:spcPts val="0"/>
              </a:spcAft>
              <a:buNone/>
              <a:defRPr sz="3600">
                <a:solidFill>
                  <a:schemeClr val="accent2"/>
                </a:solidFill>
              </a:defRPr>
            </a:lvl8pPr>
            <a:lvl9pPr lvl="8" rtl="0" algn="ctr">
              <a:spcBef>
                <a:spcPts val="0"/>
              </a:spcBef>
              <a:spcAft>
                <a:spcPts val="0"/>
              </a:spcAft>
              <a:buNone/>
              <a:defRPr sz="3600">
                <a:solidFill>
                  <a:schemeClr val="accent2"/>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er 2">
  <p:cSld name="CUSTOM_6">
    <p:bg>
      <p:bgPr>
        <a:blipFill>
          <a:blip r:embed="rId2">
            <a:alphaModFix/>
          </a:blip>
          <a:stretch>
            <a:fillRect/>
          </a:stretch>
        </a:blipFill>
      </p:bgPr>
    </p:bg>
    <p:spTree>
      <p:nvGrpSpPr>
        <p:cNvPr id="96" name="Shape 96"/>
        <p:cNvGrpSpPr/>
        <p:nvPr/>
      </p:nvGrpSpPr>
      <p:grpSpPr>
        <a:xfrm>
          <a:off x="0" y="0"/>
          <a:ext cx="0" cy="0"/>
          <a:chOff x="0" y="0"/>
          <a:chExt cx="0" cy="0"/>
        </a:xfrm>
      </p:grpSpPr>
      <p:sp>
        <p:nvSpPr>
          <p:cNvPr id="97" name="Google Shape;97;p17"/>
          <p:cNvSpPr txBox="1"/>
          <p:nvPr>
            <p:ph type="ctrTitle"/>
          </p:nvPr>
        </p:nvSpPr>
        <p:spPr>
          <a:xfrm flipH="1">
            <a:off x="612075" y="1881706"/>
            <a:ext cx="4182900" cy="11232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6000">
                <a:solidFill>
                  <a:schemeClr val="accent1"/>
                </a:solidFill>
              </a:defRPr>
            </a:lvl1pPr>
            <a:lvl2pPr lvl="1" rtl="0">
              <a:spcBef>
                <a:spcPts val="0"/>
              </a:spcBef>
              <a:spcAft>
                <a:spcPts val="0"/>
              </a:spcAft>
              <a:buClr>
                <a:srgbClr val="434343"/>
              </a:buClr>
              <a:buSzPts val="1800"/>
              <a:buNone/>
              <a:defRPr sz="1800">
                <a:solidFill>
                  <a:srgbClr val="434343"/>
                </a:solidFill>
              </a:defRPr>
            </a:lvl2pPr>
            <a:lvl3pPr lvl="2" rtl="0">
              <a:spcBef>
                <a:spcPts val="0"/>
              </a:spcBef>
              <a:spcAft>
                <a:spcPts val="0"/>
              </a:spcAft>
              <a:buClr>
                <a:srgbClr val="434343"/>
              </a:buClr>
              <a:buSzPts val="1800"/>
              <a:buNone/>
              <a:defRPr sz="1800">
                <a:solidFill>
                  <a:srgbClr val="434343"/>
                </a:solidFill>
              </a:defRPr>
            </a:lvl3pPr>
            <a:lvl4pPr lvl="3" rtl="0">
              <a:spcBef>
                <a:spcPts val="0"/>
              </a:spcBef>
              <a:spcAft>
                <a:spcPts val="0"/>
              </a:spcAft>
              <a:buClr>
                <a:srgbClr val="434343"/>
              </a:buClr>
              <a:buSzPts val="1800"/>
              <a:buNone/>
              <a:defRPr sz="1800">
                <a:solidFill>
                  <a:srgbClr val="434343"/>
                </a:solidFill>
              </a:defRPr>
            </a:lvl4pPr>
            <a:lvl5pPr lvl="4" rtl="0">
              <a:spcBef>
                <a:spcPts val="0"/>
              </a:spcBef>
              <a:spcAft>
                <a:spcPts val="0"/>
              </a:spcAft>
              <a:buClr>
                <a:srgbClr val="434343"/>
              </a:buClr>
              <a:buSzPts val="1800"/>
              <a:buNone/>
              <a:defRPr sz="1800">
                <a:solidFill>
                  <a:srgbClr val="434343"/>
                </a:solidFill>
              </a:defRPr>
            </a:lvl5pPr>
            <a:lvl6pPr lvl="5" rtl="0">
              <a:spcBef>
                <a:spcPts val="0"/>
              </a:spcBef>
              <a:spcAft>
                <a:spcPts val="0"/>
              </a:spcAft>
              <a:buClr>
                <a:srgbClr val="434343"/>
              </a:buClr>
              <a:buSzPts val="1800"/>
              <a:buNone/>
              <a:defRPr sz="1800">
                <a:solidFill>
                  <a:srgbClr val="434343"/>
                </a:solidFill>
              </a:defRPr>
            </a:lvl6pPr>
            <a:lvl7pPr lvl="6" rtl="0">
              <a:spcBef>
                <a:spcPts val="0"/>
              </a:spcBef>
              <a:spcAft>
                <a:spcPts val="0"/>
              </a:spcAft>
              <a:buClr>
                <a:srgbClr val="434343"/>
              </a:buClr>
              <a:buSzPts val="1800"/>
              <a:buNone/>
              <a:defRPr sz="1800">
                <a:solidFill>
                  <a:srgbClr val="434343"/>
                </a:solidFill>
              </a:defRPr>
            </a:lvl7pPr>
            <a:lvl8pPr lvl="7" rtl="0">
              <a:spcBef>
                <a:spcPts val="0"/>
              </a:spcBef>
              <a:spcAft>
                <a:spcPts val="0"/>
              </a:spcAft>
              <a:buClr>
                <a:srgbClr val="434343"/>
              </a:buClr>
              <a:buSzPts val="1800"/>
              <a:buNone/>
              <a:defRPr sz="1800">
                <a:solidFill>
                  <a:srgbClr val="434343"/>
                </a:solidFill>
              </a:defRPr>
            </a:lvl8pPr>
            <a:lvl9pPr lvl="8" rtl="0">
              <a:spcBef>
                <a:spcPts val="0"/>
              </a:spcBef>
              <a:spcAft>
                <a:spcPts val="0"/>
              </a:spcAft>
              <a:buClr>
                <a:srgbClr val="434343"/>
              </a:buClr>
              <a:buSzPts val="1800"/>
              <a:buNone/>
              <a:defRPr sz="1800">
                <a:solidFill>
                  <a:srgbClr val="434343"/>
                </a:solidFill>
              </a:defRPr>
            </a:lvl9pPr>
          </a:lstStyle>
          <a:p/>
        </p:txBody>
      </p:sp>
      <p:sp>
        <p:nvSpPr>
          <p:cNvPr id="98" name="Google Shape;98;p17"/>
          <p:cNvSpPr txBox="1"/>
          <p:nvPr>
            <p:ph idx="1" type="subTitle"/>
          </p:nvPr>
        </p:nvSpPr>
        <p:spPr>
          <a:xfrm flipH="1">
            <a:off x="612075" y="2837144"/>
            <a:ext cx="2559900" cy="577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p:txBody>
      </p:sp>
      <p:sp>
        <p:nvSpPr>
          <p:cNvPr id="99" name="Google Shape;99;p17"/>
          <p:cNvSpPr txBox="1"/>
          <p:nvPr>
            <p:ph hasCustomPrompt="1" idx="2" type="title"/>
          </p:nvPr>
        </p:nvSpPr>
        <p:spPr>
          <a:xfrm flipH="1">
            <a:off x="4880701" y="2478400"/>
            <a:ext cx="1311900" cy="5778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5500"/>
              <a:buNone/>
              <a:defRPr sz="7200">
                <a:solidFill>
                  <a:schemeClr val="lt1"/>
                </a:solidFill>
              </a:defRPr>
            </a:lvl1pPr>
            <a:lvl2pPr lvl="1"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er 3">
  <p:cSld name="CUSTOM_6_1">
    <p:bg>
      <p:bgPr>
        <a:blipFill>
          <a:blip r:embed="rId2">
            <a:alphaModFix/>
          </a:blip>
          <a:stretch>
            <a:fillRect/>
          </a:stretch>
        </a:blipFill>
      </p:bgPr>
    </p:bg>
    <p:spTree>
      <p:nvGrpSpPr>
        <p:cNvPr id="100" name="Shape 100"/>
        <p:cNvGrpSpPr/>
        <p:nvPr/>
      </p:nvGrpSpPr>
      <p:grpSpPr>
        <a:xfrm>
          <a:off x="0" y="0"/>
          <a:ext cx="0" cy="0"/>
          <a:chOff x="0" y="0"/>
          <a:chExt cx="0" cy="0"/>
        </a:xfrm>
      </p:grpSpPr>
      <p:sp>
        <p:nvSpPr>
          <p:cNvPr id="101" name="Google Shape;101;p18"/>
          <p:cNvSpPr txBox="1"/>
          <p:nvPr>
            <p:ph type="ctrTitle"/>
          </p:nvPr>
        </p:nvSpPr>
        <p:spPr>
          <a:xfrm>
            <a:off x="619650" y="2247705"/>
            <a:ext cx="2559900" cy="7575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6000">
                <a:solidFill>
                  <a:schemeClr val="accent1"/>
                </a:solidFill>
              </a:defRPr>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102" name="Google Shape;102;p18"/>
          <p:cNvSpPr txBox="1"/>
          <p:nvPr>
            <p:ph idx="1" type="subTitle"/>
          </p:nvPr>
        </p:nvSpPr>
        <p:spPr>
          <a:xfrm>
            <a:off x="619650" y="2837337"/>
            <a:ext cx="2559900" cy="577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000"/>
              <a:buNone/>
              <a:defRPr sz="1000"/>
            </a:lvl2pPr>
            <a:lvl3pPr lvl="2" rtl="0" algn="ctr">
              <a:lnSpc>
                <a:spcPct val="100000"/>
              </a:lnSpc>
              <a:spcBef>
                <a:spcPts val="0"/>
              </a:spcBef>
              <a:spcAft>
                <a:spcPts val="0"/>
              </a:spcAft>
              <a:buSzPts val="1000"/>
              <a:buNone/>
              <a:defRPr sz="1000"/>
            </a:lvl3pPr>
            <a:lvl4pPr lvl="3" rtl="0" algn="ctr">
              <a:lnSpc>
                <a:spcPct val="100000"/>
              </a:lnSpc>
              <a:spcBef>
                <a:spcPts val="0"/>
              </a:spcBef>
              <a:spcAft>
                <a:spcPts val="0"/>
              </a:spcAft>
              <a:buSzPts val="1000"/>
              <a:buNone/>
              <a:defRPr sz="1000"/>
            </a:lvl4pPr>
            <a:lvl5pPr lvl="4" rtl="0" algn="ctr">
              <a:lnSpc>
                <a:spcPct val="100000"/>
              </a:lnSpc>
              <a:spcBef>
                <a:spcPts val="0"/>
              </a:spcBef>
              <a:spcAft>
                <a:spcPts val="0"/>
              </a:spcAft>
              <a:buSzPts val="1000"/>
              <a:buNone/>
              <a:defRPr sz="1000"/>
            </a:lvl5pPr>
            <a:lvl6pPr lvl="5" rtl="0" algn="ctr">
              <a:lnSpc>
                <a:spcPct val="100000"/>
              </a:lnSpc>
              <a:spcBef>
                <a:spcPts val="0"/>
              </a:spcBef>
              <a:spcAft>
                <a:spcPts val="0"/>
              </a:spcAft>
              <a:buSzPts val="1000"/>
              <a:buNone/>
              <a:defRPr sz="1000"/>
            </a:lvl6pPr>
            <a:lvl7pPr lvl="6" rtl="0" algn="ctr">
              <a:lnSpc>
                <a:spcPct val="100000"/>
              </a:lnSpc>
              <a:spcBef>
                <a:spcPts val="0"/>
              </a:spcBef>
              <a:spcAft>
                <a:spcPts val="0"/>
              </a:spcAft>
              <a:buSzPts val="1000"/>
              <a:buNone/>
              <a:defRPr sz="1000"/>
            </a:lvl7pPr>
            <a:lvl8pPr lvl="7" rtl="0" algn="ctr">
              <a:lnSpc>
                <a:spcPct val="100000"/>
              </a:lnSpc>
              <a:spcBef>
                <a:spcPts val="0"/>
              </a:spcBef>
              <a:spcAft>
                <a:spcPts val="0"/>
              </a:spcAft>
              <a:buSzPts val="1000"/>
              <a:buNone/>
              <a:defRPr sz="1000"/>
            </a:lvl8pPr>
            <a:lvl9pPr lvl="8" rtl="0" algn="ctr">
              <a:lnSpc>
                <a:spcPct val="100000"/>
              </a:lnSpc>
              <a:spcBef>
                <a:spcPts val="0"/>
              </a:spcBef>
              <a:spcAft>
                <a:spcPts val="0"/>
              </a:spcAft>
              <a:buSzPts val="1000"/>
              <a:buNone/>
              <a:defRPr sz="1000"/>
            </a:lvl9pPr>
          </a:lstStyle>
          <a:p/>
        </p:txBody>
      </p:sp>
      <p:sp>
        <p:nvSpPr>
          <p:cNvPr id="103" name="Google Shape;103;p18"/>
          <p:cNvSpPr txBox="1"/>
          <p:nvPr>
            <p:ph hasCustomPrompt="1" idx="2" type="title"/>
          </p:nvPr>
        </p:nvSpPr>
        <p:spPr>
          <a:xfrm>
            <a:off x="4145650" y="2884438"/>
            <a:ext cx="2240700" cy="5778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5500"/>
              <a:buNone/>
              <a:defRPr sz="7200">
                <a:solidFill>
                  <a:schemeClr val="lt1"/>
                </a:solidFill>
              </a:defRPr>
            </a:lvl1pPr>
            <a:lvl2pPr lvl="1" rtl="0" algn="ctr">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2pPr>
            <a:lvl3pPr lvl="2" rtl="0" algn="ctr">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3pPr>
            <a:lvl4pPr lvl="3" rtl="0" algn="ctr">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4pPr>
            <a:lvl5pPr lvl="4" rtl="0" algn="ctr">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5pPr>
            <a:lvl6pPr lvl="5" rtl="0" algn="ctr">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6pPr>
            <a:lvl7pPr lvl="6" rtl="0" algn="ctr">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7pPr>
            <a:lvl8pPr lvl="7" rtl="0" algn="ctr">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8pPr>
            <a:lvl9pPr lvl="8" rtl="0" algn="ctr">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er 5">
  <p:cSld name="CUSTOM_6_1_1">
    <p:bg>
      <p:bgPr>
        <a:blipFill>
          <a:blip r:embed="rId2">
            <a:alphaModFix/>
          </a:blip>
          <a:stretch>
            <a:fillRect/>
          </a:stretch>
        </a:blipFill>
      </p:bgPr>
    </p:bg>
    <p:spTree>
      <p:nvGrpSpPr>
        <p:cNvPr id="104" name="Shape 104"/>
        <p:cNvGrpSpPr/>
        <p:nvPr/>
      </p:nvGrpSpPr>
      <p:grpSpPr>
        <a:xfrm>
          <a:off x="0" y="0"/>
          <a:ext cx="0" cy="0"/>
          <a:chOff x="0" y="0"/>
          <a:chExt cx="0" cy="0"/>
        </a:xfrm>
      </p:grpSpPr>
      <p:sp>
        <p:nvSpPr>
          <p:cNvPr id="105" name="Google Shape;105;p19"/>
          <p:cNvSpPr txBox="1"/>
          <p:nvPr>
            <p:ph type="ctrTitle"/>
          </p:nvPr>
        </p:nvSpPr>
        <p:spPr>
          <a:xfrm flipH="1">
            <a:off x="2726850" y="2897239"/>
            <a:ext cx="3690300" cy="4533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400"/>
              <a:buNone/>
              <a:defRPr sz="6000">
                <a:solidFill>
                  <a:schemeClr val="accent1"/>
                </a:solidFill>
              </a:defRPr>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1800"/>
              <a:buNone/>
              <a:defRPr sz="1800"/>
            </a:lvl4pPr>
            <a:lvl5pPr lvl="4" rtl="0">
              <a:spcBef>
                <a:spcPts val="0"/>
              </a:spcBef>
              <a:spcAft>
                <a:spcPts val="0"/>
              </a:spcAft>
              <a:buSzPts val="1800"/>
              <a:buNone/>
              <a:defRPr sz="1800"/>
            </a:lvl5pPr>
            <a:lvl6pPr lvl="5" rtl="0">
              <a:spcBef>
                <a:spcPts val="0"/>
              </a:spcBef>
              <a:spcAft>
                <a:spcPts val="0"/>
              </a:spcAft>
              <a:buSzPts val="1800"/>
              <a:buNone/>
              <a:defRPr sz="1800"/>
            </a:lvl6pPr>
            <a:lvl7pPr lvl="6" rtl="0">
              <a:spcBef>
                <a:spcPts val="0"/>
              </a:spcBef>
              <a:spcAft>
                <a:spcPts val="0"/>
              </a:spcAft>
              <a:buSzPts val="1800"/>
              <a:buNone/>
              <a:defRPr sz="1800"/>
            </a:lvl7pPr>
            <a:lvl8pPr lvl="7" rtl="0">
              <a:spcBef>
                <a:spcPts val="0"/>
              </a:spcBef>
              <a:spcAft>
                <a:spcPts val="0"/>
              </a:spcAft>
              <a:buSzPts val="1800"/>
              <a:buNone/>
              <a:defRPr sz="1800"/>
            </a:lvl8pPr>
            <a:lvl9pPr lvl="8" rtl="0">
              <a:spcBef>
                <a:spcPts val="0"/>
              </a:spcBef>
              <a:spcAft>
                <a:spcPts val="0"/>
              </a:spcAft>
              <a:buSzPts val="1800"/>
              <a:buNone/>
              <a:defRPr sz="1800"/>
            </a:lvl9pPr>
          </a:lstStyle>
          <a:p/>
        </p:txBody>
      </p:sp>
      <p:sp>
        <p:nvSpPr>
          <p:cNvPr id="106" name="Google Shape;106;p19"/>
          <p:cNvSpPr txBox="1"/>
          <p:nvPr>
            <p:ph idx="1" type="subTitle"/>
          </p:nvPr>
        </p:nvSpPr>
        <p:spPr>
          <a:xfrm flipH="1">
            <a:off x="3292050" y="3488360"/>
            <a:ext cx="2559900" cy="577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nSpc>
                <a:spcPct val="100000"/>
              </a:lnSpc>
              <a:spcBef>
                <a:spcPts val="0"/>
              </a:spcBef>
              <a:spcAft>
                <a:spcPts val="0"/>
              </a:spcAft>
              <a:buSzPts val="1000"/>
              <a:buNone/>
              <a:defRPr sz="1000"/>
            </a:lvl2pPr>
            <a:lvl3pPr lvl="2" rtl="0">
              <a:lnSpc>
                <a:spcPct val="100000"/>
              </a:lnSpc>
              <a:spcBef>
                <a:spcPts val="0"/>
              </a:spcBef>
              <a:spcAft>
                <a:spcPts val="0"/>
              </a:spcAft>
              <a:buSzPts val="1000"/>
              <a:buNone/>
              <a:defRPr sz="1000"/>
            </a:lvl3pPr>
            <a:lvl4pPr lvl="3" rtl="0">
              <a:lnSpc>
                <a:spcPct val="100000"/>
              </a:lnSpc>
              <a:spcBef>
                <a:spcPts val="0"/>
              </a:spcBef>
              <a:spcAft>
                <a:spcPts val="0"/>
              </a:spcAft>
              <a:buSzPts val="1000"/>
              <a:buNone/>
              <a:defRPr sz="1000"/>
            </a:lvl4pPr>
            <a:lvl5pPr lvl="4" rtl="0">
              <a:lnSpc>
                <a:spcPct val="100000"/>
              </a:lnSpc>
              <a:spcBef>
                <a:spcPts val="0"/>
              </a:spcBef>
              <a:spcAft>
                <a:spcPts val="0"/>
              </a:spcAft>
              <a:buSzPts val="1000"/>
              <a:buNone/>
              <a:defRPr sz="1000"/>
            </a:lvl5pPr>
            <a:lvl6pPr lvl="5" rtl="0">
              <a:lnSpc>
                <a:spcPct val="100000"/>
              </a:lnSpc>
              <a:spcBef>
                <a:spcPts val="0"/>
              </a:spcBef>
              <a:spcAft>
                <a:spcPts val="0"/>
              </a:spcAft>
              <a:buSzPts val="1000"/>
              <a:buNone/>
              <a:defRPr sz="1000"/>
            </a:lvl6pPr>
            <a:lvl7pPr lvl="6" rtl="0">
              <a:lnSpc>
                <a:spcPct val="100000"/>
              </a:lnSpc>
              <a:spcBef>
                <a:spcPts val="0"/>
              </a:spcBef>
              <a:spcAft>
                <a:spcPts val="0"/>
              </a:spcAft>
              <a:buSzPts val="1000"/>
              <a:buNone/>
              <a:defRPr sz="1000"/>
            </a:lvl7pPr>
            <a:lvl8pPr lvl="7" rtl="0">
              <a:lnSpc>
                <a:spcPct val="100000"/>
              </a:lnSpc>
              <a:spcBef>
                <a:spcPts val="0"/>
              </a:spcBef>
              <a:spcAft>
                <a:spcPts val="0"/>
              </a:spcAft>
              <a:buSzPts val="1000"/>
              <a:buNone/>
              <a:defRPr sz="1000"/>
            </a:lvl8pPr>
            <a:lvl9pPr lvl="8" rtl="0">
              <a:lnSpc>
                <a:spcPct val="100000"/>
              </a:lnSpc>
              <a:spcBef>
                <a:spcPts val="0"/>
              </a:spcBef>
              <a:spcAft>
                <a:spcPts val="0"/>
              </a:spcAft>
              <a:buSzPts val="1000"/>
              <a:buNone/>
              <a:defRPr sz="1000"/>
            </a:lvl9pPr>
          </a:lstStyle>
          <a:p/>
        </p:txBody>
      </p:sp>
      <p:sp>
        <p:nvSpPr>
          <p:cNvPr id="107" name="Google Shape;107;p19"/>
          <p:cNvSpPr txBox="1"/>
          <p:nvPr>
            <p:ph hasCustomPrompt="1" idx="2" type="title"/>
          </p:nvPr>
        </p:nvSpPr>
        <p:spPr>
          <a:xfrm flipH="1">
            <a:off x="3451650" y="1351346"/>
            <a:ext cx="2240700" cy="5778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5500"/>
              <a:buNone/>
              <a:defRPr sz="7200">
                <a:solidFill>
                  <a:schemeClr val="lt1"/>
                </a:solidFill>
              </a:defRPr>
            </a:lvl1pPr>
            <a:lvl2pPr lvl="1"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2pPr>
            <a:lvl3pPr lvl="2"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3pPr>
            <a:lvl4pPr lvl="3"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4pPr>
            <a:lvl5pPr lvl="4"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5pPr>
            <a:lvl6pPr lvl="5"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6pPr>
            <a:lvl7pPr lvl="6"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7pPr>
            <a:lvl8pPr lvl="7"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8pPr>
            <a:lvl9pPr lvl="8" rtl="0">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er 4">
  <p:cSld name="CUSTOM_6_1_1_1">
    <p:bg>
      <p:bgPr>
        <a:blipFill>
          <a:blip r:embed="rId2">
            <a:alphaModFix/>
          </a:blip>
          <a:stretch>
            <a:fillRect/>
          </a:stretch>
        </a:blipFill>
      </p:bgPr>
    </p:bg>
    <p:spTree>
      <p:nvGrpSpPr>
        <p:cNvPr id="108" name="Shape 108"/>
        <p:cNvGrpSpPr/>
        <p:nvPr/>
      </p:nvGrpSpPr>
      <p:grpSpPr>
        <a:xfrm>
          <a:off x="0" y="0"/>
          <a:ext cx="0" cy="0"/>
          <a:chOff x="0" y="0"/>
          <a:chExt cx="0" cy="0"/>
        </a:xfrm>
      </p:grpSpPr>
      <p:sp>
        <p:nvSpPr>
          <p:cNvPr id="109" name="Google Shape;109;p20"/>
          <p:cNvSpPr txBox="1"/>
          <p:nvPr>
            <p:ph type="ctrTitle"/>
          </p:nvPr>
        </p:nvSpPr>
        <p:spPr>
          <a:xfrm flipH="1">
            <a:off x="4847211" y="2553180"/>
            <a:ext cx="3690300" cy="453300"/>
          </a:xfrm>
          <a:prstGeom prst="rect">
            <a:avLst/>
          </a:prstGeom>
        </p:spPr>
        <p:txBody>
          <a:bodyPr anchorCtr="0" anchor="b" bIns="91425" lIns="91425" spcFirstLastPara="1" rIns="91425" wrap="square" tIns="91425">
            <a:noAutofit/>
          </a:bodyPr>
          <a:lstStyle>
            <a:lvl1pPr lvl="0" rtl="0" algn="r">
              <a:spcBef>
                <a:spcPts val="0"/>
              </a:spcBef>
              <a:spcAft>
                <a:spcPts val="0"/>
              </a:spcAft>
              <a:buSzPts val="2400"/>
              <a:buNone/>
              <a:defRPr sz="6000">
                <a:solidFill>
                  <a:schemeClr val="accent1"/>
                </a:solidFill>
              </a:defRPr>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110" name="Google Shape;110;p20"/>
          <p:cNvSpPr txBox="1"/>
          <p:nvPr>
            <p:ph idx="1" type="subTitle"/>
          </p:nvPr>
        </p:nvSpPr>
        <p:spPr>
          <a:xfrm flipH="1">
            <a:off x="5977611" y="2837721"/>
            <a:ext cx="2559900" cy="5778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lnSpc>
                <a:spcPct val="100000"/>
              </a:lnSpc>
              <a:spcBef>
                <a:spcPts val="0"/>
              </a:spcBef>
              <a:spcAft>
                <a:spcPts val="0"/>
              </a:spcAft>
              <a:buSzPts val="1000"/>
              <a:buNone/>
              <a:defRPr sz="1000"/>
            </a:lvl2pPr>
            <a:lvl3pPr lvl="2" rtl="0" algn="ctr">
              <a:lnSpc>
                <a:spcPct val="100000"/>
              </a:lnSpc>
              <a:spcBef>
                <a:spcPts val="0"/>
              </a:spcBef>
              <a:spcAft>
                <a:spcPts val="0"/>
              </a:spcAft>
              <a:buSzPts val="1000"/>
              <a:buNone/>
              <a:defRPr sz="1000"/>
            </a:lvl3pPr>
            <a:lvl4pPr lvl="3" rtl="0" algn="ctr">
              <a:lnSpc>
                <a:spcPct val="100000"/>
              </a:lnSpc>
              <a:spcBef>
                <a:spcPts val="0"/>
              </a:spcBef>
              <a:spcAft>
                <a:spcPts val="0"/>
              </a:spcAft>
              <a:buSzPts val="1000"/>
              <a:buNone/>
              <a:defRPr sz="1000"/>
            </a:lvl4pPr>
            <a:lvl5pPr lvl="4" rtl="0" algn="ctr">
              <a:lnSpc>
                <a:spcPct val="100000"/>
              </a:lnSpc>
              <a:spcBef>
                <a:spcPts val="0"/>
              </a:spcBef>
              <a:spcAft>
                <a:spcPts val="0"/>
              </a:spcAft>
              <a:buSzPts val="1000"/>
              <a:buNone/>
              <a:defRPr sz="1000"/>
            </a:lvl5pPr>
            <a:lvl6pPr lvl="5" rtl="0" algn="ctr">
              <a:lnSpc>
                <a:spcPct val="100000"/>
              </a:lnSpc>
              <a:spcBef>
                <a:spcPts val="0"/>
              </a:spcBef>
              <a:spcAft>
                <a:spcPts val="0"/>
              </a:spcAft>
              <a:buSzPts val="1000"/>
              <a:buNone/>
              <a:defRPr sz="1000"/>
            </a:lvl6pPr>
            <a:lvl7pPr lvl="6" rtl="0" algn="ctr">
              <a:lnSpc>
                <a:spcPct val="100000"/>
              </a:lnSpc>
              <a:spcBef>
                <a:spcPts val="0"/>
              </a:spcBef>
              <a:spcAft>
                <a:spcPts val="0"/>
              </a:spcAft>
              <a:buSzPts val="1000"/>
              <a:buNone/>
              <a:defRPr sz="1000"/>
            </a:lvl7pPr>
            <a:lvl8pPr lvl="7" rtl="0" algn="ctr">
              <a:lnSpc>
                <a:spcPct val="100000"/>
              </a:lnSpc>
              <a:spcBef>
                <a:spcPts val="0"/>
              </a:spcBef>
              <a:spcAft>
                <a:spcPts val="0"/>
              </a:spcAft>
              <a:buSzPts val="1000"/>
              <a:buNone/>
              <a:defRPr sz="1000"/>
            </a:lvl8pPr>
            <a:lvl9pPr lvl="8" rtl="0" algn="ctr">
              <a:lnSpc>
                <a:spcPct val="100000"/>
              </a:lnSpc>
              <a:spcBef>
                <a:spcPts val="0"/>
              </a:spcBef>
              <a:spcAft>
                <a:spcPts val="0"/>
              </a:spcAft>
              <a:buSzPts val="1000"/>
              <a:buNone/>
              <a:defRPr sz="1000"/>
            </a:lvl9pPr>
          </a:lstStyle>
          <a:p/>
        </p:txBody>
      </p:sp>
      <p:sp>
        <p:nvSpPr>
          <p:cNvPr id="111" name="Google Shape;111;p20"/>
          <p:cNvSpPr txBox="1"/>
          <p:nvPr>
            <p:ph hasCustomPrompt="1" idx="2" type="title"/>
          </p:nvPr>
        </p:nvSpPr>
        <p:spPr>
          <a:xfrm flipH="1">
            <a:off x="2133750" y="2079350"/>
            <a:ext cx="2000100" cy="5778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5500"/>
              <a:buNone/>
              <a:defRPr sz="7200">
                <a:solidFill>
                  <a:schemeClr val="lt1"/>
                </a:solidFill>
              </a:defRPr>
            </a:lvl1pPr>
            <a:lvl2pPr lvl="1"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2pPr>
            <a:lvl3pPr lvl="2"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3pPr>
            <a:lvl4pPr lvl="3"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4pPr>
            <a:lvl5pPr lvl="4"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5pPr>
            <a:lvl6pPr lvl="5"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6pPr>
            <a:lvl7pPr lvl="6"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7pPr>
            <a:lvl8pPr lvl="7"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8pPr>
            <a:lvl9pPr lvl="8" rtl="0" algn="ctr">
              <a:spcBef>
                <a:spcPts val="0"/>
              </a:spcBef>
              <a:spcAft>
                <a:spcPts val="0"/>
              </a:spcAft>
              <a:buSzPts val="5500"/>
              <a:buFont typeface="Fira Sans Extra Condensed Medium"/>
              <a:buNone/>
              <a:defRPr sz="5500">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3"/>
          <p:cNvSpPr txBox="1"/>
          <p:nvPr>
            <p:ph type="ctrTitle"/>
          </p:nvPr>
        </p:nvSpPr>
        <p:spPr>
          <a:xfrm>
            <a:off x="4007825" y="1945343"/>
            <a:ext cx="4535700" cy="822900"/>
          </a:xfrm>
          <a:prstGeom prst="rect">
            <a:avLst/>
          </a:prstGeom>
        </p:spPr>
        <p:txBody>
          <a:bodyPr anchorCtr="0" anchor="b" bIns="91425" lIns="91425" spcFirstLastPara="1" rIns="91425" wrap="square" tIns="91425">
            <a:noAutofit/>
          </a:bodyPr>
          <a:lstStyle>
            <a:lvl1pPr lvl="0" rtl="0" algn="r">
              <a:spcBef>
                <a:spcPts val="0"/>
              </a:spcBef>
              <a:spcAft>
                <a:spcPts val="0"/>
              </a:spcAft>
              <a:buSzPts val="2400"/>
              <a:buNone/>
              <a:defRPr sz="6000">
                <a:solidFill>
                  <a:schemeClr val="accent1"/>
                </a:solidFill>
              </a:defRPr>
            </a:lvl1pPr>
            <a:lvl2pPr lvl="1" rtl="0" algn="ctr">
              <a:spcBef>
                <a:spcPts val="0"/>
              </a:spcBef>
              <a:spcAft>
                <a:spcPts val="0"/>
              </a:spcAft>
              <a:buClr>
                <a:srgbClr val="434343"/>
              </a:buClr>
              <a:buSzPts val="1800"/>
              <a:buNone/>
              <a:defRPr sz="1800">
                <a:solidFill>
                  <a:srgbClr val="434343"/>
                </a:solidFill>
              </a:defRPr>
            </a:lvl2pPr>
            <a:lvl3pPr lvl="2" rtl="0" algn="ctr">
              <a:spcBef>
                <a:spcPts val="0"/>
              </a:spcBef>
              <a:spcAft>
                <a:spcPts val="0"/>
              </a:spcAft>
              <a:buClr>
                <a:srgbClr val="434343"/>
              </a:buClr>
              <a:buSzPts val="1800"/>
              <a:buNone/>
              <a:defRPr sz="1800">
                <a:solidFill>
                  <a:srgbClr val="434343"/>
                </a:solidFill>
              </a:defRPr>
            </a:lvl3pPr>
            <a:lvl4pPr lvl="3" rtl="0" algn="ctr">
              <a:spcBef>
                <a:spcPts val="0"/>
              </a:spcBef>
              <a:spcAft>
                <a:spcPts val="0"/>
              </a:spcAft>
              <a:buClr>
                <a:srgbClr val="434343"/>
              </a:buClr>
              <a:buSzPts val="1800"/>
              <a:buNone/>
              <a:defRPr sz="1800">
                <a:solidFill>
                  <a:srgbClr val="434343"/>
                </a:solidFill>
              </a:defRPr>
            </a:lvl4pPr>
            <a:lvl5pPr lvl="4" rtl="0" algn="ctr">
              <a:spcBef>
                <a:spcPts val="0"/>
              </a:spcBef>
              <a:spcAft>
                <a:spcPts val="0"/>
              </a:spcAft>
              <a:buClr>
                <a:srgbClr val="434343"/>
              </a:buClr>
              <a:buSzPts val="1800"/>
              <a:buNone/>
              <a:defRPr sz="1800">
                <a:solidFill>
                  <a:srgbClr val="434343"/>
                </a:solidFill>
              </a:defRPr>
            </a:lvl5pPr>
            <a:lvl6pPr lvl="5" rtl="0" algn="ctr">
              <a:spcBef>
                <a:spcPts val="0"/>
              </a:spcBef>
              <a:spcAft>
                <a:spcPts val="0"/>
              </a:spcAft>
              <a:buClr>
                <a:srgbClr val="434343"/>
              </a:buClr>
              <a:buSzPts val="1800"/>
              <a:buNone/>
              <a:defRPr sz="1800">
                <a:solidFill>
                  <a:srgbClr val="434343"/>
                </a:solidFill>
              </a:defRPr>
            </a:lvl6pPr>
            <a:lvl7pPr lvl="6" rtl="0" algn="ctr">
              <a:spcBef>
                <a:spcPts val="0"/>
              </a:spcBef>
              <a:spcAft>
                <a:spcPts val="0"/>
              </a:spcAft>
              <a:buClr>
                <a:srgbClr val="434343"/>
              </a:buClr>
              <a:buSzPts val="1800"/>
              <a:buNone/>
              <a:defRPr sz="1800">
                <a:solidFill>
                  <a:srgbClr val="434343"/>
                </a:solidFill>
              </a:defRPr>
            </a:lvl7pPr>
            <a:lvl8pPr lvl="7" rtl="0" algn="ctr">
              <a:spcBef>
                <a:spcPts val="0"/>
              </a:spcBef>
              <a:spcAft>
                <a:spcPts val="0"/>
              </a:spcAft>
              <a:buClr>
                <a:srgbClr val="434343"/>
              </a:buClr>
              <a:buSzPts val="1800"/>
              <a:buNone/>
              <a:defRPr sz="1800">
                <a:solidFill>
                  <a:srgbClr val="434343"/>
                </a:solidFill>
              </a:defRPr>
            </a:lvl8pPr>
            <a:lvl9pPr lvl="8" rtl="0" algn="ctr">
              <a:spcBef>
                <a:spcPts val="0"/>
              </a:spcBef>
              <a:spcAft>
                <a:spcPts val="0"/>
              </a:spcAft>
              <a:buClr>
                <a:srgbClr val="434343"/>
              </a:buClr>
              <a:buSzPts val="1800"/>
              <a:buNone/>
              <a:defRPr sz="1800">
                <a:solidFill>
                  <a:srgbClr val="434343"/>
                </a:solidFill>
              </a:defRPr>
            </a:lvl9pPr>
          </a:lstStyle>
          <a:p/>
        </p:txBody>
      </p:sp>
      <p:sp>
        <p:nvSpPr>
          <p:cNvPr id="13" name="Google Shape;13;p3"/>
          <p:cNvSpPr txBox="1"/>
          <p:nvPr>
            <p:ph idx="1" type="subTitle"/>
          </p:nvPr>
        </p:nvSpPr>
        <p:spPr>
          <a:xfrm>
            <a:off x="5621050" y="2620363"/>
            <a:ext cx="2922300" cy="5778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lnSpc>
                <a:spcPct val="100000"/>
              </a:lnSpc>
              <a:spcBef>
                <a:spcPts val="0"/>
              </a:spcBef>
              <a:spcAft>
                <a:spcPts val="0"/>
              </a:spcAft>
              <a:buSzPts val="1000"/>
              <a:buNone/>
              <a:defRPr sz="1000"/>
            </a:lvl2pPr>
            <a:lvl3pPr lvl="2" rtl="0" algn="ctr">
              <a:lnSpc>
                <a:spcPct val="100000"/>
              </a:lnSpc>
              <a:spcBef>
                <a:spcPts val="0"/>
              </a:spcBef>
              <a:spcAft>
                <a:spcPts val="0"/>
              </a:spcAft>
              <a:buSzPts val="1000"/>
              <a:buNone/>
              <a:defRPr sz="1000"/>
            </a:lvl3pPr>
            <a:lvl4pPr lvl="3" rtl="0" algn="ctr">
              <a:lnSpc>
                <a:spcPct val="100000"/>
              </a:lnSpc>
              <a:spcBef>
                <a:spcPts val="0"/>
              </a:spcBef>
              <a:spcAft>
                <a:spcPts val="0"/>
              </a:spcAft>
              <a:buSzPts val="1000"/>
              <a:buNone/>
              <a:defRPr sz="1000"/>
            </a:lvl4pPr>
            <a:lvl5pPr lvl="4" rtl="0" algn="ctr">
              <a:lnSpc>
                <a:spcPct val="100000"/>
              </a:lnSpc>
              <a:spcBef>
                <a:spcPts val="0"/>
              </a:spcBef>
              <a:spcAft>
                <a:spcPts val="0"/>
              </a:spcAft>
              <a:buSzPts val="1000"/>
              <a:buNone/>
              <a:defRPr sz="1000"/>
            </a:lvl5pPr>
            <a:lvl6pPr lvl="5" rtl="0" algn="ctr">
              <a:lnSpc>
                <a:spcPct val="100000"/>
              </a:lnSpc>
              <a:spcBef>
                <a:spcPts val="0"/>
              </a:spcBef>
              <a:spcAft>
                <a:spcPts val="0"/>
              </a:spcAft>
              <a:buSzPts val="1000"/>
              <a:buNone/>
              <a:defRPr sz="1000"/>
            </a:lvl6pPr>
            <a:lvl7pPr lvl="6" rtl="0" algn="ctr">
              <a:lnSpc>
                <a:spcPct val="100000"/>
              </a:lnSpc>
              <a:spcBef>
                <a:spcPts val="0"/>
              </a:spcBef>
              <a:spcAft>
                <a:spcPts val="0"/>
              </a:spcAft>
              <a:buSzPts val="1000"/>
              <a:buNone/>
              <a:defRPr sz="1000"/>
            </a:lvl7pPr>
            <a:lvl8pPr lvl="7" rtl="0" algn="ctr">
              <a:lnSpc>
                <a:spcPct val="100000"/>
              </a:lnSpc>
              <a:spcBef>
                <a:spcPts val="0"/>
              </a:spcBef>
              <a:spcAft>
                <a:spcPts val="0"/>
              </a:spcAft>
              <a:buSzPts val="1000"/>
              <a:buNone/>
              <a:defRPr sz="1000"/>
            </a:lvl8pPr>
            <a:lvl9pPr lvl="8" rtl="0" algn="ctr">
              <a:lnSpc>
                <a:spcPct val="100000"/>
              </a:lnSpc>
              <a:spcBef>
                <a:spcPts val="0"/>
              </a:spcBef>
              <a:spcAft>
                <a:spcPts val="0"/>
              </a:spcAft>
              <a:buSzPts val="1000"/>
              <a:buNone/>
              <a:defRPr sz="1000"/>
            </a:lvl9pPr>
          </a:lstStyle>
          <a:p/>
        </p:txBody>
      </p:sp>
      <p:sp>
        <p:nvSpPr>
          <p:cNvPr id="14" name="Google Shape;14;p3"/>
          <p:cNvSpPr txBox="1"/>
          <p:nvPr>
            <p:ph hasCustomPrompt="1" idx="2" type="title"/>
          </p:nvPr>
        </p:nvSpPr>
        <p:spPr>
          <a:xfrm>
            <a:off x="2595072" y="2093275"/>
            <a:ext cx="1053000" cy="5778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Clr>
                <a:schemeClr val="lt2"/>
              </a:buClr>
              <a:buSzPts val="5500"/>
              <a:buNone/>
              <a:defRPr sz="7200">
                <a:solidFill>
                  <a:schemeClr val="lt1"/>
                </a:solidFill>
              </a:defRPr>
            </a:lvl1pPr>
            <a:lvl2pPr lvl="1" rtl="0" algn="ctr">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2pPr>
            <a:lvl3pPr lvl="2" rtl="0" algn="ctr">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3pPr>
            <a:lvl4pPr lvl="3" rtl="0" algn="ctr">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4pPr>
            <a:lvl5pPr lvl="4" rtl="0" algn="ctr">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5pPr>
            <a:lvl6pPr lvl="5" rtl="0" algn="ctr">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6pPr>
            <a:lvl7pPr lvl="6" rtl="0" algn="ctr">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7pPr>
            <a:lvl8pPr lvl="7" rtl="0" algn="ctr">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8pPr>
            <a:lvl9pPr lvl="8" rtl="0" algn="ctr">
              <a:spcBef>
                <a:spcPts val="0"/>
              </a:spcBef>
              <a:spcAft>
                <a:spcPts val="0"/>
              </a:spcAft>
              <a:buClr>
                <a:schemeClr val="lt2"/>
              </a:buClr>
              <a:buSzPts val="5500"/>
              <a:buFont typeface="Fira Sans Extra Condensed Medium"/>
              <a:buNone/>
              <a:defRPr sz="5500">
                <a:solidFill>
                  <a:schemeClr val="lt2"/>
                </a:solidFill>
                <a:latin typeface="Fira Sans Extra Condensed Medium"/>
                <a:ea typeface="Fira Sans Extra Condensed Medium"/>
                <a:cs typeface="Fira Sans Extra Condensed Medium"/>
                <a:sym typeface="Fira Sans Extra Condensed Medium"/>
              </a:defRPr>
            </a:lvl9pPr>
          </a:lstStyle>
          <a:p>
            <a:r>
              <a:t>xx%</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sources">
  <p:cSld name="CUSTOM_13">
    <p:bg>
      <p:bgPr>
        <a:solidFill>
          <a:schemeClr val="lt2"/>
        </a:solidFill>
      </p:bgPr>
    </p:bg>
    <p:spTree>
      <p:nvGrpSpPr>
        <p:cNvPr id="112" name="Shape 112"/>
        <p:cNvGrpSpPr/>
        <p:nvPr/>
      </p:nvGrpSpPr>
      <p:grpSpPr>
        <a:xfrm>
          <a:off x="0" y="0"/>
          <a:ext cx="0" cy="0"/>
          <a:chOff x="0" y="0"/>
          <a:chExt cx="0" cy="0"/>
        </a:xfrm>
      </p:grpSpPr>
      <p:sp>
        <p:nvSpPr>
          <p:cNvPr id="113" name="Google Shape;113;p21"/>
          <p:cNvSpPr txBox="1"/>
          <p:nvPr>
            <p:ph idx="1" type="body"/>
          </p:nvPr>
        </p:nvSpPr>
        <p:spPr>
          <a:xfrm>
            <a:off x="2069575" y="1357150"/>
            <a:ext cx="5140200" cy="34164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accent2"/>
              </a:buClr>
              <a:buSzPts val="1600"/>
              <a:buFont typeface="Nunito Light"/>
              <a:buChar char="●"/>
              <a:defRPr sz="1400"/>
            </a:lvl1pPr>
            <a:lvl2pPr indent="-330200" lvl="1" marL="914400" rtl="0">
              <a:spcBef>
                <a:spcPts val="1600"/>
              </a:spcBef>
              <a:spcAft>
                <a:spcPts val="0"/>
              </a:spcAft>
              <a:buSzPts val="1600"/>
              <a:buFont typeface="Nunito Light"/>
              <a:buChar char="○"/>
              <a:defRPr/>
            </a:lvl2pPr>
            <a:lvl3pPr indent="-323850" lvl="2" marL="1371600" rtl="0">
              <a:spcBef>
                <a:spcPts val="1600"/>
              </a:spcBef>
              <a:spcAft>
                <a:spcPts val="0"/>
              </a:spcAft>
              <a:buSzPts val="1500"/>
              <a:buFont typeface="Nunito Light"/>
              <a:buChar char="■"/>
              <a:defRPr/>
            </a:lvl3pPr>
            <a:lvl4pPr indent="-323850" lvl="3" marL="1828800" rtl="0">
              <a:spcBef>
                <a:spcPts val="1600"/>
              </a:spcBef>
              <a:spcAft>
                <a:spcPts val="0"/>
              </a:spcAft>
              <a:buSzPts val="1500"/>
              <a:buFont typeface="Nunito Light"/>
              <a:buChar char="●"/>
              <a:defRPr/>
            </a:lvl4pPr>
            <a:lvl5pPr indent="-304800" lvl="4" marL="2286000" rtl="0">
              <a:spcBef>
                <a:spcPts val="1600"/>
              </a:spcBef>
              <a:spcAft>
                <a:spcPts val="0"/>
              </a:spcAft>
              <a:buSzPts val="1200"/>
              <a:buFont typeface="Nunito Light"/>
              <a:buChar char="○"/>
              <a:defRPr/>
            </a:lvl5pPr>
            <a:lvl6pPr indent="-304800" lvl="5" marL="2743200" rtl="0">
              <a:spcBef>
                <a:spcPts val="1600"/>
              </a:spcBef>
              <a:spcAft>
                <a:spcPts val="0"/>
              </a:spcAft>
              <a:buSzPts val="1200"/>
              <a:buFont typeface="Nunito Light"/>
              <a:buChar char="■"/>
              <a:defRPr/>
            </a:lvl6pPr>
            <a:lvl7pPr indent="-311150" lvl="6" marL="3200400" rtl="0">
              <a:spcBef>
                <a:spcPts val="1600"/>
              </a:spcBef>
              <a:spcAft>
                <a:spcPts val="0"/>
              </a:spcAft>
              <a:buSzPts val="1300"/>
              <a:buFont typeface="Nunito Light"/>
              <a:buChar char="●"/>
              <a:defRPr/>
            </a:lvl7pPr>
            <a:lvl8pPr indent="-311150" lvl="7" marL="3657600" rtl="0">
              <a:spcBef>
                <a:spcPts val="1600"/>
              </a:spcBef>
              <a:spcAft>
                <a:spcPts val="0"/>
              </a:spcAft>
              <a:buSzPts val="1300"/>
              <a:buFont typeface="Nunito Light"/>
              <a:buChar char="○"/>
              <a:defRPr/>
            </a:lvl8pPr>
            <a:lvl9pPr indent="-304800" lvl="8" marL="4114800" rtl="0">
              <a:spcBef>
                <a:spcPts val="1600"/>
              </a:spcBef>
              <a:spcAft>
                <a:spcPts val="1600"/>
              </a:spcAft>
              <a:buSzPts val="1200"/>
              <a:buFont typeface="Nunito Light"/>
              <a:buChar char="■"/>
              <a:defRPr/>
            </a:lvl9pPr>
          </a:lstStyle>
          <a:p/>
        </p:txBody>
      </p:sp>
      <p:sp>
        <p:nvSpPr>
          <p:cNvPr id="114" name="Google Shape;114;p21"/>
          <p:cNvSpPr txBox="1"/>
          <p:nvPr>
            <p:ph type="title"/>
          </p:nvPr>
        </p:nvSpPr>
        <p:spPr>
          <a:xfrm>
            <a:off x="2421000" y="283608"/>
            <a:ext cx="4302000" cy="630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600"/>
            </a:lvl1pPr>
            <a:lvl2pPr lvl="1" rtl="0" algn="ctr">
              <a:spcBef>
                <a:spcPts val="0"/>
              </a:spcBef>
              <a:spcAft>
                <a:spcPts val="0"/>
              </a:spcAft>
              <a:buNone/>
              <a:defRPr sz="3600">
                <a:solidFill>
                  <a:schemeClr val="accent2"/>
                </a:solidFill>
              </a:defRPr>
            </a:lvl2pPr>
            <a:lvl3pPr lvl="2" rtl="0" algn="ctr">
              <a:spcBef>
                <a:spcPts val="0"/>
              </a:spcBef>
              <a:spcAft>
                <a:spcPts val="0"/>
              </a:spcAft>
              <a:buNone/>
              <a:defRPr sz="3600">
                <a:solidFill>
                  <a:schemeClr val="accent2"/>
                </a:solidFill>
              </a:defRPr>
            </a:lvl3pPr>
            <a:lvl4pPr lvl="3" rtl="0" algn="ctr">
              <a:spcBef>
                <a:spcPts val="0"/>
              </a:spcBef>
              <a:spcAft>
                <a:spcPts val="0"/>
              </a:spcAft>
              <a:buNone/>
              <a:defRPr sz="3600">
                <a:solidFill>
                  <a:schemeClr val="accent2"/>
                </a:solidFill>
              </a:defRPr>
            </a:lvl4pPr>
            <a:lvl5pPr lvl="4" rtl="0" algn="ctr">
              <a:spcBef>
                <a:spcPts val="0"/>
              </a:spcBef>
              <a:spcAft>
                <a:spcPts val="0"/>
              </a:spcAft>
              <a:buNone/>
              <a:defRPr sz="3600">
                <a:solidFill>
                  <a:schemeClr val="accent2"/>
                </a:solidFill>
              </a:defRPr>
            </a:lvl5pPr>
            <a:lvl6pPr lvl="5" rtl="0" algn="ctr">
              <a:spcBef>
                <a:spcPts val="0"/>
              </a:spcBef>
              <a:spcAft>
                <a:spcPts val="0"/>
              </a:spcAft>
              <a:buNone/>
              <a:defRPr sz="3600">
                <a:solidFill>
                  <a:schemeClr val="accent2"/>
                </a:solidFill>
              </a:defRPr>
            </a:lvl6pPr>
            <a:lvl7pPr lvl="6" rtl="0" algn="ctr">
              <a:spcBef>
                <a:spcPts val="0"/>
              </a:spcBef>
              <a:spcAft>
                <a:spcPts val="0"/>
              </a:spcAft>
              <a:buNone/>
              <a:defRPr sz="3600">
                <a:solidFill>
                  <a:schemeClr val="accent2"/>
                </a:solidFill>
              </a:defRPr>
            </a:lvl7pPr>
            <a:lvl8pPr lvl="7" rtl="0" algn="ctr">
              <a:spcBef>
                <a:spcPts val="0"/>
              </a:spcBef>
              <a:spcAft>
                <a:spcPts val="0"/>
              </a:spcAft>
              <a:buNone/>
              <a:defRPr sz="3600">
                <a:solidFill>
                  <a:schemeClr val="accent2"/>
                </a:solidFill>
              </a:defRPr>
            </a:lvl8pPr>
            <a:lvl9pPr lvl="8" rtl="0" algn="ctr">
              <a:spcBef>
                <a:spcPts val="0"/>
              </a:spcBef>
              <a:spcAft>
                <a:spcPts val="0"/>
              </a:spcAft>
              <a:buNone/>
              <a:defRPr sz="3600">
                <a:solidFill>
                  <a:schemeClr val="accent2"/>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SECTION_TITLE_AND_DESCRIPTION_1">
    <p:bg>
      <p:bgPr>
        <a:blipFill>
          <a:blip r:embed="rId2">
            <a:alphaModFix/>
          </a:blip>
          <a:stretch>
            <a:fillRect/>
          </a:stretch>
        </a:blipFill>
      </p:bgPr>
    </p:bg>
    <p:spTree>
      <p:nvGrpSpPr>
        <p:cNvPr id="115" name="Shape 115"/>
        <p:cNvGrpSpPr/>
        <p:nvPr/>
      </p:nvGrpSpPr>
      <p:grpSpPr>
        <a:xfrm>
          <a:off x="0" y="0"/>
          <a:ext cx="0" cy="0"/>
          <a:chOff x="0" y="0"/>
          <a:chExt cx="0" cy="0"/>
        </a:xfrm>
      </p:grpSpPr>
      <p:sp>
        <p:nvSpPr>
          <p:cNvPr id="116" name="Google Shape;116;p22"/>
          <p:cNvSpPr txBox="1"/>
          <p:nvPr>
            <p:ph type="title"/>
          </p:nvPr>
        </p:nvSpPr>
        <p:spPr>
          <a:xfrm>
            <a:off x="625025" y="35533"/>
            <a:ext cx="4045200" cy="1482300"/>
          </a:xfrm>
          <a:prstGeom prst="rect">
            <a:avLst/>
          </a:prstGeom>
        </p:spPr>
        <p:txBody>
          <a:bodyPr anchorCtr="0" anchor="ctr" bIns="91425" lIns="91425" spcFirstLastPara="1" rIns="91425" wrap="square" tIns="91425">
            <a:noAutofit/>
          </a:bodyPr>
          <a:lstStyle>
            <a:lvl1pPr lvl="0" rtl="0">
              <a:spcBef>
                <a:spcPts val="0"/>
              </a:spcBef>
              <a:spcAft>
                <a:spcPts val="0"/>
              </a:spcAft>
              <a:buSzPts val="4200"/>
              <a:buNone/>
              <a:defRPr sz="7200">
                <a:solidFill>
                  <a:schemeClr val="accent1"/>
                </a:solidFill>
              </a:defRPr>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117" name="Google Shape;117;p22"/>
          <p:cNvSpPr txBox="1"/>
          <p:nvPr>
            <p:ph idx="1" type="subTitle"/>
          </p:nvPr>
        </p:nvSpPr>
        <p:spPr>
          <a:xfrm>
            <a:off x="625025" y="1331190"/>
            <a:ext cx="3375300" cy="14316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100"/>
              <a:buNone/>
              <a:defRPr sz="14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18" name="Google Shape;118;p22"/>
          <p:cNvSpPr txBox="1"/>
          <p:nvPr/>
        </p:nvSpPr>
        <p:spPr>
          <a:xfrm>
            <a:off x="621618" y="3589129"/>
            <a:ext cx="2418000" cy="931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300"/>
              </a:spcBef>
              <a:spcAft>
                <a:spcPts val="0"/>
              </a:spcAft>
              <a:buNone/>
            </a:pPr>
            <a:r>
              <a:rPr lang="en" sz="1000">
                <a:solidFill>
                  <a:schemeClr val="dk1"/>
                </a:solidFill>
                <a:latin typeface="Hind Vadodara Light"/>
                <a:ea typeface="Hind Vadodara Light"/>
                <a:cs typeface="Hind Vadodara Light"/>
                <a:sym typeface="Hind Vadodara Light"/>
              </a:rPr>
              <a:t>CREDITS: This presentation template was created by </a:t>
            </a:r>
            <a:r>
              <a:rPr lang="en" sz="1000">
                <a:solidFill>
                  <a:schemeClr val="dk1"/>
                </a:solidFill>
                <a:uFill>
                  <a:noFill/>
                </a:uFill>
                <a:latin typeface="Hind Vadodara Medium"/>
                <a:ea typeface="Hind Vadodara Medium"/>
                <a:cs typeface="Hind Vadodara Medium"/>
                <a:sym typeface="Hind Vadodara Medium"/>
                <a:hlinkClick r:id="rId3">
                  <a:extLst>
                    <a:ext uri="{A12FA001-AC4F-418D-AE19-62706E023703}">
                      <ahyp:hlinkClr val="tx"/>
                    </a:ext>
                  </a:extLst>
                </a:hlinkClick>
              </a:rPr>
              <a:t>Slidesgo</a:t>
            </a:r>
            <a:r>
              <a:rPr lang="en" sz="1000">
                <a:solidFill>
                  <a:schemeClr val="dk1"/>
                </a:solidFill>
                <a:latin typeface="Hind Vadodara Light"/>
                <a:ea typeface="Hind Vadodara Light"/>
                <a:cs typeface="Hind Vadodara Light"/>
                <a:sym typeface="Hind Vadodara Light"/>
              </a:rPr>
              <a:t>, including icons by </a:t>
            </a:r>
            <a:r>
              <a:rPr lang="en" sz="1000">
                <a:solidFill>
                  <a:schemeClr val="dk1"/>
                </a:solidFill>
                <a:uFill>
                  <a:noFill/>
                </a:uFill>
                <a:latin typeface="Hind Vadodara Medium"/>
                <a:ea typeface="Hind Vadodara Medium"/>
                <a:cs typeface="Hind Vadodara Medium"/>
                <a:sym typeface="Hind Vadodara Medium"/>
                <a:hlinkClick r:id="rId4">
                  <a:extLst>
                    <a:ext uri="{A12FA001-AC4F-418D-AE19-62706E023703}">
                      <ahyp:hlinkClr val="tx"/>
                    </a:ext>
                  </a:extLst>
                </a:hlinkClick>
              </a:rPr>
              <a:t>Flaticon</a:t>
            </a:r>
            <a:r>
              <a:rPr lang="en" sz="1000">
                <a:solidFill>
                  <a:schemeClr val="dk1"/>
                </a:solidFill>
                <a:latin typeface="Hind Vadodara Light"/>
                <a:ea typeface="Hind Vadodara Light"/>
                <a:cs typeface="Hind Vadodara Light"/>
                <a:sym typeface="Hind Vadodara Light"/>
              </a:rPr>
              <a:t>, and infographics &amp; images by </a:t>
            </a:r>
            <a:r>
              <a:rPr lang="en" sz="1000">
                <a:solidFill>
                  <a:schemeClr val="dk1"/>
                </a:solidFill>
                <a:uFill>
                  <a:noFill/>
                </a:uFill>
                <a:latin typeface="Hind Vadodara Medium"/>
                <a:ea typeface="Hind Vadodara Medium"/>
                <a:cs typeface="Hind Vadodara Medium"/>
                <a:sym typeface="Hind Vadodara Medium"/>
                <a:hlinkClick r:id="rId5">
                  <a:extLst>
                    <a:ext uri="{A12FA001-AC4F-418D-AE19-62706E023703}">
                      <ahyp:hlinkClr val="tx"/>
                    </a:ext>
                  </a:extLst>
                </a:hlinkClick>
              </a:rPr>
              <a:t>Freepik</a:t>
            </a:r>
            <a:endParaRPr>
              <a:solidFill>
                <a:schemeClr val="dk1"/>
              </a:solidFill>
              <a:latin typeface="Hind Vadodara Medium"/>
              <a:ea typeface="Hind Vadodara Medium"/>
              <a:cs typeface="Hind Vadodara Medium"/>
              <a:sym typeface="Hind Vadodara Medium"/>
            </a:endParaRPr>
          </a:p>
          <a:p>
            <a:pPr indent="0" lvl="0" marL="0" rtl="0" algn="l">
              <a:spcBef>
                <a:spcPts val="0"/>
              </a:spcBef>
              <a:spcAft>
                <a:spcPts val="0"/>
              </a:spcAft>
              <a:buNone/>
            </a:pPr>
            <a:r>
              <a:t/>
            </a:r>
            <a:endParaRPr>
              <a:solidFill>
                <a:schemeClr val="dk1"/>
              </a:solidFill>
              <a:latin typeface="Hind Vadodara Light"/>
              <a:ea typeface="Hind Vadodara Light"/>
              <a:cs typeface="Hind Vadodara Light"/>
              <a:sym typeface="Hind Vadodara Light"/>
            </a:endParaRPr>
          </a:p>
          <a:p>
            <a:pPr indent="0" lvl="0" marL="0" rtl="0" algn="l">
              <a:lnSpc>
                <a:spcPct val="115000"/>
              </a:lnSpc>
              <a:spcBef>
                <a:spcPts val="300"/>
              </a:spcBef>
              <a:spcAft>
                <a:spcPts val="0"/>
              </a:spcAft>
              <a:buNone/>
            </a:pPr>
            <a:r>
              <a:t/>
            </a:r>
            <a:endParaRPr sz="1000">
              <a:solidFill>
                <a:schemeClr val="dk1"/>
              </a:solidFill>
              <a:latin typeface="Hind Vadodara Light"/>
              <a:ea typeface="Hind Vadodara Light"/>
              <a:cs typeface="Hind Vadodara Light"/>
              <a:sym typeface="Hind Vadodara Light"/>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11">
    <p:bg>
      <p:bgPr>
        <a:solidFill>
          <a:schemeClr val="lt2"/>
        </a:solidFill>
      </p:bgPr>
    </p:bg>
    <p:spTree>
      <p:nvGrpSpPr>
        <p:cNvPr id="119" name="Shape 119"/>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noFill/>
      </p:bgPr>
    </p:bg>
    <p:spTree>
      <p:nvGrpSpPr>
        <p:cNvPr id="120" name="Shape 120"/>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blipFill>
          <a:blip r:embed="rId2">
            <a:alphaModFix/>
          </a:blip>
          <a:stretch>
            <a:fillRect/>
          </a:stretch>
        </a:blipFill>
      </p:bgPr>
    </p:bg>
    <p:spTree>
      <p:nvGrpSpPr>
        <p:cNvPr id="15" name="Shape 15"/>
        <p:cNvGrpSpPr/>
        <p:nvPr/>
      </p:nvGrpSpPr>
      <p:grpSpPr>
        <a:xfrm>
          <a:off x="0" y="0"/>
          <a:ext cx="0" cy="0"/>
          <a:chOff x="0" y="0"/>
          <a:chExt cx="0" cy="0"/>
        </a:xfrm>
      </p:grpSpPr>
      <p:sp>
        <p:nvSpPr>
          <p:cNvPr id="16" name="Google Shape;16;p4"/>
          <p:cNvSpPr txBox="1"/>
          <p:nvPr>
            <p:ph idx="1" type="body"/>
          </p:nvPr>
        </p:nvSpPr>
        <p:spPr>
          <a:xfrm>
            <a:off x="712480" y="1297750"/>
            <a:ext cx="3128100" cy="2908800"/>
          </a:xfrm>
          <a:prstGeom prst="rect">
            <a:avLst/>
          </a:prstGeom>
        </p:spPr>
        <p:txBody>
          <a:bodyPr anchorCtr="0" anchor="b" bIns="91425" lIns="91425" spcFirstLastPara="1" rIns="91425" wrap="square" tIns="91425">
            <a:noAutofit/>
          </a:bodyPr>
          <a:lstStyle>
            <a:lvl1pPr indent="-330200" lvl="0" marL="457200">
              <a:lnSpc>
                <a:spcPct val="100000"/>
              </a:lnSpc>
              <a:spcBef>
                <a:spcPts val="0"/>
              </a:spcBef>
              <a:spcAft>
                <a:spcPts val="0"/>
              </a:spcAft>
              <a:buSzPts val="1600"/>
              <a:buFont typeface="Nunito Light"/>
              <a:buChar char="●"/>
              <a:defRPr/>
            </a:lvl1pPr>
            <a:lvl2pPr indent="-330200" lvl="1" marL="914400">
              <a:spcBef>
                <a:spcPts val="1600"/>
              </a:spcBef>
              <a:spcAft>
                <a:spcPts val="0"/>
              </a:spcAft>
              <a:buSzPts val="1600"/>
              <a:buFont typeface="Nunito Light"/>
              <a:buChar char="○"/>
              <a:defRPr/>
            </a:lvl2pPr>
            <a:lvl3pPr indent="-323850" lvl="2" marL="1371600">
              <a:spcBef>
                <a:spcPts val="1600"/>
              </a:spcBef>
              <a:spcAft>
                <a:spcPts val="0"/>
              </a:spcAft>
              <a:buSzPts val="1500"/>
              <a:buFont typeface="Nunito Light"/>
              <a:buChar char="■"/>
              <a:defRPr/>
            </a:lvl3pPr>
            <a:lvl4pPr indent="-323850" lvl="3" marL="1828800">
              <a:spcBef>
                <a:spcPts val="1600"/>
              </a:spcBef>
              <a:spcAft>
                <a:spcPts val="0"/>
              </a:spcAft>
              <a:buSzPts val="1500"/>
              <a:buFont typeface="Nunito Light"/>
              <a:buChar char="●"/>
              <a:defRPr/>
            </a:lvl4pPr>
            <a:lvl5pPr indent="-304800" lvl="4" marL="2286000">
              <a:spcBef>
                <a:spcPts val="1600"/>
              </a:spcBef>
              <a:spcAft>
                <a:spcPts val="0"/>
              </a:spcAft>
              <a:buSzPts val="1200"/>
              <a:buFont typeface="Nunito Light"/>
              <a:buChar char="○"/>
              <a:defRPr/>
            </a:lvl5pPr>
            <a:lvl6pPr indent="-304800" lvl="5" marL="2743200">
              <a:spcBef>
                <a:spcPts val="1600"/>
              </a:spcBef>
              <a:spcAft>
                <a:spcPts val="0"/>
              </a:spcAft>
              <a:buSzPts val="1200"/>
              <a:buFont typeface="Nunito Light"/>
              <a:buChar char="■"/>
              <a:defRPr/>
            </a:lvl6pPr>
            <a:lvl7pPr indent="-311150" lvl="6" marL="3200400">
              <a:spcBef>
                <a:spcPts val="1600"/>
              </a:spcBef>
              <a:spcAft>
                <a:spcPts val="0"/>
              </a:spcAft>
              <a:buSzPts val="1300"/>
              <a:buFont typeface="Nunito Light"/>
              <a:buChar char="●"/>
              <a:defRPr/>
            </a:lvl7pPr>
            <a:lvl8pPr indent="-311150" lvl="7" marL="3657600">
              <a:spcBef>
                <a:spcPts val="1600"/>
              </a:spcBef>
              <a:spcAft>
                <a:spcPts val="0"/>
              </a:spcAft>
              <a:buSzPts val="1300"/>
              <a:buFont typeface="Nunito Light"/>
              <a:buChar char="○"/>
              <a:defRPr/>
            </a:lvl8pPr>
            <a:lvl9pPr indent="-304800" lvl="8" marL="4114800">
              <a:spcBef>
                <a:spcPts val="1600"/>
              </a:spcBef>
              <a:spcAft>
                <a:spcPts val="1600"/>
              </a:spcAft>
              <a:buSzPts val="1200"/>
              <a:buFont typeface="Nunito Light"/>
              <a:buChar char="■"/>
              <a:defRPr/>
            </a:lvl9pPr>
          </a:lstStyle>
          <a:p/>
        </p:txBody>
      </p:sp>
      <p:sp>
        <p:nvSpPr>
          <p:cNvPr id="17" name="Google Shape;17;p4"/>
          <p:cNvSpPr txBox="1"/>
          <p:nvPr>
            <p:ph type="title"/>
          </p:nvPr>
        </p:nvSpPr>
        <p:spPr>
          <a:xfrm>
            <a:off x="2421000" y="283608"/>
            <a:ext cx="4302000" cy="630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600"/>
            </a:lvl1pPr>
            <a:lvl2pPr lvl="1" rtl="0" algn="ctr">
              <a:spcBef>
                <a:spcPts val="0"/>
              </a:spcBef>
              <a:spcAft>
                <a:spcPts val="0"/>
              </a:spcAft>
              <a:buNone/>
              <a:defRPr sz="3600">
                <a:solidFill>
                  <a:schemeClr val="accent2"/>
                </a:solidFill>
              </a:defRPr>
            </a:lvl2pPr>
            <a:lvl3pPr lvl="2" rtl="0" algn="ctr">
              <a:spcBef>
                <a:spcPts val="0"/>
              </a:spcBef>
              <a:spcAft>
                <a:spcPts val="0"/>
              </a:spcAft>
              <a:buNone/>
              <a:defRPr sz="3600">
                <a:solidFill>
                  <a:schemeClr val="accent2"/>
                </a:solidFill>
              </a:defRPr>
            </a:lvl3pPr>
            <a:lvl4pPr lvl="3" rtl="0" algn="ctr">
              <a:spcBef>
                <a:spcPts val="0"/>
              </a:spcBef>
              <a:spcAft>
                <a:spcPts val="0"/>
              </a:spcAft>
              <a:buNone/>
              <a:defRPr sz="3600">
                <a:solidFill>
                  <a:schemeClr val="accent2"/>
                </a:solidFill>
              </a:defRPr>
            </a:lvl4pPr>
            <a:lvl5pPr lvl="4" rtl="0" algn="ctr">
              <a:spcBef>
                <a:spcPts val="0"/>
              </a:spcBef>
              <a:spcAft>
                <a:spcPts val="0"/>
              </a:spcAft>
              <a:buNone/>
              <a:defRPr sz="3600">
                <a:solidFill>
                  <a:schemeClr val="accent2"/>
                </a:solidFill>
              </a:defRPr>
            </a:lvl5pPr>
            <a:lvl6pPr lvl="5" rtl="0" algn="ctr">
              <a:spcBef>
                <a:spcPts val="0"/>
              </a:spcBef>
              <a:spcAft>
                <a:spcPts val="0"/>
              </a:spcAft>
              <a:buNone/>
              <a:defRPr sz="3600">
                <a:solidFill>
                  <a:schemeClr val="accent2"/>
                </a:solidFill>
              </a:defRPr>
            </a:lvl6pPr>
            <a:lvl7pPr lvl="6" rtl="0" algn="ctr">
              <a:spcBef>
                <a:spcPts val="0"/>
              </a:spcBef>
              <a:spcAft>
                <a:spcPts val="0"/>
              </a:spcAft>
              <a:buNone/>
              <a:defRPr sz="3600">
                <a:solidFill>
                  <a:schemeClr val="accent2"/>
                </a:solidFill>
              </a:defRPr>
            </a:lvl7pPr>
            <a:lvl8pPr lvl="7" rtl="0" algn="ctr">
              <a:spcBef>
                <a:spcPts val="0"/>
              </a:spcBef>
              <a:spcAft>
                <a:spcPts val="0"/>
              </a:spcAft>
              <a:buNone/>
              <a:defRPr sz="3600">
                <a:solidFill>
                  <a:schemeClr val="accent2"/>
                </a:solidFill>
              </a:defRPr>
            </a:lvl8pPr>
            <a:lvl9pPr lvl="8" rtl="0" algn="ctr">
              <a:spcBef>
                <a:spcPts val="0"/>
              </a:spcBef>
              <a:spcAft>
                <a:spcPts val="0"/>
              </a:spcAft>
              <a:buNone/>
              <a:defRPr sz="3600">
                <a:solidFill>
                  <a:schemeClr val="accent2"/>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blipFill>
          <a:blip r:embed="rId2">
            <a:alphaModFix/>
          </a:blip>
          <a:stretch>
            <a:fillRect/>
          </a:stretch>
        </a:blipFill>
      </p:bgPr>
    </p:bg>
    <p:spTree>
      <p:nvGrpSpPr>
        <p:cNvPr id="18" name="Shape 18"/>
        <p:cNvGrpSpPr/>
        <p:nvPr/>
      </p:nvGrpSpPr>
      <p:grpSpPr>
        <a:xfrm>
          <a:off x="0" y="0"/>
          <a:ext cx="0" cy="0"/>
          <a:chOff x="0" y="0"/>
          <a:chExt cx="0" cy="0"/>
        </a:xfrm>
      </p:grpSpPr>
      <p:sp>
        <p:nvSpPr>
          <p:cNvPr id="19" name="Google Shape;19;p5"/>
          <p:cNvSpPr txBox="1"/>
          <p:nvPr>
            <p:ph type="ctrTitle"/>
          </p:nvPr>
        </p:nvSpPr>
        <p:spPr>
          <a:xfrm flipH="1">
            <a:off x="5408076" y="1087185"/>
            <a:ext cx="2250000" cy="577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None/>
              <a:defRPr sz="3000">
                <a:solidFill>
                  <a:schemeClr val="accent1"/>
                </a:solidFill>
              </a:defRPr>
            </a:lvl1pPr>
            <a:lvl2pPr lvl="1" rtl="0" algn="ctr">
              <a:spcBef>
                <a:spcPts val="0"/>
              </a:spcBef>
              <a:spcAft>
                <a:spcPts val="0"/>
              </a:spcAft>
              <a:buClr>
                <a:srgbClr val="434343"/>
              </a:buClr>
              <a:buSzPts val="1800"/>
              <a:buNone/>
              <a:defRPr sz="1800">
                <a:solidFill>
                  <a:srgbClr val="434343"/>
                </a:solidFill>
              </a:defRPr>
            </a:lvl2pPr>
            <a:lvl3pPr lvl="2" rtl="0" algn="ctr">
              <a:spcBef>
                <a:spcPts val="0"/>
              </a:spcBef>
              <a:spcAft>
                <a:spcPts val="0"/>
              </a:spcAft>
              <a:buClr>
                <a:srgbClr val="434343"/>
              </a:buClr>
              <a:buSzPts val="1800"/>
              <a:buNone/>
              <a:defRPr sz="1800">
                <a:solidFill>
                  <a:srgbClr val="434343"/>
                </a:solidFill>
              </a:defRPr>
            </a:lvl3pPr>
            <a:lvl4pPr lvl="3" rtl="0" algn="ctr">
              <a:spcBef>
                <a:spcPts val="0"/>
              </a:spcBef>
              <a:spcAft>
                <a:spcPts val="0"/>
              </a:spcAft>
              <a:buClr>
                <a:srgbClr val="434343"/>
              </a:buClr>
              <a:buSzPts val="1800"/>
              <a:buNone/>
              <a:defRPr sz="1800">
                <a:solidFill>
                  <a:srgbClr val="434343"/>
                </a:solidFill>
              </a:defRPr>
            </a:lvl4pPr>
            <a:lvl5pPr lvl="4" rtl="0" algn="ctr">
              <a:spcBef>
                <a:spcPts val="0"/>
              </a:spcBef>
              <a:spcAft>
                <a:spcPts val="0"/>
              </a:spcAft>
              <a:buClr>
                <a:srgbClr val="434343"/>
              </a:buClr>
              <a:buSzPts val="1800"/>
              <a:buNone/>
              <a:defRPr sz="1800">
                <a:solidFill>
                  <a:srgbClr val="434343"/>
                </a:solidFill>
              </a:defRPr>
            </a:lvl5pPr>
            <a:lvl6pPr lvl="5" rtl="0" algn="ctr">
              <a:spcBef>
                <a:spcPts val="0"/>
              </a:spcBef>
              <a:spcAft>
                <a:spcPts val="0"/>
              </a:spcAft>
              <a:buClr>
                <a:srgbClr val="434343"/>
              </a:buClr>
              <a:buSzPts val="1800"/>
              <a:buNone/>
              <a:defRPr sz="1800">
                <a:solidFill>
                  <a:srgbClr val="434343"/>
                </a:solidFill>
              </a:defRPr>
            </a:lvl6pPr>
            <a:lvl7pPr lvl="6" rtl="0" algn="ctr">
              <a:spcBef>
                <a:spcPts val="0"/>
              </a:spcBef>
              <a:spcAft>
                <a:spcPts val="0"/>
              </a:spcAft>
              <a:buClr>
                <a:srgbClr val="434343"/>
              </a:buClr>
              <a:buSzPts val="1800"/>
              <a:buNone/>
              <a:defRPr sz="1800">
                <a:solidFill>
                  <a:srgbClr val="434343"/>
                </a:solidFill>
              </a:defRPr>
            </a:lvl7pPr>
            <a:lvl8pPr lvl="7" rtl="0" algn="ctr">
              <a:spcBef>
                <a:spcPts val="0"/>
              </a:spcBef>
              <a:spcAft>
                <a:spcPts val="0"/>
              </a:spcAft>
              <a:buClr>
                <a:srgbClr val="434343"/>
              </a:buClr>
              <a:buSzPts val="1800"/>
              <a:buNone/>
              <a:defRPr sz="1800">
                <a:solidFill>
                  <a:srgbClr val="434343"/>
                </a:solidFill>
              </a:defRPr>
            </a:lvl8pPr>
            <a:lvl9pPr lvl="8" rtl="0" algn="ctr">
              <a:spcBef>
                <a:spcPts val="0"/>
              </a:spcBef>
              <a:spcAft>
                <a:spcPts val="0"/>
              </a:spcAft>
              <a:buClr>
                <a:srgbClr val="434343"/>
              </a:buClr>
              <a:buSzPts val="1800"/>
              <a:buNone/>
              <a:defRPr sz="1800">
                <a:solidFill>
                  <a:srgbClr val="434343"/>
                </a:solidFill>
              </a:defRPr>
            </a:lvl9pPr>
          </a:lstStyle>
          <a:p/>
        </p:txBody>
      </p:sp>
      <p:sp>
        <p:nvSpPr>
          <p:cNvPr id="20" name="Google Shape;20;p5"/>
          <p:cNvSpPr txBox="1"/>
          <p:nvPr>
            <p:ph idx="1" type="subTitle"/>
          </p:nvPr>
        </p:nvSpPr>
        <p:spPr>
          <a:xfrm flipH="1">
            <a:off x="1483662" y="4161895"/>
            <a:ext cx="2250000" cy="613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0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21" name="Google Shape;21;p5"/>
          <p:cNvSpPr txBox="1"/>
          <p:nvPr>
            <p:ph idx="2" type="ctrTitle"/>
          </p:nvPr>
        </p:nvSpPr>
        <p:spPr>
          <a:xfrm flipH="1">
            <a:off x="1505901" y="3702014"/>
            <a:ext cx="2205600" cy="6294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None/>
              <a:defRPr sz="3000">
                <a:solidFill>
                  <a:schemeClr val="accent1"/>
                </a:solidFill>
              </a:defRPr>
            </a:lvl1pPr>
            <a:lvl2pPr lvl="1" rtl="0" algn="ctr">
              <a:spcBef>
                <a:spcPts val="0"/>
              </a:spcBef>
              <a:spcAft>
                <a:spcPts val="0"/>
              </a:spcAft>
              <a:buClr>
                <a:srgbClr val="434343"/>
              </a:buClr>
              <a:buSzPts val="1800"/>
              <a:buNone/>
              <a:defRPr sz="1800">
                <a:solidFill>
                  <a:srgbClr val="434343"/>
                </a:solidFill>
              </a:defRPr>
            </a:lvl2pPr>
            <a:lvl3pPr lvl="2" rtl="0" algn="ctr">
              <a:spcBef>
                <a:spcPts val="0"/>
              </a:spcBef>
              <a:spcAft>
                <a:spcPts val="0"/>
              </a:spcAft>
              <a:buClr>
                <a:srgbClr val="434343"/>
              </a:buClr>
              <a:buSzPts val="1800"/>
              <a:buNone/>
              <a:defRPr sz="1800">
                <a:solidFill>
                  <a:srgbClr val="434343"/>
                </a:solidFill>
              </a:defRPr>
            </a:lvl3pPr>
            <a:lvl4pPr lvl="3" rtl="0" algn="ctr">
              <a:spcBef>
                <a:spcPts val="0"/>
              </a:spcBef>
              <a:spcAft>
                <a:spcPts val="0"/>
              </a:spcAft>
              <a:buClr>
                <a:srgbClr val="434343"/>
              </a:buClr>
              <a:buSzPts val="1800"/>
              <a:buNone/>
              <a:defRPr sz="1800">
                <a:solidFill>
                  <a:srgbClr val="434343"/>
                </a:solidFill>
              </a:defRPr>
            </a:lvl4pPr>
            <a:lvl5pPr lvl="4" rtl="0" algn="ctr">
              <a:spcBef>
                <a:spcPts val="0"/>
              </a:spcBef>
              <a:spcAft>
                <a:spcPts val="0"/>
              </a:spcAft>
              <a:buClr>
                <a:srgbClr val="434343"/>
              </a:buClr>
              <a:buSzPts val="1800"/>
              <a:buNone/>
              <a:defRPr sz="1800">
                <a:solidFill>
                  <a:srgbClr val="434343"/>
                </a:solidFill>
              </a:defRPr>
            </a:lvl5pPr>
            <a:lvl6pPr lvl="5" rtl="0" algn="ctr">
              <a:spcBef>
                <a:spcPts val="0"/>
              </a:spcBef>
              <a:spcAft>
                <a:spcPts val="0"/>
              </a:spcAft>
              <a:buClr>
                <a:srgbClr val="434343"/>
              </a:buClr>
              <a:buSzPts val="1800"/>
              <a:buNone/>
              <a:defRPr sz="1800">
                <a:solidFill>
                  <a:srgbClr val="434343"/>
                </a:solidFill>
              </a:defRPr>
            </a:lvl6pPr>
            <a:lvl7pPr lvl="6" rtl="0" algn="ctr">
              <a:spcBef>
                <a:spcPts val="0"/>
              </a:spcBef>
              <a:spcAft>
                <a:spcPts val="0"/>
              </a:spcAft>
              <a:buClr>
                <a:srgbClr val="434343"/>
              </a:buClr>
              <a:buSzPts val="1800"/>
              <a:buNone/>
              <a:defRPr sz="1800">
                <a:solidFill>
                  <a:srgbClr val="434343"/>
                </a:solidFill>
              </a:defRPr>
            </a:lvl7pPr>
            <a:lvl8pPr lvl="7" rtl="0" algn="ctr">
              <a:spcBef>
                <a:spcPts val="0"/>
              </a:spcBef>
              <a:spcAft>
                <a:spcPts val="0"/>
              </a:spcAft>
              <a:buClr>
                <a:srgbClr val="434343"/>
              </a:buClr>
              <a:buSzPts val="1800"/>
              <a:buNone/>
              <a:defRPr sz="1800">
                <a:solidFill>
                  <a:srgbClr val="434343"/>
                </a:solidFill>
              </a:defRPr>
            </a:lvl8pPr>
            <a:lvl9pPr lvl="8" rtl="0" algn="ctr">
              <a:spcBef>
                <a:spcPts val="0"/>
              </a:spcBef>
              <a:spcAft>
                <a:spcPts val="0"/>
              </a:spcAft>
              <a:buClr>
                <a:srgbClr val="434343"/>
              </a:buClr>
              <a:buSzPts val="1800"/>
              <a:buNone/>
              <a:defRPr sz="1800">
                <a:solidFill>
                  <a:srgbClr val="434343"/>
                </a:solidFill>
              </a:defRPr>
            </a:lvl9pPr>
          </a:lstStyle>
          <a:p/>
        </p:txBody>
      </p:sp>
      <p:sp>
        <p:nvSpPr>
          <p:cNvPr id="22" name="Google Shape;22;p5"/>
          <p:cNvSpPr txBox="1"/>
          <p:nvPr>
            <p:ph idx="3" type="subTitle"/>
          </p:nvPr>
        </p:nvSpPr>
        <p:spPr>
          <a:xfrm flipH="1">
            <a:off x="5408076" y="1497548"/>
            <a:ext cx="2250000" cy="613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200"/>
              <a:buNone/>
              <a:defRPr sz="10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
        <p:nvSpPr>
          <p:cNvPr id="23" name="Google Shape;23;p5"/>
          <p:cNvSpPr txBox="1"/>
          <p:nvPr>
            <p:ph idx="4" type="title"/>
          </p:nvPr>
        </p:nvSpPr>
        <p:spPr>
          <a:xfrm>
            <a:off x="2421000" y="283608"/>
            <a:ext cx="4302000" cy="630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600"/>
            </a:lvl1pPr>
            <a:lvl2pPr lvl="1" rtl="0" algn="ctr">
              <a:spcBef>
                <a:spcPts val="0"/>
              </a:spcBef>
              <a:spcAft>
                <a:spcPts val="0"/>
              </a:spcAft>
              <a:buNone/>
              <a:defRPr sz="3600">
                <a:solidFill>
                  <a:schemeClr val="accent2"/>
                </a:solidFill>
              </a:defRPr>
            </a:lvl2pPr>
            <a:lvl3pPr lvl="2" rtl="0" algn="ctr">
              <a:spcBef>
                <a:spcPts val="0"/>
              </a:spcBef>
              <a:spcAft>
                <a:spcPts val="0"/>
              </a:spcAft>
              <a:buNone/>
              <a:defRPr sz="3600">
                <a:solidFill>
                  <a:schemeClr val="accent2"/>
                </a:solidFill>
              </a:defRPr>
            </a:lvl3pPr>
            <a:lvl4pPr lvl="3" rtl="0" algn="ctr">
              <a:spcBef>
                <a:spcPts val="0"/>
              </a:spcBef>
              <a:spcAft>
                <a:spcPts val="0"/>
              </a:spcAft>
              <a:buNone/>
              <a:defRPr sz="3600">
                <a:solidFill>
                  <a:schemeClr val="accent2"/>
                </a:solidFill>
              </a:defRPr>
            </a:lvl4pPr>
            <a:lvl5pPr lvl="4" rtl="0" algn="ctr">
              <a:spcBef>
                <a:spcPts val="0"/>
              </a:spcBef>
              <a:spcAft>
                <a:spcPts val="0"/>
              </a:spcAft>
              <a:buNone/>
              <a:defRPr sz="3600">
                <a:solidFill>
                  <a:schemeClr val="accent2"/>
                </a:solidFill>
              </a:defRPr>
            </a:lvl5pPr>
            <a:lvl6pPr lvl="5" rtl="0" algn="ctr">
              <a:spcBef>
                <a:spcPts val="0"/>
              </a:spcBef>
              <a:spcAft>
                <a:spcPts val="0"/>
              </a:spcAft>
              <a:buNone/>
              <a:defRPr sz="3600">
                <a:solidFill>
                  <a:schemeClr val="accent2"/>
                </a:solidFill>
              </a:defRPr>
            </a:lvl6pPr>
            <a:lvl7pPr lvl="6" rtl="0" algn="ctr">
              <a:spcBef>
                <a:spcPts val="0"/>
              </a:spcBef>
              <a:spcAft>
                <a:spcPts val="0"/>
              </a:spcAft>
              <a:buNone/>
              <a:defRPr sz="3600">
                <a:solidFill>
                  <a:schemeClr val="accent2"/>
                </a:solidFill>
              </a:defRPr>
            </a:lvl7pPr>
            <a:lvl8pPr lvl="7" rtl="0" algn="ctr">
              <a:spcBef>
                <a:spcPts val="0"/>
              </a:spcBef>
              <a:spcAft>
                <a:spcPts val="0"/>
              </a:spcAft>
              <a:buNone/>
              <a:defRPr sz="3600">
                <a:solidFill>
                  <a:schemeClr val="accent2"/>
                </a:solidFill>
              </a:defRPr>
            </a:lvl8pPr>
            <a:lvl9pPr lvl="8" rtl="0" algn="ctr">
              <a:spcBef>
                <a:spcPts val="0"/>
              </a:spcBef>
              <a:spcAft>
                <a:spcPts val="0"/>
              </a:spcAft>
              <a:buNone/>
              <a:defRPr sz="3600">
                <a:solidFill>
                  <a:schemeClr val="accent2"/>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blipFill>
          <a:blip r:embed="rId2">
            <a:alphaModFix/>
          </a:blip>
          <a:stretch>
            <a:fillRect/>
          </a:stretch>
        </a:blipFill>
      </p:bgPr>
    </p:bg>
    <p:spTree>
      <p:nvGrpSpPr>
        <p:cNvPr id="24" name="Shape 24"/>
        <p:cNvGrpSpPr/>
        <p:nvPr/>
      </p:nvGrpSpPr>
      <p:grpSpPr>
        <a:xfrm>
          <a:off x="0" y="0"/>
          <a:ext cx="0" cy="0"/>
          <a:chOff x="0" y="0"/>
          <a:chExt cx="0" cy="0"/>
        </a:xfrm>
      </p:grpSpPr>
      <p:sp>
        <p:nvSpPr>
          <p:cNvPr id="25" name="Google Shape;25;p6"/>
          <p:cNvSpPr txBox="1"/>
          <p:nvPr>
            <p:ph type="title"/>
          </p:nvPr>
        </p:nvSpPr>
        <p:spPr>
          <a:xfrm>
            <a:off x="2421000" y="283608"/>
            <a:ext cx="4302000" cy="630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600"/>
            </a:lvl1pPr>
            <a:lvl2pPr lvl="1" rtl="0" algn="ctr">
              <a:spcBef>
                <a:spcPts val="0"/>
              </a:spcBef>
              <a:spcAft>
                <a:spcPts val="0"/>
              </a:spcAft>
              <a:buNone/>
              <a:defRPr sz="3600">
                <a:solidFill>
                  <a:schemeClr val="accent2"/>
                </a:solidFill>
              </a:defRPr>
            </a:lvl2pPr>
            <a:lvl3pPr lvl="2" rtl="0" algn="ctr">
              <a:spcBef>
                <a:spcPts val="0"/>
              </a:spcBef>
              <a:spcAft>
                <a:spcPts val="0"/>
              </a:spcAft>
              <a:buNone/>
              <a:defRPr sz="3600">
                <a:solidFill>
                  <a:schemeClr val="accent2"/>
                </a:solidFill>
              </a:defRPr>
            </a:lvl3pPr>
            <a:lvl4pPr lvl="3" rtl="0" algn="ctr">
              <a:spcBef>
                <a:spcPts val="0"/>
              </a:spcBef>
              <a:spcAft>
                <a:spcPts val="0"/>
              </a:spcAft>
              <a:buNone/>
              <a:defRPr sz="3600">
                <a:solidFill>
                  <a:schemeClr val="accent2"/>
                </a:solidFill>
              </a:defRPr>
            </a:lvl4pPr>
            <a:lvl5pPr lvl="4" rtl="0" algn="ctr">
              <a:spcBef>
                <a:spcPts val="0"/>
              </a:spcBef>
              <a:spcAft>
                <a:spcPts val="0"/>
              </a:spcAft>
              <a:buNone/>
              <a:defRPr sz="3600">
                <a:solidFill>
                  <a:schemeClr val="accent2"/>
                </a:solidFill>
              </a:defRPr>
            </a:lvl5pPr>
            <a:lvl6pPr lvl="5" rtl="0" algn="ctr">
              <a:spcBef>
                <a:spcPts val="0"/>
              </a:spcBef>
              <a:spcAft>
                <a:spcPts val="0"/>
              </a:spcAft>
              <a:buNone/>
              <a:defRPr sz="3600">
                <a:solidFill>
                  <a:schemeClr val="accent2"/>
                </a:solidFill>
              </a:defRPr>
            </a:lvl6pPr>
            <a:lvl7pPr lvl="6" rtl="0" algn="ctr">
              <a:spcBef>
                <a:spcPts val="0"/>
              </a:spcBef>
              <a:spcAft>
                <a:spcPts val="0"/>
              </a:spcAft>
              <a:buNone/>
              <a:defRPr sz="3600">
                <a:solidFill>
                  <a:schemeClr val="accent2"/>
                </a:solidFill>
              </a:defRPr>
            </a:lvl7pPr>
            <a:lvl8pPr lvl="7" rtl="0" algn="ctr">
              <a:spcBef>
                <a:spcPts val="0"/>
              </a:spcBef>
              <a:spcAft>
                <a:spcPts val="0"/>
              </a:spcAft>
              <a:buNone/>
              <a:defRPr sz="3600">
                <a:solidFill>
                  <a:schemeClr val="accent2"/>
                </a:solidFill>
              </a:defRPr>
            </a:lvl8pPr>
            <a:lvl9pPr lvl="8" rtl="0" algn="ctr">
              <a:spcBef>
                <a:spcPts val="0"/>
              </a:spcBef>
              <a:spcAft>
                <a:spcPts val="0"/>
              </a:spcAft>
              <a:buNone/>
              <a:defRPr sz="3600">
                <a:solidFill>
                  <a:schemeClr val="accent2"/>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blipFill>
          <a:blip r:embed="rId2">
            <a:alphaModFix/>
          </a:blip>
          <a:stretch>
            <a:fillRect/>
          </a:stretch>
        </a:blipFill>
      </p:bgPr>
    </p:bg>
    <p:spTree>
      <p:nvGrpSpPr>
        <p:cNvPr id="26" name="Shape 26"/>
        <p:cNvGrpSpPr/>
        <p:nvPr/>
      </p:nvGrpSpPr>
      <p:grpSpPr>
        <a:xfrm>
          <a:off x="0" y="0"/>
          <a:ext cx="0" cy="0"/>
          <a:chOff x="0" y="0"/>
          <a:chExt cx="0" cy="0"/>
        </a:xfrm>
      </p:grpSpPr>
      <p:sp>
        <p:nvSpPr>
          <p:cNvPr id="27" name="Google Shape;27;p7"/>
          <p:cNvSpPr txBox="1"/>
          <p:nvPr>
            <p:ph idx="1" type="subTitle"/>
          </p:nvPr>
        </p:nvSpPr>
        <p:spPr>
          <a:xfrm flipH="1">
            <a:off x="546575" y="2518225"/>
            <a:ext cx="8050800" cy="18807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Clr>
                <a:srgbClr val="434343"/>
              </a:buClr>
              <a:buSzPts val="1200"/>
              <a:buFont typeface="Raleway"/>
              <a:buAutoNum type="arabicPeriod"/>
              <a:defRPr sz="1200"/>
            </a:lvl1pPr>
            <a:lvl2pPr lvl="1" rtl="0" algn="ctr">
              <a:lnSpc>
                <a:spcPct val="100000"/>
              </a:lnSpc>
              <a:spcBef>
                <a:spcPts val="0"/>
              </a:spcBef>
              <a:spcAft>
                <a:spcPts val="0"/>
              </a:spcAft>
              <a:buClr>
                <a:srgbClr val="434343"/>
              </a:buClr>
              <a:buSzPts val="1200"/>
              <a:buFont typeface="Roboto Condensed"/>
              <a:buAutoNum type="alphaLcPeriod"/>
              <a:defRPr sz="1200"/>
            </a:lvl2pPr>
            <a:lvl3pPr lvl="2" rtl="0" algn="ctr">
              <a:lnSpc>
                <a:spcPct val="100000"/>
              </a:lnSpc>
              <a:spcBef>
                <a:spcPts val="0"/>
              </a:spcBef>
              <a:spcAft>
                <a:spcPts val="0"/>
              </a:spcAft>
              <a:buClr>
                <a:srgbClr val="434343"/>
              </a:buClr>
              <a:buSzPts val="1200"/>
              <a:buFont typeface="Roboto Condensed"/>
              <a:buAutoNum type="romanLcPeriod"/>
              <a:defRPr sz="1200"/>
            </a:lvl3pPr>
            <a:lvl4pPr lvl="3" rtl="0" algn="ctr">
              <a:lnSpc>
                <a:spcPct val="100000"/>
              </a:lnSpc>
              <a:spcBef>
                <a:spcPts val="0"/>
              </a:spcBef>
              <a:spcAft>
                <a:spcPts val="0"/>
              </a:spcAft>
              <a:buClr>
                <a:srgbClr val="434343"/>
              </a:buClr>
              <a:buSzPts val="1200"/>
              <a:buFont typeface="Roboto Condensed"/>
              <a:buAutoNum type="arabicPeriod"/>
              <a:defRPr sz="1200"/>
            </a:lvl4pPr>
            <a:lvl5pPr lvl="4" rtl="0" algn="ctr">
              <a:lnSpc>
                <a:spcPct val="100000"/>
              </a:lnSpc>
              <a:spcBef>
                <a:spcPts val="0"/>
              </a:spcBef>
              <a:spcAft>
                <a:spcPts val="0"/>
              </a:spcAft>
              <a:buClr>
                <a:srgbClr val="434343"/>
              </a:buClr>
              <a:buSzPts val="1200"/>
              <a:buFont typeface="Roboto Condensed"/>
              <a:buAutoNum type="alphaLcPeriod"/>
              <a:defRPr sz="1200"/>
            </a:lvl5pPr>
            <a:lvl6pPr lvl="5" rtl="0" algn="ctr">
              <a:lnSpc>
                <a:spcPct val="100000"/>
              </a:lnSpc>
              <a:spcBef>
                <a:spcPts val="0"/>
              </a:spcBef>
              <a:spcAft>
                <a:spcPts val="0"/>
              </a:spcAft>
              <a:buClr>
                <a:srgbClr val="434343"/>
              </a:buClr>
              <a:buSzPts val="1200"/>
              <a:buFont typeface="Roboto Condensed"/>
              <a:buAutoNum type="romanLcPeriod"/>
              <a:defRPr sz="1200"/>
            </a:lvl6pPr>
            <a:lvl7pPr lvl="6" rtl="0" algn="ctr">
              <a:lnSpc>
                <a:spcPct val="100000"/>
              </a:lnSpc>
              <a:spcBef>
                <a:spcPts val="0"/>
              </a:spcBef>
              <a:spcAft>
                <a:spcPts val="0"/>
              </a:spcAft>
              <a:buClr>
                <a:srgbClr val="434343"/>
              </a:buClr>
              <a:buSzPts val="1200"/>
              <a:buFont typeface="Roboto Condensed"/>
              <a:buAutoNum type="arabicPeriod"/>
              <a:defRPr sz="1200"/>
            </a:lvl7pPr>
            <a:lvl8pPr lvl="7" rtl="0" algn="ctr">
              <a:lnSpc>
                <a:spcPct val="100000"/>
              </a:lnSpc>
              <a:spcBef>
                <a:spcPts val="0"/>
              </a:spcBef>
              <a:spcAft>
                <a:spcPts val="0"/>
              </a:spcAft>
              <a:buClr>
                <a:srgbClr val="434343"/>
              </a:buClr>
              <a:buSzPts val="1200"/>
              <a:buFont typeface="Roboto Condensed"/>
              <a:buAutoNum type="alphaLcPeriod"/>
              <a:defRPr sz="1200"/>
            </a:lvl8pPr>
            <a:lvl9pPr lvl="8" rtl="0" algn="ctr">
              <a:lnSpc>
                <a:spcPct val="100000"/>
              </a:lnSpc>
              <a:spcBef>
                <a:spcPts val="0"/>
              </a:spcBef>
              <a:spcAft>
                <a:spcPts val="0"/>
              </a:spcAft>
              <a:buClr>
                <a:srgbClr val="434343"/>
              </a:buClr>
              <a:buSzPts val="1200"/>
              <a:buFont typeface="Roboto Condensed"/>
              <a:buAutoNum type="romanLcPeriod"/>
              <a:defRPr sz="1200"/>
            </a:lvl9pPr>
          </a:lstStyle>
          <a:p/>
        </p:txBody>
      </p:sp>
      <p:sp>
        <p:nvSpPr>
          <p:cNvPr id="28" name="Google Shape;28;p7"/>
          <p:cNvSpPr txBox="1"/>
          <p:nvPr>
            <p:ph type="title"/>
          </p:nvPr>
        </p:nvSpPr>
        <p:spPr>
          <a:xfrm>
            <a:off x="2421000" y="283608"/>
            <a:ext cx="4302000" cy="6300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3600"/>
            </a:lvl1pPr>
            <a:lvl2pPr lvl="1" rtl="0" algn="ctr">
              <a:spcBef>
                <a:spcPts val="0"/>
              </a:spcBef>
              <a:spcAft>
                <a:spcPts val="0"/>
              </a:spcAft>
              <a:buNone/>
              <a:defRPr sz="3600">
                <a:solidFill>
                  <a:schemeClr val="accent2"/>
                </a:solidFill>
              </a:defRPr>
            </a:lvl2pPr>
            <a:lvl3pPr lvl="2" rtl="0" algn="ctr">
              <a:spcBef>
                <a:spcPts val="0"/>
              </a:spcBef>
              <a:spcAft>
                <a:spcPts val="0"/>
              </a:spcAft>
              <a:buNone/>
              <a:defRPr sz="3600">
                <a:solidFill>
                  <a:schemeClr val="accent2"/>
                </a:solidFill>
              </a:defRPr>
            </a:lvl3pPr>
            <a:lvl4pPr lvl="3" rtl="0" algn="ctr">
              <a:spcBef>
                <a:spcPts val="0"/>
              </a:spcBef>
              <a:spcAft>
                <a:spcPts val="0"/>
              </a:spcAft>
              <a:buNone/>
              <a:defRPr sz="3600">
                <a:solidFill>
                  <a:schemeClr val="accent2"/>
                </a:solidFill>
              </a:defRPr>
            </a:lvl4pPr>
            <a:lvl5pPr lvl="4" rtl="0" algn="ctr">
              <a:spcBef>
                <a:spcPts val="0"/>
              </a:spcBef>
              <a:spcAft>
                <a:spcPts val="0"/>
              </a:spcAft>
              <a:buNone/>
              <a:defRPr sz="3600">
                <a:solidFill>
                  <a:schemeClr val="accent2"/>
                </a:solidFill>
              </a:defRPr>
            </a:lvl5pPr>
            <a:lvl6pPr lvl="5" rtl="0" algn="ctr">
              <a:spcBef>
                <a:spcPts val="0"/>
              </a:spcBef>
              <a:spcAft>
                <a:spcPts val="0"/>
              </a:spcAft>
              <a:buNone/>
              <a:defRPr sz="3600">
                <a:solidFill>
                  <a:schemeClr val="accent2"/>
                </a:solidFill>
              </a:defRPr>
            </a:lvl6pPr>
            <a:lvl7pPr lvl="6" rtl="0" algn="ctr">
              <a:spcBef>
                <a:spcPts val="0"/>
              </a:spcBef>
              <a:spcAft>
                <a:spcPts val="0"/>
              </a:spcAft>
              <a:buNone/>
              <a:defRPr sz="3600">
                <a:solidFill>
                  <a:schemeClr val="accent2"/>
                </a:solidFill>
              </a:defRPr>
            </a:lvl7pPr>
            <a:lvl8pPr lvl="7" rtl="0" algn="ctr">
              <a:spcBef>
                <a:spcPts val="0"/>
              </a:spcBef>
              <a:spcAft>
                <a:spcPts val="0"/>
              </a:spcAft>
              <a:buNone/>
              <a:defRPr sz="3600">
                <a:solidFill>
                  <a:schemeClr val="accent2"/>
                </a:solidFill>
              </a:defRPr>
            </a:lvl8pPr>
            <a:lvl9pPr lvl="8" rtl="0" algn="ctr">
              <a:spcBef>
                <a:spcPts val="0"/>
              </a:spcBef>
              <a:spcAft>
                <a:spcPts val="0"/>
              </a:spcAft>
              <a:buNone/>
              <a:defRPr sz="3600">
                <a:solidFill>
                  <a:schemeClr val="accent2"/>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blipFill>
          <a:blip r:embed="rId2">
            <a:alphaModFix/>
          </a:blip>
          <a:stretch>
            <a:fillRect/>
          </a:stretch>
        </a:blipFill>
      </p:bgPr>
    </p:bg>
    <p:spTree>
      <p:nvGrpSpPr>
        <p:cNvPr id="29" name="Shape 29"/>
        <p:cNvGrpSpPr/>
        <p:nvPr/>
      </p:nvGrpSpPr>
      <p:grpSpPr>
        <a:xfrm>
          <a:off x="0" y="0"/>
          <a:ext cx="0" cy="0"/>
          <a:chOff x="0" y="0"/>
          <a:chExt cx="0" cy="0"/>
        </a:xfrm>
      </p:grpSpPr>
      <p:sp>
        <p:nvSpPr>
          <p:cNvPr id="30" name="Google Shape;30;p8"/>
          <p:cNvSpPr txBox="1"/>
          <p:nvPr>
            <p:ph type="title"/>
          </p:nvPr>
        </p:nvSpPr>
        <p:spPr>
          <a:xfrm>
            <a:off x="2208600" y="1016100"/>
            <a:ext cx="4726800" cy="3111300"/>
          </a:xfrm>
          <a:prstGeom prst="rect">
            <a:avLst/>
          </a:prstGeom>
        </p:spPr>
        <p:txBody>
          <a:bodyPr anchorCtr="0" anchor="ctr" bIns="91425" lIns="91425" spcFirstLastPara="1" rIns="91425" wrap="square" tIns="91425">
            <a:noAutofit/>
          </a:bodyPr>
          <a:lstStyle>
            <a:lvl1pPr lvl="0" algn="ctr">
              <a:spcBef>
                <a:spcPts val="0"/>
              </a:spcBef>
              <a:spcAft>
                <a:spcPts val="0"/>
              </a:spcAft>
              <a:buSzPts val="4800"/>
              <a:buNone/>
              <a:defRPr sz="6500">
                <a:solidFill>
                  <a:schemeClr val="accent1"/>
                </a:solidFill>
              </a:defRPr>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blipFill>
          <a:blip r:embed="rId2">
            <a:alphaModFix/>
          </a:blip>
          <a:stretch>
            <a:fillRect/>
          </a:stretch>
        </a:blipFill>
      </p:bgPr>
    </p:bg>
    <p:spTree>
      <p:nvGrpSpPr>
        <p:cNvPr id="31" name="Shape 31"/>
        <p:cNvGrpSpPr/>
        <p:nvPr/>
      </p:nvGrpSpPr>
      <p:grpSpPr>
        <a:xfrm>
          <a:off x="0" y="0"/>
          <a:ext cx="0" cy="0"/>
          <a:chOff x="0" y="0"/>
          <a:chExt cx="0" cy="0"/>
        </a:xfrm>
      </p:grpSpPr>
      <p:sp>
        <p:nvSpPr>
          <p:cNvPr id="32" name="Google Shape;32;p9"/>
          <p:cNvSpPr txBox="1"/>
          <p:nvPr>
            <p:ph type="title"/>
          </p:nvPr>
        </p:nvSpPr>
        <p:spPr>
          <a:xfrm>
            <a:off x="625025" y="35533"/>
            <a:ext cx="4045200" cy="1482300"/>
          </a:xfrm>
          <a:prstGeom prst="rect">
            <a:avLst/>
          </a:prstGeom>
        </p:spPr>
        <p:txBody>
          <a:bodyPr anchorCtr="0" anchor="ctr" bIns="91425" lIns="91425" spcFirstLastPara="1" rIns="91425" wrap="square" tIns="91425">
            <a:noAutofit/>
          </a:bodyPr>
          <a:lstStyle>
            <a:lvl1pPr lvl="0">
              <a:spcBef>
                <a:spcPts val="0"/>
              </a:spcBef>
              <a:spcAft>
                <a:spcPts val="0"/>
              </a:spcAft>
              <a:buSzPts val="4200"/>
              <a:buNone/>
              <a:defRPr sz="7200">
                <a:solidFill>
                  <a:schemeClr val="accent1"/>
                </a:solidFill>
              </a:defRPr>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3" name="Google Shape;33;p9"/>
          <p:cNvSpPr txBox="1"/>
          <p:nvPr>
            <p:ph idx="1" type="subTitle"/>
          </p:nvPr>
        </p:nvSpPr>
        <p:spPr>
          <a:xfrm>
            <a:off x="625025" y="1331190"/>
            <a:ext cx="3375300" cy="14316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SzPts val="2100"/>
              <a:buNone/>
              <a:defRPr sz="14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blipFill>
          <a:blip r:embed="rId2">
            <a:alphaModFix/>
          </a:blip>
          <a:stretch>
            <a:fillRect/>
          </a:stretch>
        </a:blipFill>
      </p:bgPr>
    </p:bg>
    <p:spTree>
      <p:nvGrpSpPr>
        <p:cNvPr id="34" name="Shape 34"/>
        <p:cNvGrpSpPr/>
        <p:nvPr/>
      </p:nvGrpSpPr>
      <p:grpSpPr>
        <a:xfrm>
          <a:off x="0" y="0"/>
          <a:ext cx="0" cy="0"/>
          <a:chOff x="0" y="0"/>
          <a:chExt cx="0" cy="0"/>
        </a:xfrm>
      </p:grpSpPr>
      <p:sp>
        <p:nvSpPr>
          <p:cNvPr id="35" name="Google Shape;35;p10"/>
          <p:cNvSpPr txBox="1"/>
          <p:nvPr>
            <p:ph type="ctrTitle"/>
          </p:nvPr>
        </p:nvSpPr>
        <p:spPr>
          <a:xfrm flipH="1">
            <a:off x="616848" y="1589117"/>
            <a:ext cx="3301800" cy="13254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3000">
                <a:solidFill>
                  <a:schemeClr val="accent1"/>
                </a:solidFill>
              </a:defRPr>
            </a:lvl1pPr>
            <a:lvl2pPr lvl="1" rtl="0" algn="ctr">
              <a:spcBef>
                <a:spcPts val="0"/>
              </a:spcBef>
              <a:spcAft>
                <a:spcPts val="0"/>
              </a:spcAft>
              <a:buClr>
                <a:srgbClr val="434343"/>
              </a:buClr>
              <a:buSzPts val="1800"/>
              <a:buNone/>
              <a:defRPr sz="1800">
                <a:solidFill>
                  <a:srgbClr val="434343"/>
                </a:solidFill>
              </a:defRPr>
            </a:lvl2pPr>
            <a:lvl3pPr lvl="2" rtl="0" algn="ctr">
              <a:spcBef>
                <a:spcPts val="0"/>
              </a:spcBef>
              <a:spcAft>
                <a:spcPts val="0"/>
              </a:spcAft>
              <a:buClr>
                <a:srgbClr val="434343"/>
              </a:buClr>
              <a:buSzPts val="1800"/>
              <a:buNone/>
              <a:defRPr sz="1800">
                <a:solidFill>
                  <a:srgbClr val="434343"/>
                </a:solidFill>
              </a:defRPr>
            </a:lvl3pPr>
            <a:lvl4pPr lvl="3" rtl="0" algn="ctr">
              <a:spcBef>
                <a:spcPts val="0"/>
              </a:spcBef>
              <a:spcAft>
                <a:spcPts val="0"/>
              </a:spcAft>
              <a:buClr>
                <a:srgbClr val="434343"/>
              </a:buClr>
              <a:buSzPts val="1800"/>
              <a:buNone/>
              <a:defRPr sz="1800">
                <a:solidFill>
                  <a:srgbClr val="434343"/>
                </a:solidFill>
              </a:defRPr>
            </a:lvl4pPr>
            <a:lvl5pPr lvl="4" rtl="0" algn="ctr">
              <a:spcBef>
                <a:spcPts val="0"/>
              </a:spcBef>
              <a:spcAft>
                <a:spcPts val="0"/>
              </a:spcAft>
              <a:buClr>
                <a:srgbClr val="434343"/>
              </a:buClr>
              <a:buSzPts val="1800"/>
              <a:buNone/>
              <a:defRPr sz="1800">
                <a:solidFill>
                  <a:srgbClr val="434343"/>
                </a:solidFill>
              </a:defRPr>
            </a:lvl5pPr>
            <a:lvl6pPr lvl="5" rtl="0" algn="ctr">
              <a:spcBef>
                <a:spcPts val="0"/>
              </a:spcBef>
              <a:spcAft>
                <a:spcPts val="0"/>
              </a:spcAft>
              <a:buClr>
                <a:srgbClr val="434343"/>
              </a:buClr>
              <a:buSzPts val="1800"/>
              <a:buNone/>
              <a:defRPr sz="1800">
                <a:solidFill>
                  <a:srgbClr val="434343"/>
                </a:solidFill>
              </a:defRPr>
            </a:lvl6pPr>
            <a:lvl7pPr lvl="6" rtl="0" algn="ctr">
              <a:spcBef>
                <a:spcPts val="0"/>
              </a:spcBef>
              <a:spcAft>
                <a:spcPts val="0"/>
              </a:spcAft>
              <a:buClr>
                <a:srgbClr val="434343"/>
              </a:buClr>
              <a:buSzPts val="1800"/>
              <a:buNone/>
              <a:defRPr sz="1800">
                <a:solidFill>
                  <a:srgbClr val="434343"/>
                </a:solidFill>
              </a:defRPr>
            </a:lvl7pPr>
            <a:lvl8pPr lvl="7" rtl="0" algn="ctr">
              <a:spcBef>
                <a:spcPts val="0"/>
              </a:spcBef>
              <a:spcAft>
                <a:spcPts val="0"/>
              </a:spcAft>
              <a:buClr>
                <a:srgbClr val="434343"/>
              </a:buClr>
              <a:buSzPts val="1800"/>
              <a:buNone/>
              <a:defRPr sz="1800">
                <a:solidFill>
                  <a:srgbClr val="434343"/>
                </a:solidFill>
              </a:defRPr>
            </a:lvl8pPr>
            <a:lvl9pPr lvl="8" rtl="0" algn="ctr">
              <a:spcBef>
                <a:spcPts val="0"/>
              </a:spcBef>
              <a:spcAft>
                <a:spcPts val="0"/>
              </a:spcAft>
              <a:buClr>
                <a:srgbClr val="434343"/>
              </a:buClr>
              <a:buSzPts val="1800"/>
              <a:buNone/>
              <a:defRPr sz="1800">
                <a:solidFill>
                  <a:srgbClr val="434343"/>
                </a:solidFill>
              </a:defRPr>
            </a:lvl9pPr>
          </a:lstStyle>
          <a:p/>
        </p:txBody>
      </p:sp>
      <p:sp>
        <p:nvSpPr>
          <p:cNvPr id="36" name="Google Shape;36;p10"/>
          <p:cNvSpPr txBox="1"/>
          <p:nvPr>
            <p:ph idx="1" type="subTitle"/>
          </p:nvPr>
        </p:nvSpPr>
        <p:spPr>
          <a:xfrm flipH="1">
            <a:off x="616948" y="2831770"/>
            <a:ext cx="2331300" cy="87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200"/>
              <a:buNone/>
              <a:defRPr sz="1400"/>
            </a:lvl1pPr>
            <a:lvl2pPr lvl="1" rtl="0" algn="ctr">
              <a:lnSpc>
                <a:spcPct val="100000"/>
              </a:lnSpc>
              <a:spcBef>
                <a:spcPts val="0"/>
              </a:spcBef>
              <a:spcAft>
                <a:spcPts val="0"/>
              </a:spcAft>
              <a:buSzPts val="1200"/>
              <a:buNone/>
              <a:defRPr sz="1200"/>
            </a:lvl2pPr>
            <a:lvl3pPr lvl="2" rtl="0" algn="ctr">
              <a:lnSpc>
                <a:spcPct val="100000"/>
              </a:lnSpc>
              <a:spcBef>
                <a:spcPts val="0"/>
              </a:spcBef>
              <a:spcAft>
                <a:spcPts val="0"/>
              </a:spcAft>
              <a:buSzPts val="1200"/>
              <a:buNone/>
              <a:defRPr sz="1200"/>
            </a:lvl3pPr>
            <a:lvl4pPr lvl="3" rtl="0" algn="ctr">
              <a:lnSpc>
                <a:spcPct val="100000"/>
              </a:lnSpc>
              <a:spcBef>
                <a:spcPts val="0"/>
              </a:spcBef>
              <a:spcAft>
                <a:spcPts val="0"/>
              </a:spcAft>
              <a:buSzPts val="1200"/>
              <a:buNone/>
              <a:defRPr sz="1200"/>
            </a:lvl4pPr>
            <a:lvl5pPr lvl="4" rtl="0" algn="ctr">
              <a:lnSpc>
                <a:spcPct val="100000"/>
              </a:lnSpc>
              <a:spcBef>
                <a:spcPts val="0"/>
              </a:spcBef>
              <a:spcAft>
                <a:spcPts val="0"/>
              </a:spcAft>
              <a:buSzPts val="1200"/>
              <a:buNone/>
              <a:defRPr sz="1200"/>
            </a:lvl5pPr>
            <a:lvl6pPr lvl="5" rtl="0" algn="ctr">
              <a:lnSpc>
                <a:spcPct val="100000"/>
              </a:lnSpc>
              <a:spcBef>
                <a:spcPts val="0"/>
              </a:spcBef>
              <a:spcAft>
                <a:spcPts val="0"/>
              </a:spcAft>
              <a:buSzPts val="1200"/>
              <a:buNone/>
              <a:defRPr sz="1200"/>
            </a:lvl6pPr>
            <a:lvl7pPr lvl="6" rtl="0" algn="ctr">
              <a:lnSpc>
                <a:spcPct val="100000"/>
              </a:lnSpc>
              <a:spcBef>
                <a:spcPts val="0"/>
              </a:spcBef>
              <a:spcAft>
                <a:spcPts val="0"/>
              </a:spcAft>
              <a:buSzPts val="1200"/>
              <a:buNone/>
              <a:defRPr sz="1200"/>
            </a:lvl7pPr>
            <a:lvl8pPr lvl="7" rtl="0" algn="ctr">
              <a:lnSpc>
                <a:spcPct val="100000"/>
              </a:lnSpc>
              <a:spcBef>
                <a:spcPts val="0"/>
              </a:spcBef>
              <a:spcAft>
                <a:spcPts val="0"/>
              </a:spcAft>
              <a:buSzPts val="1200"/>
              <a:buNone/>
              <a:defRPr sz="1200"/>
            </a:lvl8pPr>
            <a:lvl9pPr lvl="8" rtl="0" algn="ctr">
              <a:lnSpc>
                <a:spcPct val="100000"/>
              </a:lnSpc>
              <a:spcBef>
                <a:spcPts val="0"/>
              </a:spcBef>
              <a:spcAft>
                <a:spcPts val="0"/>
              </a:spcAft>
              <a:buSzPts val="1200"/>
              <a:buNone/>
              <a:defRPr sz="12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slideLayout" Target="../slideLayouts/slideLayout2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24" Type="http://schemas.openxmlformats.org/officeDocument/2006/relationships/theme" Target="../theme/theme1.xml"/><Relationship Id="rId12" Type="http://schemas.openxmlformats.org/officeDocument/2006/relationships/slideLayout" Target="../slideLayouts/slideLayout12.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no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400"/>
              <a:buFont typeface="Teko Light"/>
              <a:buNone/>
              <a:defRPr sz="2400">
                <a:solidFill>
                  <a:schemeClr val="dk1"/>
                </a:solidFill>
                <a:latin typeface="Teko Light"/>
                <a:ea typeface="Teko Light"/>
                <a:cs typeface="Teko Light"/>
                <a:sym typeface="Teko Light"/>
              </a:defRPr>
            </a:lvl1pPr>
            <a:lvl2pPr lvl="1">
              <a:spcBef>
                <a:spcPts val="0"/>
              </a:spcBef>
              <a:spcAft>
                <a:spcPts val="0"/>
              </a:spcAft>
              <a:buClr>
                <a:schemeClr val="dk1"/>
              </a:buClr>
              <a:buSzPts val="2400"/>
              <a:buFont typeface="Teko Light"/>
              <a:buNone/>
              <a:defRPr sz="2400">
                <a:solidFill>
                  <a:schemeClr val="dk1"/>
                </a:solidFill>
                <a:latin typeface="Teko Light"/>
                <a:ea typeface="Teko Light"/>
                <a:cs typeface="Teko Light"/>
                <a:sym typeface="Teko Light"/>
              </a:defRPr>
            </a:lvl2pPr>
            <a:lvl3pPr lvl="2">
              <a:spcBef>
                <a:spcPts val="0"/>
              </a:spcBef>
              <a:spcAft>
                <a:spcPts val="0"/>
              </a:spcAft>
              <a:buClr>
                <a:schemeClr val="dk1"/>
              </a:buClr>
              <a:buSzPts val="2400"/>
              <a:buFont typeface="Teko Light"/>
              <a:buNone/>
              <a:defRPr sz="2400">
                <a:solidFill>
                  <a:schemeClr val="dk1"/>
                </a:solidFill>
                <a:latin typeface="Teko Light"/>
                <a:ea typeface="Teko Light"/>
                <a:cs typeface="Teko Light"/>
                <a:sym typeface="Teko Light"/>
              </a:defRPr>
            </a:lvl3pPr>
            <a:lvl4pPr lvl="3">
              <a:spcBef>
                <a:spcPts val="0"/>
              </a:spcBef>
              <a:spcAft>
                <a:spcPts val="0"/>
              </a:spcAft>
              <a:buClr>
                <a:schemeClr val="dk1"/>
              </a:buClr>
              <a:buSzPts val="2400"/>
              <a:buFont typeface="Teko Light"/>
              <a:buNone/>
              <a:defRPr sz="2400">
                <a:solidFill>
                  <a:schemeClr val="dk1"/>
                </a:solidFill>
                <a:latin typeface="Teko Light"/>
                <a:ea typeface="Teko Light"/>
                <a:cs typeface="Teko Light"/>
                <a:sym typeface="Teko Light"/>
              </a:defRPr>
            </a:lvl4pPr>
            <a:lvl5pPr lvl="4">
              <a:spcBef>
                <a:spcPts val="0"/>
              </a:spcBef>
              <a:spcAft>
                <a:spcPts val="0"/>
              </a:spcAft>
              <a:buClr>
                <a:schemeClr val="dk1"/>
              </a:buClr>
              <a:buSzPts val="2400"/>
              <a:buFont typeface="Teko Light"/>
              <a:buNone/>
              <a:defRPr sz="2400">
                <a:solidFill>
                  <a:schemeClr val="dk1"/>
                </a:solidFill>
                <a:latin typeface="Teko Light"/>
                <a:ea typeface="Teko Light"/>
                <a:cs typeface="Teko Light"/>
                <a:sym typeface="Teko Light"/>
              </a:defRPr>
            </a:lvl5pPr>
            <a:lvl6pPr lvl="5">
              <a:spcBef>
                <a:spcPts val="0"/>
              </a:spcBef>
              <a:spcAft>
                <a:spcPts val="0"/>
              </a:spcAft>
              <a:buClr>
                <a:schemeClr val="dk1"/>
              </a:buClr>
              <a:buSzPts val="2400"/>
              <a:buFont typeface="Teko Light"/>
              <a:buNone/>
              <a:defRPr sz="2400">
                <a:solidFill>
                  <a:schemeClr val="dk1"/>
                </a:solidFill>
                <a:latin typeface="Teko Light"/>
                <a:ea typeface="Teko Light"/>
                <a:cs typeface="Teko Light"/>
                <a:sym typeface="Teko Light"/>
              </a:defRPr>
            </a:lvl6pPr>
            <a:lvl7pPr lvl="6">
              <a:spcBef>
                <a:spcPts val="0"/>
              </a:spcBef>
              <a:spcAft>
                <a:spcPts val="0"/>
              </a:spcAft>
              <a:buClr>
                <a:schemeClr val="dk1"/>
              </a:buClr>
              <a:buSzPts val="2400"/>
              <a:buFont typeface="Teko Light"/>
              <a:buNone/>
              <a:defRPr sz="2400">
                <a:solidFill>
                  <a:schemeClr val="dk1"/>
                </a:solidFill>
                <a:latin typeface="Teko Light"/>
                <a:ea typeface="Teko Light"/>
                <a:cs typeface="Teko Light"/>
                <a:sym typeface="Teko Light"/>
              </a:defRPr>
            </a:lvl7pPr>
            <a:lvl8pPr lvl="7">
              <a:spcBef>
                <a:spcPts val="0"/>
              </a:spcBef>
              <a:spcAft>
                <a:spcPts val="0"/>
              </a:spcAft>
              <a:buClr>
                <a:schemeClr val="dk1"/>
              </a:buClr>
              <a:buSzPts val="2400"/>
              <a:buFont typeface="Teko Light"/>
              <a:buNone/>
              <a:defRPr sz="2400">
                <a:solidFill>
                  <a:schemeClr val="dk1"/>
                </a:solidFill>
                <a:latin typeface="Teko Light"/>
                <a:ea typeface="Teko Light"/>
                <a:cs typeface="Teko Light"/>
                <a:sym typeface="Teko Light"/>
              </a:defRPr>
            </a:lvl8pPr>
            <a:lvl9pPr lvl="8">
              <a:spcBef>
                <a:spcPts val="0"/>
              </a:spcBef>
              <a:spcAft>
                <a:spcPts val="0"/>
              </a:spcAft>
              <a:buClr>
                <a:schemeClr val="dk1"/>
              </a:buClr>
              <a:buSzPts val="2400"/>
              <a:buFont typeface="Teko Light"/>
              <a:buNone/>
              <a:defRPr sz="2400">
                <a:solidFill>
                  <a:schemeClr val="dk1"/>
                </a:solidFill>
                <a:latin typeface="Teko Light"/>
                <a:ea typeface="Teko Light"/>
                <a:cs typeface="Teko Light"/>
                <a:sym typeface="Teko Ligh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1"/>
              </a:buClr>
              <a:buSzPts val="1800"/>
              <a:buFont typeface="Hind Vadodara Light"/>
              <a:buChar char="●"/>
              <a:defRPr sz="1800">
                <a:solidFill>
                  <a:schemeClr val="dk1"/>
                </a:solidFill>
                <a:latin typeface="Hind Vadodara Light"/>
                <a:ea typeface="Hind Vadodara Light"/>
                <a:cs typeface="Hind Vadodara Light"/>
                <a:sym typeface="Hind Vadodara Light"/>
              </a:defRPr>
            </a:lvl1pPr>
            <a:lvl2pPr indent="-317500" lvl="1" marL="914400">
              <a:lnSpc>
                <a:spcPct val="115000"/>
              </a:lnSpc>
              <a:spcBef>
                <a:spcPts val="1600"/>
              </a:spcBef>
              <a:spcAft>
                <a:spcPts val="0"/>
              </a:spcAft>
              <a:buClr>
                <a:schemeClr val="dk1"/>
              </a:buClr>
              <a:buSzPts val="1400"/>
              <a:buFont typeface="Hind Vadodara Light"/>
              <a:buChar char="○"/>
              <a:defRPr>
                <a:solidFill>
                  <a:schemeClr val="dk1"/>
                </a:solidFill>
                <a:latin typeface="Hind Vadodara Light"/>
                <a:ea typeface="Hind Vadodara Light"/>
                <a:cs typeface="Hind Vadodara Light"/>
                <a:sym typeface="Hind Vadodara Light"/>
              </a:defRPr>
            </a:lvl2pPr>
            <a:lvl3pPr indent="-304800" lvl="2" marL="1371600">
              <a:lnSpc>
                <a:spcPct val="115000"/>
              </a:lnSpc>
              <a:spcBef>
                <a:spcPts val="1600"/>
              </a:spcBef>
              <a:spcAft>
                <a:spcPts val="0"/>
              </a:spcAft>
              <a:buClr>
                <a:schemeClr val="dk1"/>
              </a:buClr>
              <a:buSzPts val="1200"/>
              <a:buFont typeface="Hind Vadodara Light"/>
              <a:buChar char="■"/>
              <a:defRPr sz="1200">
                <a:solidFill>
                  <a:schemeClr val="dk1"/>
                </a:solidFill>
                <a:latin typeface="Hind Vadodara Light"/>
                <a:ea typeface="Hind Vadodara Light"/>
                <a:cs typeface="Hind Vadodara Light"/>
                <a:sym typeface="Hind Vadodara Light"/>
              </a:defRPr>
            </a:lvl3pPr>
            <a:lvl4pPr indent="-304800" lvl="3" marL="1828800">
              <a:lnSpc>
                <a:spcPct val="115000"/>
              </a:lnSpc>
              <a:spcBef>
                <a:spcPts val="1600"/>
              </a:spcBef>
              <a:spcAft>
                <a:spcPts val="0"/>
              </a:spcAft>
              <a:buClr>
                <a:schemeClr val="dk1"/>
              </a:buClr>
              <a:buSzPts val="1200"/>
              <a:buFont typeface="Hind Vadodara Light"/>
              <a:buChar char="●"/>
              <a:defRPr sz="1200">
                <a:solidFill>
                  <a:schemeClr val="dk1"/>
                </a:solidFill>
                <a:latin typeface="Hind Vadodara Light"/>
                <a:ea typeface="Hind Vadodara Light"/>
                <a:cs typeface="Hind Vadodara Light"/>
                <a:sym typeface="Hind Vadodara Light"/>
              </a:defRPr>
            </a:lvl4pPr>
            <a:lvl5pPr indent="-304800" lvl="4" marL="2286000">
              <a:lnSpc>
                <a:spcPct val="115000"/>
              </a:lnSpc>
              <a:spcBef>
                <a:spcPts val="1600"/>
              </a:spcBef>
              <a:spcAft>
                <a:spcPts val="0"/>
              </a:spcAft>
              <a:buClr>
                <a:schemeClr val="dk1"/>
              </a:buClr>
              <a:buSzPts val="1200"/>
              <a:buFont typeface="Hind Vadodara Light"/>
              <a:buChar char="○"/>
              <a:defRPr sz="1200">
                <a:solidFill>
                  <a:schemeClr val="dk1"/>
                </a:solidFill>
                <a:latin typeface="Hind Vadodara Light"/>
                <a:ea typeface="Hind Vadodara Light"/>
                <a:cs typeface="Hind Vadodara Light"/>
                <a:sym typeface="Hind Vadodara Light"/>
              </a:defRPr>
            </a:lvl5pPr>
            <a:lvl6pPr indent="-304800" lvl="5" marL="2743200">
              <a:lnSpc>
                <a:spcPct val="115000"/>
              </a:lnSpc>
              <a:spcBef>
                <a:spcPts val="1600"/>
              </a:spcBef>
              <a:spcAft>
                <a:spcPts val="0"/>
              </a:spcAft>
              <a:buClr>
                <a:schemeClr val="dk1"/>
              </a:buClr>
              <a:buSzPts val="1200"/>
              <a:buFont typeface="Hind Vadodara Light"/>
              <a:buChar char="■"/>
              <a:defRPr sz="1200">
                <a:solidFill>
                  <a:schemeClr val="dk1"/>
                </a:solidFill>
                <a:latin typeface="Hind Vadodara Light"/>
                <a:ea typeface="Hind Vadodara Light"/>
                <a:cs typeface="Hind Vadodara Light"/>
                <a:sym typeface="Hind Vadodara Light"/>
              </a:defRPr>
            </a:lvl6pPr>
            <a:lvl7pPr indent="-304800" lvl="6" marL="3200400">
              <a:lnSpc>
                <a:spcPct val="115000"/>
              </a:lnSpc>
              <a:spcBef>
                <a:spcPts val="1600"/>
              </a:spcBef>
              <a:spcAft>
                <a:spcPts val="0"/>
              </a:spcAft>
              <a:buClr>
                <a:schemeClr val="dk1"/>
              </a:buClr>
              <a:buSzPts val="1200"/>
              <a:buFont typeface="Hind Vadodara Light"/>
              <a:buChar char="●"/>
              <a:defRPr sz="1200">
                <a:solidFill>
                  <a:schemeClr val="dk1"/>
                </a:solidFill>
                <a:latin typeface="Hind Vadodara Light"/>
                <a:ea typeface="Hind Vadodara Light"/>
                <a:cs typeface="Hind Vadodara Light"/>
                <a:sym typeface="Hind Vadodara Light"/>
              </a:defRPr>
            </a:lvl7pPr>
            <a:lvl8pPr indent="-304800" lvl="7" marL="3657600">
              <a:lnSpc>
                <a:spcPct val="115000"/>
              </a:lnSpc>
              <a:spcBef>
                <a:spcPts val="1600"/>
              </a:spcBef>
              <a:spcAft>
                <a:spcPts val="0"/>
              </a:spcAft>
              <a:buClr>
                <a:schemeClr val="dk1"/>
              </a:buClr>
              <a:buSzPts val="1200"/>
              <a:buFont typeface="Hind Vadodara Light"/>
              <a:buChar char="○"/>
              <a:defRPr sz="1200">
                <a:solidFill>
                  <a:schemeClr val="dk1"/>
                </a:solidFill>
                <a:latin typeface="Hind Vadodara Light"/>
                <a:ea typeface="Hind Vadodara Light"/>
                <a:cs typeface="Hind Vadodara Light"/>
                <a:sym typeface="Hind Vadodara Light"/>
              </a:defRPr>
            </a:lvl8pPr>
            <a:lvl9pPr indent="-304800" lvl="8" marL="4114800">
              <a:lnSpc>
                <a:spcPct val="115000"/>
              </a:lnSpc>
              <a:spcBef>
                <a:spcPts val="1600"/>
              </a:spcBef>
              <a:spcAft>
                <a:spcPts val="1600"/>
              </a:spcAft>
              <a:buClr>
                <a:schemeClr val="dk1"/>
              </a:buClr>
              <a:buSzPts val="1200"/>
              <a:buFont typeface="Hind Vadodara Light"/>
              <a:buChar char="■"/>
              <a:defRPr sz="1200">
                <a:solidFill>
                  <a:schemeClr val="dk1"/>
                </a:solidFill>
                <a:latin typeface="Hind Vadodara Light"/>
                <a:ea typeface="Hind Vadodara Light"/>
                <a:cs typeface="Hind Vadodara Light"/>
                <a:sym typeface="Hind Vadodara Light"/>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hyperlink" Target="http://www.youtube.com/watch?v=DLxYDoN634c" TargetMode="External"/><Relationship Id="rId4" Type="http://schemas.openxmlformats.org/officeDocument/2006/relationships/image" Target="../media/image1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1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20.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3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hyperlink" Target="http://www.youtube.com/watch?v=I80Xx7pA9hQ" TargetMode="External"/><Relationship Id="rId4" Type="http://schemas.openxmlformats.org/officeDocument/2006/relationships/image" Target="../media/image3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hyperlink" Target="http://www.youtube.com/watch?v=kthURBiF07M" TargetMode="External"/><Relationship Id="rId4"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9.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 Id="rId3" Type="http://schemas.openxmlformats.org/officeDocument/2006/relationships/image" Target="../media/image21.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 Id="rId3" Type="http://schemas.openxmlformats.org/officeDocument/2006/relationships/image" Target="../media/image25.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34.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2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hyperlink" Target="http://www.youtube.com/watch?v=ynVRDsDC-84" TargetMode="Externa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5"/>
          <p:cNvSpPr txBox="1"/>
          <p:nvPr>
            <p:ph type="ctrTitle"/>
          </p:nvPr>
        </p:nvSpPr>
        <p:spPr>
          <a:xfrm>
            <a:off x="2481725" y="1331450"/>
            <a:ext cx="4180500" cy="1745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The Musculoskeletal System</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34"/>
          <p:cNvSpPr txBox="1"/>
          <p:nvPr>
            <p:ph type="title"/>
          </p:nvPr>
        </p:nvSpPr>
        <p:spPr>
          <a:xfrm>
            <a:off x="2421000" y="283608"/>
            <a:ext cx="4302000" cy="6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Joints</a:t>
            </a:r>
            <a:endParaRPr/>
          </a:p>
        </p:txBody>
      </p:sp>
      <p:pic>
        <p:nvPicPr>
          <p:cNvPr descr="We continue our look at your bones and skeletal system, skipping over the silly kid's song in favor of a more detailed look at your axial and appendicular skeleton. This episode also talks about the structural and functional classifications of your joints and the major types of body movement that they facilitate.&#10;&#10;Pssst... we made flashcards to help you review the content in this episode! Find them on the free Crash Course App! &#10;Download it here for Apple Devices: https://apple.co/3d4eyZo&#10;Download it here for Android Devices: https://bit.ly/2SrDulJ&#10;&#10;Chapters:&#10;Introduction: Joints 00:00&#10;Axial Bones: Cranial, Facial, Vertebrae, &amp; Thoracic Cage 2:02&#10;Appendicular Bones: Limbs &amp; Pelvis 3:05&#10;Types of Joints 3:33&#10;Functional Classification of Joints: Synarthroses, Amphirthroses, Diarthroses 3:59&#10;Structural Classification of Joints: Fibrous, Cartilaginous, Synovial 4:32&#10;Types of Synovial Joints 5:37 &#10;Plane Joints - Gliding Movements  6:02&#10;Hinge Joints - Angular Movements: Flexion, Extension, &amp; Hyperextension 6:20&#10;Condylar Joints - More Angular Movements: Abduction, Adduction, &amp; Circumduction 6:55 &#10;Ball &amp; Socket Joints -  Rotational Movements 7:23&#10;Saddle Joints - Opposition Movement 7:46&#10;Pivot Joints - Supination &amp; Pronation 8:03&#10;Review 8:26&#10;Credits 8:59&#10;&#10;***&#10;Thanks to the following Patrons for their generous monthly contributions that help keep Crash Course free for everyone forever:&#10;&#10;Mark Brouwer, Jan Schmid, Steve Marshall, Anna-Ester Volozh, Sandra Aft, Brad Wardell, Christian Ludvigsen, Robert Kunz, Jason, A Saslow, Jacob Ash, Jeffrey Thompson, Jessica Simmons, James Craver, Simun Niclasen, SR Foxley, Roger C. Rocha, Nevin, Spoljaric, Eric Knight, Elliot Beter, Jessica Wode, Stephen DeCubellis, Vanessa Benavent, Rob Palmer, Dr. John D. Trombley, BouwsT, Robin Duckworth, Kyle &quot;Defender of Awesome&quot; Willis, Damian Shaw, Elisa DeCastro, Johnny Young!&#10;&#10;--&#10;&#10;Crash Course is on Patreon! You can support us directly by signing up at http://www.patreon.com/crashcourse&#10;&#10;Want to find Crash Course elsewhere on the internet?&#10;Facebook - http://www.facebook.com/YouTubeCrashCourse&#10;Twitter - http://www.twitter.com/TheCrashCourse&#10;Instagram - https://www.instagram.com/thecrashcourse/&#10;&#10;CC Kids: http://www.youtube.com/crashcoursekids" id="194" name="Google Shape;194;p34" title="Joints: Crash Course Anatomy &amp; Physiology #20">
            <a:hlinkClick r:id="rId3"/>
          </p:cNvPr>
          <p:cNvPicPr preferRelativeResize="0"/>
          <p:nvPr/>
        </p:nvPicPr>
        <p:blipFill>
          <a:blip r:embed="rId4">
            <a:alphaModFix/>
          </a:blip>
          <a:stretch>
            <a:fillRect/>
          </a:stretch>
        </p:blipFill>
        <p:spPr>
          <a:xfrm>
            <a:off x="1681050" y="1169700"/>
            <a:ext cx="5953125" cy="33486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4"/>
                                        </p:tgtEl>
                                        <p:attrNameLst>
                                          <p:attrName>style.visibility</p:attrName>
                                        </p:attrNameLst>
                                      </p:cBhvr>
                                      <p:to>
                                        <p:strVal val="visible"/>
                                      </p:to>
                                    </p:set>
                                    <p:animEffect filter="fade" transition="in">
                                      <p:cBhvr>
                                        <p:cTn dur="1000"/>
                                        <p:tgtEl>
                                          <p:spTgt spid="1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5"/>
          <p:cNvSpPr txBox="1"/>
          <p:nvPr>
            <p:ph idx="1" type="body"/>
          </p:nvPr>
        </p:nvSpPr>
        <p:spPr>
          <a:xfrm>
            <a:off x="53300" y="1297750"/>
            <a:ext cx="4587000" cy="2908800"/>
          </a:xfrm>
          <a:prstGeom prst="rect">
            <a:avLst/>
          </a:prstGeom>
        </p:spPr>
        <p:txBody>
          <a:bodyPr anchorCtr="0" anchor="b" bIns="91425" lIns="91425" spcFirstLastPara="1" rIns="91425" wrap="square" tIns="91425">
            <a:noAutofit/>
          </a:bodyPr>
          <a:lstStyle/>
          <a:p>
            <a:pPr indent="-330200" lvl="0" marL="457200" rtl="0" algn="l">
              <a:spcBef>
                <a:spcPts val="0"/>
              </a:spcBef>
              <a:spcAft>
                <a:spcPts val="0"/>
              </a:spcAft>
              <a:buSzPts val="1600"/>
              <a:buChar char="-"/>
            </a:pPr>
            <a:r>
              <a:rPr b="1" lang="en">
                <a:latin typeface="Hind Vadodara"/>
                <a:ea typeface="Hind Vadodara"/>
                <a:cs typeface="Hind Vadodara"/>
                <a:sym typeface="Hind Vadodara"/>
              </a:rPr>
              <a:t>Joints</a:t>
            </a:r>
            <a:r>
              <a:rPr lang="en"/>
              <a:t>: the meeting places between bones</a:t>
            </a:r>
            <a:endParaRPr/>
          </a:p>
          <a:p>
            <a:pPr indent="-330200" lvl="0" marL="457200" rtl="0" algn="l">
              <a:spcBef>
                <a:spcPts val="0"/>
              </a:spcBef>
              <a:spcAft>
                <a:spcPts val="0"/>
              </a:spcAft>
              <a:buSzPts val="1600"/>
              <a:buChar char="-"/>
            </a:pPr>
            <a:r>
              <a:rPr lang="en"/>
              <a:t>Body movement happens when muscles contract across joints allowing one bone to move towards another</a:t>
            </a:r>
            <a:endParaRPr/>
          </a:p>
          <a:p>
            <a:pPr indent="-330200" lvl="0" marL="457200" rtl="0" algn="l">
              <a:spcBef>
                <a:spcPts val="0"/>
              </a:spcBef>
              <a:spcAft>
                <a:spcPts val="0"/>
              </a:spcAft>
              <a:buSzPts val="1600"/>
              <a:buChar char="-"/>
            </a:pPr>
            <a:r>
              <a:rPr lang="en"/>
              <a:t>Joints can be </a:t>
            </a:r>
            <a:r>
              <a:rPr lang="en"/>
              <a:t>classified</a:t>
            </a:r>
            <a:r>
              <a:rPr lang="en"/>
              <a:t> based on </a:t>
            </a:r>
            <a:r>
              <a:rPr lang="en"/>
              <a:t>structure</a:t>
            </a:r>
            <a:r>
              <a:rPr lang="en"/>
              <a:t> and function</a:t>
            </a:r>
            <a:endParaRPr/>
          </a:p>
        </p:txBody>
      </p:sp>
      <p:sp>
        <p:nvSpPr>
          <p:cNvPr id="200" name="Google Shape;200;p35"/>
          <p:cNvSpPr txBox="1"/>
          <p:nvPr>
            <p:ph type="title"/>
          </p:nvPr>
        </p:nvSpPr>
        <p:spPr>
          <a:xfrm>
            <a:off x="2421000" y="283608"/>
            <a:ext cx="4302000" cy="6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Joints</a:t>
            </a:r>
            <a:endParaRPr/>
          </a:p>
        </p:txBody>
      </p:sp>
      <p:pic>
        <p:nvPicPr>
          <p:cNvPr descr="How To Keep Your Bones And Joints Healthy During Winters" id="201" name="Google Shape;201;p35"/>
          <p:cNvPicPr preferRelativeResize="0"/>
          <p:nvPr/>
        </p:nvPicPr>
        <p:blipFill>
          <a:blip r:embed="rId3">
            <a:alphaModFix/>
          </a:blip>
          <a:stretch>
            <a:fillRect/>
          </a:stretch>
        </p:blipFill>
        <p:spPr>
          <a:xfrm>
            <a:off x="4640300" y="1515798"/>
            <a:ext cx="4415550" cy="24727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36"/>
          <p:cNvSpPr txBox="1"/>
          <p:nvPr>
            <p:ph type="title"/>
          </p:nvPr>
        </p:nvSpPr>
        <p:spPr>
          <a:xfrm>
            <a:off x="2421000" y="283608"/>
            <a:ext cx="4302000" cy="6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Dividing the Skeleton </a:t>
            </a:r>
            <a:endParaRPr/>
          </a:p>
        </p:txBody>
      </p:sp>
      <p:sp>
        <p:nvSpPr>
          <p:cNvPr id="207" name="Google Shape;207;p36"/>
          <p:cNvSpPr txBox="1"/>
          <p:nvPr/>
        </p:nvSpPr>
        <p:spPr>
          <a:xfrm>
            <a:off x="2700000" y="1121700"/>
            <a:ext cx="3744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Hind Vadodara Light"/>
                <a:ea typeface="Hind Vadodara Light"/>
                <a:cs typeface="Hind Vadodara Light"/>
                <a:sym typeface="Hind Vadodara Light"/>
              </a:rPr>
              <a:t>Scientists divide the skeleton into 2 major parts</a:t>
            </a:r>
            <a:endParaRPr>
              <a:latin typeface="Hind Vadodara Light"/>
              <a:ea typeface="Hind Vadodara Light"/>
              <a:cs typeface="Hind Vadodara Light"/>
              <a:sym typeface="Hind Vadodara Light"/>
            </a:endParaRPr>
          </a:p>
        </p:txBody>
      </p:sp>
      <p:sp>
        <p:nvSpPr>
          <p:cNvPr id="208" name="Google Shape;208;p36"/>
          <p:cNvSpPr txBox="1"/>
          <p:nvPr/>
        </p:nvSpPr>
        <p:spPr>
          <a:xfrm>
            <a:off x="3109825" y="1730000"/>
            <a:ext cx="629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Hind Vadodara Light"/>
                <a:ea typeface="Hind Vadodara Light"/>
                <a:cs typeface="Hind Vadodara Light"/>
                <a:sym typeface="Hind Vadodara Light"/>
              </a:rPr>
              <a:t>Axial </a:t>
            </a:r>
            <a:endParaRPr>
              <a:latin typeface="Hind Vadodara Light"/>
              <a:ea typeface="Hind Vadodara Light"/>
              <a:cs typeface="Hind Vadodara Light"/>
              <a:sym typeface="Hind Vadodara Light"/>
            </a:endParaRPr>
          </a:p>
        </p:txBody>
      </p:sp>
      <p:sp>
        <p:nvSpPr>
          <p:cNvPr id="209" name="Google Shape;209;p36"/>
          <p:cNvSpPr txBox="1"/>
          <p:nvPr/>
        </p:nvSpPr>
        <p:spPr>
          <a:xfrm>
            <a:off x="4931100" y="1730000"/>
            <a:ext cx="1212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Hind Vadodara Light"/>
                <a:ea typeface="Hind Vadodara Light"/>
                <a:cs typeface="Hind Vadodara Light"/>
                <a:sym typeface="Hind Vadodara Light"/>
              </a:rPr>
              <a:t>Appendicular </a:t>
            </a:r>
            <a:endParaRPr>
              <a:latin typeface="Hind Vadodara Light"/>
              <a:ea typeface="Hind Vadodara Light"/>
              <a:cs typeface="Hind Vadodara Light"/>
              <a:sym typeface="Hind Vadodara Light"/>
            </a:endParaRPr>
          </a:p>
        </p:txBody>
      </p:sp>
      <p:sp>
        <p:nvSpPr>
          <p:cNvPr id="210" name="Google Shape;210;p36"/>
          <p:cNvSpPr/>
          <p:nvPr/>
        </p:nvSpPr>
        <p:spPr>
          <a:xfrm>
            <a:off x="3337800" y="1504750"/>
            <a:ext cx="118500" cy="282600"/>
          </a:xfrm>
          <a:prstGeom prst="down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36"/>
          <p:cNvSpPr/>
          <p:nvPr/>
        </p:nvSpPr>
        <p:spPr>
          <a:xfrm>
            <a:off x="5478300" y="1504750"/>
            <a:ext cx="118500" cy="282600"/>
          </a:xfrm>
          <a:prstGeom prst="down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36"/>
          <p:cNvSpPr txBox="1"/>
          <p:nvPr/>
        </p:nvSpPr>
        <p:spPr>
          <a:xfrm>
            <a:off x="2261675" y="2051950"/>
            <a:ext cx="1892400" cy="708000"/>
          </a:xfrm>
          <a:prstGeom prst="rect">
            <a:avLst/>
          </a:prstGeom>
          <a:noFill/>
          <a:ln>
            <a:noFill/>
          </a:ln>
        </p:spPr>
        <p:txBody>
          <a:bodyPr anchorCtr="0" anchor="t" bIns="91425" lIns="91425" spcFirstLastPara="1" rIns="91425" wrap="square" tIns="91425">
            <a:spAutoFit/>
          </a:bodyPr>
          <a:lstStyle/>
          <a:p>
            <a:pPr indent="-292100" lvl="0" marL="457200" rtl="0" algn="l">
              <a:spcBef>
                <a:spcPts val="0"/>
              </a:spcBef>
              <a:spcAft>
                <a:spcPts val="0"/>
              </a:spcAft>
              <a:buClr>
                <a:schemeClr val="dk1"/>
              </a:buClr>
              <a:buSzPts val="1000"/>
              <a:buFont typeface="Hind Vadodara Light"/>
              <a:buChar char="-"/>
            </a:pPr>
            <a:r>
              <a:rPr lang="en" sz="1000">
                <a:solidFill>
                  <a:schemeClr val="dk1"/>
                </a:solidFill>
                <a:latin typeface="Hind Vadodara Light"/>
                <a:ea typeface="Hind Vadodara Light"/>
                <a:cs typeface="Hind Vadodara Light"/>
                <a:sym typeface="Hind Vadodara Light"/>
              </a:rPr>
              <a:t>The bones along your bodies vertical axis</a:t>
            </a:r>
            <a:endParaRPr sz="1000">
              <a:solidFill>
                <a:schemeClr val="dk1"/>
              </a:solidFill>
              <a:latin typeface="Hind Vadodara Light"/>
              <a:ea typeface="Hind Vadodara Light"/>
              <a:cs typeface="Hind Vadodara Light"/>
              <a:sym typeface="Hind Vadodara Light"/>
            </a:endParaRPr>
          </a:p>
          <a:p>
            <a:pPr indent="0" lvl="0" marL="457200" rtl="0" algn="l">
              <a:spcBef>
                <a:spcPts val="0"/>
              </a:spcBef>
              <a:spcAft>
                <a:spcPts val="0"/>
              </a:spcAft>
              <a:buNone/>
            </a:pPr>
            <a:r>
              <a:t/>
            </a:r>
            <a:endParaRPr>
              <a:latin typeface="Hind Vadodara Light"/>
              <a:ea typeface="Hind Vadodara Light"/>
              <a:cs typeface="Hind Vadodara Light"/>
              <a:sym typeface="Hind Vadodara Light"/>
            </a:endParaRPr>
          </a:p>
        </p:txBody>
      </p:sp>
      <p:sp>
        <p:nvSpPr>
          <p:cNvPr id="213" name="Google Shape;213;p36"/>
          <p:cNvSpPr txBox="1"/>
          <p:nvPr/>
        </p:nvSpPr>
        <p:spPr>
          <a:xfrm>
            <a:off x="4037550" y="2051950"/>
            <a:ext cx="3000000" cy="7080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chemeClr val="dk1"/>
              </a:buClr>
              <a:buSzPts val="1200"/>
              <a:buFont typeface="Hind Vadodara Light"/>
              <a:buChar char="-"/>
            </a:pPr>
            <a:r>
              <a:rPr lang="en" sz="1000">
                <a:solidFill>
                  <a:schemeClr val="dk1"/>
                </a:solidFill>
                <a:latin typeface="Hind Vadodara Light"/>
                <a:ea typeface="Hind Vadodara Light"/>
                <a:cs typeface="Hind Vadodara Light"/>
                <a:sym typeface="Hind Vadodara Light"/>
              </a:rPr>
              <a:t>Everything that is not axial is appendicular </a:t>
            </a:r>
            <a:endParaRPr sz="1000">
              <a:solidFill>
                <a:schemeClr val="dk1"/>
              </a:solidFill>
              <a:latin typeface="Hind Vadodara Light"/>
              <a:ea typeface="Hind Vadodara Light"/>
              <a:cs typeface="Hind Vadodara Light"/>
              <a:sym typeface="Hind Vadodara Light"/>
            </a:endParaRPr>
          </a:p>
          <a:p>
            <a:pPr indent="-304800" lvl="0" marL="457200" rtl="0" algn="l">
              <a:spcBef>
                <a:spcPts val="0"/>
              </a:spcBef>
              <a:spcAft>
                <a:spcPts val="0"/>
              </a:spcAft>
              <a:buClr>
                <a:schemeClr val="dk1"/>
              </a:buClr>
              <a:buSzPts val="1200"/>
              <a:buFont typeface="Hind Vadodara Light"/>
              <a:buChar char="-"/>
            </a:pPr>
            <a:r>
              <a:rPr lang="en" sz="1000">
                <a:solidFill>
                  <a:schemeClr val="dk1"/>
                </a:solidFill>
                <a:latin typeface="Hind Vadodara Light"/>
                <a:ea typeface="Hind Vadodara Light"/>
                <a:cs typeface="Hind Vadodara Light"/>
                <a:sym typeface="Hind Vadodara Light"/>
              </a:rPr>
              <a:t>The bones that make up your limbs and help us move around are appendicula</a:t>
            </a:r>
            <a:endParaRPr/>
          </a:p>
        </p:txBody>
      </p:sp>
      <p:pic>
        <p:nvPicPr>
          <p:cNvPr descr="Axial vs. Appendicular — Tami Apland, LMT" id="214" name="Google Shape;214;p36"/>
          <p:cNvPicPr preferRelativeResize="0"/>
          <p:nvPr/>
        </p:nvPicPr>
        <p:blipFill>
          <a:blip r:embed="rId3">
            <a:alphaModFix/>
          </a:blip>
          <a:stretch>
            <a:fillRect/>
          </a:stretch>
        </p:blipFill>
        <p:spPr>
          <a:xfrm>
            <a:off x="2921300" y="2759950"/>
            <a:ext cx="3113300" cy="220006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7"/>
          <p:cNvSpPr txBox="1"/>
          <p:nvPr>
            <p:ph type="ctrTitle"/>
          </p:nvPr>
        </p:nvSpPr>
        <p:spPr>
          <a:xfrm flipH="1">
            <a:off x="6552430" y="2010857"/>
            <a:ext cx="1560600" cy="577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Functional </a:t>
            </a:r>
            <a:endParaRPr/>
          </a:p>
        </p:txBody>
      </p:sp>
      <p:sp>
        <p:nvSpPr>
          <p:cNvPr id="220" name="Google Shape;220;p37"/>
          <p:cNvSpPr txBox="1"/>
          <p:nvPr>
            <p:ph idx="1" type="subTitle"/>
          </p:nvPr>
        </p:nvSpPr>
        <p:spPr>
          <a:xfrm flipH="1">
            <a:off x="6683225" y="2473075"/>
            <a:ext cx="1429800" cy="87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joints do </a:t>
            </a:r>
            <a:endParaRPr/>
          </a:p>
        </p:txBody>
      </p:sp>
      <p:sp>
        <p:nvSpPr>
          <p:cNvPr id="221" name="Google Shape;221;p37"/>
          <p:cNvSpPr txBox="1"/>
          <p:nvPr>
            <p:ph idx="4" type="ctrTitle"/>
          </p:nvPr>
        </p:nvSpPr>
        <p:spPr>
          <a:xfrm flipH="1">
            <a:off x="1071599" y="2010857"/>
            <a:ext cx="1560600" cy="577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Structural</a:t>
            </a:r>
            <a:endParaRPr/>
          </a:p>
        </p:txBody>
      </p:sp>
      <p:sp>
        <p:nvSpPr>
          <p:cNvPr id="222" name="Google Shape;222;p37"/>
          <p:cNvSpPr txBox="1"/>
          <p:nvPr>
            <p:ph idx="5" type="subTitle"/>
          </p:nvPr>
        </p:nvSpPr>
        <p:spPr>
          <a:xfrm flipH="1">
            <a:off x="772950" y="2473075"/>
            <a:ext cx="2157900" cy="87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joints are made of </a:t>
            </a:r>
            <a:endParaRPr/>
          </a:p>
        </p:txBody>
      </p:sp>
      <p:sp>
        <p:nvSpPr>
          <p:cNvPr id="223" name="Google Shape;223;p37"/>
          <p:cNvSpPr txBox="1"/>
          <p:nvPr>
            <p:ph idx="6" type="title"/>
          </p:nvPr>
        </p:nvSpPr>
        <p:spPr>
          <a:xfrm>
            <a:off x="2421000" y="283608"/>
            <a:ext cx="4302000" cy="6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Classifying Joints </a:t>
            </a:r>
            <a:endParaRPr/>
          </a:p>
        </p:txBody>
      </p:sp>
      <p:pic>
        <p:nvPicPr>
          <p:cNvPr descr="Why Do My Joints Hurt? - 10 Joint Pain Causes You Should Know" id="224" name="Google Shape;224;p37"/>
          <p:cNvPicPr preferRelativeResize="0"/>
          <p:nvPr/>
        </p:nvPicPr>
        <p:blipFill>
          <a:blip r:embed="rId3">
            <a:alphaModFix/>
          </a:blip>
          <a:stretch>
            <a:fillRect/>
          </a:stretch>
        </p:blipFill>
        <p:spPr>
          <a:xfrm>
            <a:off x="3094625" y="1471913"/>
            <a:ext cx="2954750" cy="29507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38"/>
          <p:cNvSpPr txBox="1"/>
          <p:nvPr>
            <p:ph type="ctrTitle"/>
          </p:nvPr>
        </p:nvSpPr>
        <p:spPr>
          <a:xfrm flipH="1">
            <a:off x="6552430" y="2010857"/>
            <a:ext cx="1560600" cy="577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Synovial</a:t>
            </a:r>
            <a:endParaRPr/>
          </a:p>
        </p:txBody>
      </p:sp>
      <p:sp>
        <p:nvSpPr>
          <p:cNvPr id="230" name="Google Shape;230;p38"/>
          <p:cNvSpPr txBox="1"/>
          <p:nvPr>
            <p:ph idx="1" type="subTitle"/>
          </p:nvPr>
        </p:nvSpPr>
        <p:spPr>
          <a:xfrm flipH="1">
            <a:off x="6110225" y="2473075"/>
            <a:ext cx="2815800" cy="21690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SzPts val="1200"/>
              <a:buChar char="-"/>
            </a:pPr>
            <a:r>
              <a:rPr lang="en" sz="1200"/>
              <a:t>Most joints in your body are synovial</a:t>
            </a:r>
            <a:endParaRPr sz="1200"/>
          </a:p>
          <a:p>
            <a:pPr indent="-304800" lvl="0" marL="457200" rtl="0" algn="l">
              <a:spcBef>
                <a:spcPts val="0"/>
              </a:spcBef>
              <a:spcAft>
                <a:spcPts val="0"/>
              </a:spcAft>
              <a:buSzPts val="1200"/>
              <a:buChar char="-"/>
            </a:pPr>
            <a:r>
              <a:rPr lang="en" sz="1200"/>
              <a:t>Use a fluid filled joint cavity to join bones (fluid acts like grease on a hinge to allow movement), - Freely movable</a:t>
            </a:r>
            <a:endParaRPr/>
          </a:p>
        </p:txBody>
      </p:sp>
      <p:sp>
        <p:nvSpPr>
          <p:cNvPr id="231" name="Google Shape;231;p38"/>
          <p:cNvSpPr txBox="1"/>
          <p:nvPr>
            <p:ph idx="2" type="ctrTitle"/>
          </p:nvPr>
        </p:nvSpPr>
        <p:spPr>
          <a:xfrm flipH="1">
            <a:off x="3772149" y="2010853"/>
            <a:ext cx="1560600" cy="577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Cartilaginous</a:t>
            </a:r>
            <a:endParaRPr/>
          </a:p>
        </p:txBody>
      </p:sp>
      <p:sp>
        <p:nvSpPr>
          <p:cNvPr id="232" name="Google Shape;232;p38"/>
          <p:cNvSpPr txBox="1"/>
          <p:nvPr>
            <p:ph idx="3" type="subTitle"/>
          </p:nvPr>
        </p:nvSpPr>
        <p:spPr>
          <a:xfrm flipH="1">
            <a:off x="3390377" y="2588650"/>
            <a:ext cx="2424000" cy="11199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SzPts val="1200"/>
              <a:buChar char="-"/>
            </a:pPr>
            <a:r>
              <a:rPr lang="en" sz="1200"/>
              <a:t>Unite bones using cartilage</a:t>
            </a:r>
            <a:endParaRPr sz="1200"/>
          </a:p>
          <a:p>
            <a:pPr indent="-304800" lvl="0" marL="457200" rtl="0" algn="l">
              <a:spcBef>
                <a:spcPts val="0"/>
              </a:spcBef>
              <a:spcAft>
                <a:spcPts val="0"/>
              </a:spcAft>
              <a:buSzPts val="1200"/>
              <a:buChar char="-"/>
            </a:pPr>
            <a:r>
              <a:rPr lang="en" sz="1200"/>
              <a:t> Mostly immovable</a:t>
            </a:r>
            <a:endParaRPr/>
          </a:p>
        </p:txBody>
      </p:sp>
      <p:sp>
        <p:nvSpPr>
          <p:cNvPr id="233" name="Google Shape;233;p38"/>
          <p:cNvSpPr txBox="1"/>
          <p:nvPr>
            <p:ph idx="4" type="ctrTitle"/>
          </p:nvPr>
        </p:nvSpPr>
        <p:spPr>
          <a:xfrm flipH="1">
            <a:off x="1071599" y="2010857"/>
            <a:ext cx="1560600" cy="577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Fibrous</a:t>
            </a:r>
            <a:endParaRPr/>
          </a:p>
        </p:txBody>
      </p:sp>
      <p:sp>
        <p:nvSpPr>
          <p:cNvPr id="234" name="Google Shape;234;p38"/>
          <p:cNvSpPr txBox="1"/>
          <p:nvPr>
            <p:ph idx="5" type="subTitle"/>
          </p:nvPr>
        </p:nvSpPr>
        <p:spPr>
          <a:xfrm flipH="1">
            <a:off x="543150" y="2588650"/>
            <a:ext cx="2617500" cy="9468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SzPts val="1200"/>
              <a:buChar char="-"/>
            </a:pPr>
            <a:r>
              <a:rPr lang="en" sz="1200"/>
              <a:t>Connect bones with dense fibrous connective tissue</a:t>
            </a:r>
            <a:endParaRPr sz="1200"/>
          </a:p>
          <a:p>
            <a:pPr indent="-304800" lvl="0" marL="457200" rtl="0" algn="l">
              <a:spcBef>
                <a:spcPts val="0"/>
              </a:spcBef>
              <a:spcAft>
                <a:spcPts val="0"/>
              </a:spcAft>
              <a:buSzPts val="1200"/>
              <a:buChar char="-"/>
            </a:pPr>
            <a:r>
              <a:rPr lang="en" sz="1200"/>
              <a:t>Mostly immovable</a:t>
            </a:r>
            <a:endParaRPr/>
          </a:p>
        </p:txBody>
      </p:sp>
      <p:sp>
        <p:nvSpPr>
          <p:cNvPr id="235" name="Google Shape;235;p38"/>
          <p:cNvSpPr txBox="1"/>
          <p:nvPr>
            <p:ph idx="6" type="title"/>
          </p:nvPr>
        </p:nvSpPr>
        <p:spPr>
          <a:xfrm>
            <a:off x="253950" y="92075"/>
            <a:ext cx="7570800" cy="130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000">
                <a:solidFill>
                  <a:schemeClr val="accent1"/>
                </a:solidFill>
              </a:rPr>
              <a:t>Structural Classification: what materials bind the bones together</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39"/>
          <p:cNvSpPr txBox="1"/>
          <p:nvPr>
            <p:ph idx="1" type="subTitle"/>
          </p:nvPr>
        </p:nvSpPr>
        <p:spPr>
          <a:xfrm flipH="1">
            <a:off x="546600" y="1686000"/>
            <a:ext cx="8050800" cy="2382900"/>
          </a:xfrm>
          <a:prstGeom prst="rect">
            <a:avLst/>
          </a:prstGeom>
        </p:spPr>
        <p:txBody>
          <a:bodyPr anchorCtr="0" anchor="ctr" bIns="91425" lIns="91425" spcFirstLastPara="1" rIns="91425" wrap="square" tIns="91425">
            <a:noAutofit/>
          </a:bodyPr>
          <a:lstStyle/>
          <a:p>
            <a:pPr indent="-317500" lvl="0" marL="457200" rtl="0" algn="l">
              <a:spcBef>
                <a:spcPts val="0"/>
              </a:spcBef>
              <a:spcAft>
                <a:spcPts val="0"/>
              </a:spcAft>
              <a:buClr>
                <a:schemeClr val="dk1"/>
              </a:buClr>
              <a:buSzPts val="1400"/>
              <a:buFont typeface="Hind Vadodara Light"/>
              <a:buAutoNum type="arabicPeriod"/>
            </a:pPr>
            <a:r>
              <a:rPr lang="en" sz="1400"/>
              <a:t>Functional Classification: how much can a joint move</a:t>
            </a:r>
            <a:endParaRPr sz="1400"/>
          </a:p>
          <a:p>
            <a:pPr indent="0" lvl="0" marL="457200" rtl="0" algn="l">
              <a:spcBef>
                <a:spcPts val="0"/>
              </a:spcBef>
              <a:spcAft>
                <a:spcPts val="0"/>
              </a:spcAft>
              <a:buNone/>
            </a:pPr>
            <a:r>
              <a:t/>
            </a:r>
            <a:endParaRPr sz="1400"/>
          </a:p>
          <a:p>
            <a:pPr indent="-317500" lvl="0" marL="914400" rtl="0" algn="l">
              <a:spcBef>
                <a:spcPts val="0"/>
              </a:spcBef>
              <a:spcAft>
                <a:spcPts val="0"/>
              </a:spcAft>
              <a:buClr>
                <a:schemeClr val="dk1"/>
              </a:buClr>
              <a:buSzPts val="1400"/>
              <a:buFont typeface="Hind Vadodara Light"/>
              <a:buChar char="-"/>
            </a:pPr>
            <a:r>
              <a:rPr lang="en" sz="1400"/>
              <a:t>Synarthroses: joints can’t move at all</a:t>
            </a:r>
            <a:endParaRPr sz="1400"/>
          </a:p>
          <a:p>
            <a:pPr indent="0" lvl="0" marL="1371600" rtl="0" algn="l">
              <a:spcBef>
                <a:spcPts val="0"/>
              </a:spcBef>
              <a:spcAft>
                <a:spcPts val="0"/>
              </a:spcAft>
              <a:buNone/>
            </a:pPr>
            <a:r>
              <a:t/>
            </a:r>
            <a:endParaRPr sz="1400"/>
          </a:p>
          <a:p>
            <a:pPr indent="-317500" lvl="0" marL="914400" rtl="0" algn="l">
              <a:spcBef>
                <a:spcPts val="0"/>
              </a:spcBef>
              <a:spcAft>
                <a:spcPts val="0"/>
              </a:spcAft>
              <a:buClr>
                <a:schemeClr val="dk1"/>
              </a:buClr>
              <a:buSzPts val="1400"/>
              <a:buFont typeface="Hind Vadodara Light"/>
              <a:buChar char="-"/>
            </a:pPr>
            <a:r>
              <a:rPr lang="en" sz="1400"/>
              <a:t>Amphiarthrosis: joints that can move slightly</a:t>
            </a:r>
            <a:endParaRPr sz="1400"/>
          </a:p>
          <a:p>
            <a:pPr indent="0" lvl="0" marL="1371600" rtl="0" algn="l">
              <a:spcBef>
                <a:spcPts val="0"/>
              </a:spcBef>
              <a:spcAft>
                <a:spcPts val="0"/>
              </a:spcAft>
              <a:buNone/>
            </a:pPr>
            <a:r>
              <a:t/>
            </a:r>
            <a:endParaRPr sz="1400"/>
          </a:p>
          <a:p>
            <a:pPr indent="-317500" lvl="0" marL="914400" rtl="0" algn="l">
              <a:spcBef>
                <a:spcPts val="0"/>
              </a:spcBef>
              <a:spcAft>
                <a:spcPts val="0"/>
              </a:spcAft>
              <a:buClr>
                <a:schemeClr val="dk1"/>
              </a:buClr>
              <a:buSzPts val="1400"/>
              <a:buFont typeface="Hind Vadodara Light"/>
              <a:buChar char="-"/>
            </a:pPr>
            <a:r>
              <a:rPr lang="en" sz="1400"/>
              <a:t>Diarthroses: fully moving joints</a:t>
            </a:r>
            <a:endParaRPr/>
          </a:p>
        </p:txBody>
      </p:sp>
      <p:sp>
        <p:nvSpPr>
          <p:cNvPr id="241" name="Google Shape;241;p39"/>
          <p:cNvSpPr txBox="1"/>
          <p:nvPr>
            <p:ph type="title"/>
          </p:nvPr>
        </p:nvSpPr>
        <p:spPr>
          <a:xfrm>
            <a:off x="2421000" y="283608"/>
            <a:ext cx="4302000" cy="6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Functional Classification: how much a joint can move</a:t>
            </a:r>
            <a:endParaRPr/>
          </a:p>
        </p:txBody>
      </p:sp>
      <p:pic>
        <p:nvPicPr>
          <p:cNvPr descr="Elbow Joint - Anatomy Pictures and Information" id="242" name="Google Shape;242;p39"/>
          <p:cNvPicPr preferRelativeResize="0"/>
          <p:nvPr/>
        </p:nvPicPr>
        <p:blipFill>
          <a:blip r:embed="rId3">
            <a:alphaModFix/>
          </a:blip>
          <a:stretch>
            <a:fillRect/>
          </a:stretch>
        </p:blipFill>
        <p:spPr>
          <a:xfrm>
            <a:off x="5973375" y="1533000"/>
            <a:ext cx="2504550" cy="34281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40"/>
          <p:cNvSpPr txBox="1"/>
          <p:nvPr>
            <p:ph idx="1" type="body"/>
          </p:nvPr>
        </p:nvSpPr>
        <p:spPr>
          <a:xfrm>
            <a:off x="712474" y="1297750"/>
            <a:ext cx="3859500" cy="2908800"/>
          </a:xfrm>
          <a:prstGeom prst="rect">
            <a:avLst/>
          </a:prstGeom>
        </p:spPr>
        <p:txBody>
          <a:bodyPr anchorCtr="0" anchor="b" bIns="91425" lIns="91425" spcFirstLastPara="1" rIns="91425" wrap="square" tIns="91425">
            <a:noAutofit/>
          </a:bodyPr>
          <a:lstStyle/>
          <a:p>
            <a:pPr indent="-330200" lvl="0" marL="457200" rtl="0" algn="l">
              <a:spcBef>
                <a:spcPts val="0"/>
              </a:spcBef>
              <a:spcAft>
                <a:spcPts val="0"/>
              </a:spcAft>
              <a:buSzPts val="1600"/>
              <a:buChar char="-"/>
            </a:pPr>
            <a:r>
              <a:rPr lang="en"/>
              <a:t>There are 6 types of synovial joints </a:t>
            </a:r>
            <a:endParaRPr/>
          </a:p>
          <a:p>
            <a:pPr indent="0" lvl="0" marL="457200" rtl="0" algn="l">
              <a:spcBef>
                <a:spcPts val="1600"/>
              </a:spcBef>
              <a:spcAft>
                <a:spcPts val="0"/>
              </a:spcAft>
              <a:buNone/>
            </a:pPr>
            <a:r>
              <a:t/>
            </a:r>
            <a:endParaRPr/>
          </a:p>
          <a:p>
            <a:pPr indent="-330200" lvl="0" marL="457200" rtl="0" algn="l">
              <a:spcBef>
                <a:spcPts val="1600"/>
              </a:spcBef>
              <a:spcAft>
                <a:spcPts val="0"/>
              </a:spcAft>
              <a:buSzPts val="1600"/>
              <a:buChar char="-"/>
            </a:pPr>
            <a:r>
              <a:rPr lang="en"/>
              <a:t>Synovial joints are fully moveable and allow for various motions like gliding, kicking, finger movement, etc</a:t>
            </a:r>
            <a:endParaRPr/>
          </a:p>
        </p:txBody>
      </p:sp>
      <p:sp>
        <p:nvSpPr>
          <p:cNvPr id="248" name="Google Shape;248;p40"/>
          <p:cNvSpPr txBox="1"/>
          <p:nvPr>
            <p:ph type="title"/>
          </p:nvPr>
        </p:nvSpPr>
        <p:spPr>
          <a:xfrm>
            <a:off x="1202250" y="292725"/>
            <a:ext cx="6739500" cy="6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Types of Synovial (fully movable) Joints</a:t>
            </a:r>
            <a:endParaRPr/>
          </a:p>
        </p:txBody>
      </p:sp>
      <p:pic>
        <p:nvPicPr>
          <p:cNvPr descr="The Different Types of Joints in Our Body" id="249" name="Google Shape;249;p40"/>
          <p:cNvPicPr preferRelativeResize="0"/>
          <p:nvPr/>
        </p:nvPicPr>
        <p:blipFill>
          <a:blip r:embed="rId3">
            <a:alphaModFix/>
          </a:blip>
          <a:stretch>
            <a:fillRect/>
          </a:stretch>
        </p:blipFill>
        <p:spPr>
          <a:xfrm>
            <a:off x="5079650" y="1846819"/>
            <a:ext cx="3781625" cy="205823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41"/>
          <p:cNvSpPr txBox="1"/>
          <p:nvPr>
            <p:ph type="ctrTitle"/>
          </p:nvPr>
        </p:nvSpPr>
        <p:spPr>
          <a:xfrm>
            <a:off x="2481725" y="1331450"/>
            <a:ext cx="4180500" cy="1745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Musculoskeletal System </a:t>
            </a:r>
            <a:endParaRPr/>
          </a:p>
        </p:txBody>
      </p:sp>
      <p:sp>
        <p:nvSpPr>
          <p:cNvPr id="255" name="Google Shape;255;p41"/>
          <p:cNvSpPr txBox="1"/>
          <p:nvPr>
            <p:ph idx="1" type="subTitle"/>
          </p:nvPr>
        </p:nvSpPr>
        <p:spPr>
          <a:xfrm>
            <a:off x="3335000" y="3257551"/>
            <a:ext cx="2473800" cy="477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High School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42"/>
          <p:cNvSpPr txBox="1"/>
          <p:nvPr>
            <p:ph type="title"/>
          </p:nvPr>
        </p:nvSpPr>
        <p:spPr>
          <a:xfrm>
            <a:off x="3340800" y="247100"/>
            <a:ext cx="2462400" cy="6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Muscles </a:t>
            </a:r>
            <a:endParaRPr/>
          </a:p>
        </p:txBody>
      </p:sp>
      <p:pic>
        <p:nvPicPr>
          <p:cNvPr descr="Hank calls in a friend to do his push-ups for him today to explain how skeletal muscles work together to create and reverse movements. Hank and Claire also demonstrate the role size plays in motor units, the three-phase cycle of muscle twitches, and how the strength and frequency of an impulse affect the strength and duration of a contraction. This episode also explains twitch summation, tetanus, and isotonic vs. isometric movements.&#10;&#10;Pssst... we made flashcards to help you review the content in this episode! Find them on the free Crash Course App! &#10;&#10;Download it here for Apple Devices: https://apple.co/3d4eyZo&#10;Download it here for Android Devices: https://bit.ly/2SrDulJ&#10;&#10;Chapters:&#10;Introduction: Heavy Lifting 00:00&#10;How Muscles Push &amp; Pull 1:13&#10;Functional Muscle Groups: Prime Movers, Antagonists, and Synergists 2:27&#10;Motor Units 3:49&#10;3 Phases of Muscle Twitches: Latent, Contraction, Relaxation 4:41&#10;Graded Muscle Responses 5:22&#10;Temporal Summation vs Tetanus 6:19&#10;Multiple Motor Unit Summation (Recruitment) 7:07&#10;The Size Principle of Recruitment 7:52&#10;Isotonic vs Isometric Movements 8:50&#10;Review 9:28&#10;Credits 9:59&#10;&#10;&#10;***&#10;&#10;Crash Course is now on Patreon! You can support us directly by signing up at http://www.patreon.com/crashcourse&#10;&#10;Thanks to the following Patrons for their generous monthly contributions that help keep Crash Course free for everyone forever:&#10;&#10;Mark Brouwer, Jan Schmid, Steve Marshall, Anna-Ester Volozh, Sandra Aft, Brad Wardell, Christian Ludvigsen, Robert Kunz, Jason, A Saslow, Jacob Ash, Jeffrey Thompson, Jessica Simmons, James Craver, Simun Niclasen, SR Foxley, Roger C. Rocha, Nevin, Spoljaric, Eric Knight, Elliot Beter, Jessica Wode&#10;&#10;***SUBBABLE MESSAGES***&#10;&#10;TO: Ariela&#10;FROM: Gavi&#10;&#10;I love you so much, stay awesome as always!&#10;&#10;--&#10;&#10;TO: Josiah P.&#10;FROM: Amy P.&#10;&#10;I love you!&#10;&#10;***SUPPORTER THANK YOU!***&#10;&#10;Thank you so much to all of our awesome supporters for their contributions to help make Crash Course possible and freely available for everyone forever:&#10;&#10;Vanessa Benavent, Les Brown, John Hadfield, Damian Shaw, Burt G. Clothier &amp; Tad A. Saine, Ashley  Williamson, Carrie Williamson, Melissa A, Lopin Forsythe, Trevor Sacks&#10;&#10;--&#10;&#10;Want to find Crash Course elsewhere on the internet?&#10;Facebook - http://www.facebook.com/YouTubeCrashCourse&#10;Twitter - http://www.twitter.com/TheCrashCourse&#10;Tumblr - http://thecrashcourse.tumblr.com &#10;Support Crash Course on Patreon: http://patreon.com/crashcourse&#10;&#10;CC Kids: http://www.youtube.com/crashcoursekids" id="261" name="Google Shape;261;p42" title="Muscles, Part 2 - Organismal Level: Crash Course Anatomy &amp; Physiology #22">
            <a:hlinkClick r:id="rId3"/>
          </p:cNvPr>
          <p:cNvPicPr preferRelativeResize="0"/>
          <p:nvPr/>
        </p:nvPicPr>
        <p:blipFill>
          <a:blip r:embed="rId4">
            <a:alphaModFix/>
          </a:blip>
          <a:stretch>
            <a:fillRect/>
          </a:stretch>
        </p:blipFill>
        <p:spPr>
          <a:xfrm>
            <a:off x="1793950" y="1328975"/>
            <a:ext cx="5556075" cy="31252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
                                        </p:tgtEl>
                                        <p:attrNameLst>
                                          <p:attrName>style.visibility</p:attrName>
                                        </p:attrNameLst>
                                      </p:cBhvr>
                                      <p:to>
                                        <p:strVal val="visible"/>
                                      </p:to>
                                    </p:set>
                                    <p:animEffect filter="fade" transition="in">
                                      <p:cBhvr>
                                        <p:cTn dur="1000"/>
                                        <p:tgtEl>
                                          <p:spTgt spid="2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43"/>
          <p:cNvSpPr txBox="1"/>
          <p:nvPr>
            <p:ph type="ctrTitle"/>
          </p:nvPr>
        </p:nvSpPr>
        <p:spPr>
          <a:xfrm>
            <a:off x="4532475" y="750650"/>
            <a:ext cx="4083900" cy="822900"/>
          </a:xfrm>
          <a:prstGeom prst="rect">
            <a:avLst/>
          </a:prstGeom>
        </p:spPr>
        <p:txBody>
          <a:bodyPr anchorCtr="0" anchor="b" bIns="91425" lIns="91425" spcFirstLastPara="1" rIns="91425" wrap="square" tIns="91425">
            <a:noAutofit/>
          </a:bodyPr>
          <a:lstStyle/>
          <a:p>
            <a:pPr indent="0" lvl="0" marL="0" rtl="0" algn="r">
              <a:spcBef>
                <a:spcPts val="0"/>
              </a:spcBef>
              <a:spcAft>
                <a:spcPts val="0"/>
              </a:spcAft>
              <a:buNone/>
            </a:pPr>
            <a:r>
              <a:rPr lang="en"/>
              <a:t>Skeletal Muscles </a:t>
            </a:r>
            <a:endParaRPr/>
          </a:p>
        </p:txBody>
      </p:sp>
      <p:sp>
        <p:nvSpPr>
          <p:cNvPr id="267" name="Google Shape;267;p43"/>
          <p:cNvSpPr txBox="1"/>
          <p:nvPr/>
        </p:nvSpPr>
        <p:spPr>
          <a:xfrm>
            <a:off x="2088425" y="4175625"/>
            <a:ext cx="2234400" cy="831300"/>
          </a:xfrm>
          <a:prstGeom prst="rect">
            <a:avLst/>
          </a:prstGeom>
          <a:noFill/>
          <a:ln cap="flat" cmpd="sng" w="38100">
            <a:solidFill>
              <a:schemeClr val="l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1"/>
                </a:solidFill>
                <a:latin typeface="Hind Vadodara Light"/>
                <a:ea typeface="Hind Vadodara Light"/>
                <a:cs typeface="Hind Vadodara Light"/>
                <a:sym typeface="Hind Vadodara Light"/>
              </a:rPr>
              <a:t>You have 640 different skeletal muscles in your body</a:t>
            </a:r>
            <a:endParaRPr>
              <a:latin typeface="Hind Vadodara Light"/>
              <a:ea typeface="Hind Vadodara Light"/>
              <a:cs typeface="Hind Vadodara Light"/>
              <a:sym typeface="Hind Vadodara Light"/>
            </a:endParaRPr>
          </a:p>
        </p:txBody>
      </p:sp>
      <p:sp>
        <p:nvSpPr>
          <p:cNvPr id="268" name="Google Shape;268;p43"/>
          <p:cNvSpPr txBox="1"/>
          <p:nvPr/>
        </p:nvSpPr>
        <p:spPr>
          <a:xfrm>
            <a:off x="4806175" y="1624700"/>
            <a:ext cx="2289000" cy="615600"/>
          </a:xfrm>
          <a:prstGeom prst="rect">
            <a:avLst/>
          </a:prstGeom>
          <a:noFill/>
          <a:ln cap="flat" cmpd="sng" w="38100">
            <a:solidFill>
              <a:schemeClr val="l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chemeClr val="dk1"/>
                </a:solidFill>
                <a:latin typeface="Hind Vadodara Light"/>
                <a:ea typeface="Hind Vadodara Light"/>
                <a:cs typeface="Hind Vadodara Light"/>
                <a:sym typeface="Hind Vadodara Light"/>
              </a:rPr>
              <a:t>Muscles come in all different shapes and sizes</a:t>
            </a:r>
            <a:endParaRPr>
              <a:latin typeface="Hind Vadodara Light"/>
              <a:ea typeface="Hind Vadodara Light"/>
              <a:cs typeface="Hind Vadodara Light"/>
              <a:sym typeface="Hind Vadodara Light"/>
            </a:endParaRPr>
          </a:p>
        </p:txBody>
      </p:sp>
      <p:sp>
        <p:nvSpPr>
          <p:cNvPr id="269" name="Google Shape;269;p43"/>
          <p:cNvSpPr txBox="1"/>
          <p:nvPr/>
        </p:nvSpPr>
        <p:spPr>
          <a:xfrm>
            <a:off x="4988475" y="3055100"/>
            <a:ext cx="3748200" cy="1015800"/>
          </a:xfrm>
          <a:prstGeom prst="rect">
            <a:avLst/>
          </a:prstGeom>
          <a:noFill/>
          <a:ln cap="flat" cmpd="sng" w="38100">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457200" rtl="0" algn="l">
              <a:spcBef>
                <a:spcPts val="0"/>
              </a:spcBef>
              <a:spcAft>
                <a:spcPts val="0"/>
              </a:spcAft>
              <a:buNone/>
            </a:pPr>
            <a:r>
              <a:rPr b="1" lang="en" sz="1800">
                <a:solidFill>
                  <a:schemeClr val="dk1"/>
                </a:solidFill>
                <a:latin typeface="Hind Vadodara"/>
                <a:ea typeface="Hind Vadodara"/>
                <a:cs typeface="Hind Vadodara"/>
                <a:sym typeface="Hind Vadodara"/>
              </a:rPr>
              <a:t>Skeletal muscles extend over joints to connect to at least two different bones</a:t>
            </a:r>
            <a:endParaRPr b="1" sz="1800">
              <a:latin typeface="Hind Vadodara"/>
              <a:ea typeface="Hind Vadodara"/>
              <a:cs typeface="Hind Vadodara"/>
              <a:sym typeface="Hind Vadodar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6"/>
          <p:cNvSpPr txBox="1"/>
          <p:nvPr>
            <p:ph type="title"/>
          </p:nvPr>
        </p:nvSpPr>
        <p:spPr>
          <a:xfrm>
            <a:off x="2421000" y="283608"/>
            <a:ext cx="4302000" cy="6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Bones- Schoolhouse Rock</a:t>
            </a:r>
            <a:endParaRPr/>
          </a:p>
        </p:txBody>
      </p:sp>
      <p:sp>
        <p:nvSpPr>
          <p:cNvPr id="131" name="Google Shape;131;p26"/>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pic>
        <p:nvPicPr>
          <p:cNvPr descr=" " id="132" name="Google Shape;132;p26" title="bones">
            <a:hlinkClick r:id="rId3"/>
          </p:cNvPr>
          <p:cNvPicPr preferRelativeResize="0"/>
          <p:nvPr/>
        </p:nvPicPr>
        <p:blipFill>
          <a:blip r:embed="rId4">
            <a:alphaModFix/>
          </a:blip>
          <a:stretch>
            <a:fillRect/>
          </a:stretch>
        </p:blipFill>
        <p:spPr>
          <a:xfrm>
            <a:off x="1734600" y="1401275"/>
            <a:ext cx="5851050" cy="32912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2"/>
                                        </p:tgtEl>
                                        <p:attrNameLst>
                                          <p:attrName>style.visibility</p:attrName>
                                        </p:attrNameLst>
                                      </p:cBhvr>
                                      <p:to>
                                        <p:strVal val="visible"/>
                                      </p:to>
                                    </p:set>
                                    <p:animEffect filter="fade" transition="in">
                                      <p:cBhvr>
                                        <p:cTn dur="1000"/>
                                        <p:tgtEl>
                                          <p:spTgt spid="13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44"/>
          <p:cNvSpPr txBox="1"/>
          <p:nvPr>
            <p:ph idx="1" type="body"/>
          </p:nvPr>
        </p:nvSpPr>
        <p:spPr>
          <a:xfrm>
            <a:off x="63850" y="1414500"/>
            <a:ext cx="4552800" cy="3103800"/>
          </a:xfrm>
          <a:prstGeom prst="rect">
            <a:avLst/>
          </a:prstGeom>
        </p:spPr>
        <p:txBody>
          <a:bodyPr anchorCtr="0" anchor="b" bIns="91425" lIns="91425" spcFirstLastPara="1" rIns="91425" wrap="square" tIns="91425">
            <a:noAutofit/>
          </a:bodyPr>
          <a:lstStyle/>
          <a:p>
            <a:pPr indent="-330200" lvl="0" marL="457200" rtl="0" algn="l">
              <a:spcBef>
                <a:spcPts val="0"/>
              </a:spcBef>
              <a:spcAft>
                <a:spcPts val="0"/>
              </a:spcAft>
              <a:buSzPts val="1600"/>
              <a:buFont typeface="Nunito"/>
              <a:buChar char="-"/>
            </a:pPr>
            <a:r>
              <a:rPr b="1" lang="en">
                <a:latin typeface="Hind Vadodara"/>
                <a:ea typeface="Hind Vadodara"/>
                <a:cs typeface="Hind Vadodara"/>
                <a:sym typeface="Hind Vadodara"/>
              </a:rPr>
              <a:t>Muscles never push they only pull</a:t>
            </a:r>
            <a:endParaRPr b="1">
              <a:latin typeface="Hind Vadodara"/>
              <a:ea typeface="Hind Vadodara"/>
              <a:cs typeface="Hind Vadodara"/>
              <a:sym typeface="Hind Vadodara"/>
            </a:endParaRPr>
          </a:p>
          <a:p>
            <a:pPr indent="-330200" lvl="0" marL="457200" rtl="0" algn="l">
              <a:spcBef>
                <a:spcPts val="0"/>
              </a:spcBef>
              <a:spcAft>
                <a:spcPts val="0"/>
              </a:spcAft>
              <a:buSzPts val="1600"/>
              <a:buChar char="-"/>
            </a:pPr>
            <a:r>
              <a:rPr b="1" lang="en">
                <a:latin typeface="Hind Vadodara"/>
                <a:ea typeface="Hind Vadodara"/>
                <a:cs typeface="Hind Vadodara"/>
                <a:sym typeface="Hind Vadodara"/>
              </a:rPr>
              <a:t>Origin</a:t>
            </a:r>
            <a:r>
              <a:rPr lang="en"/>
              <a:t>: the bone that doesn’t move at all or that moves less </a:t>
            </a:r>
            <a:endParaRPr/>
          </a:p>
          <a:p>
            <a:pPr indent="-330200" lvl="0" marL="457200" rtl="0" algn="l">
              <a:spcBef>
                <a:spcPts val="0"/>
              </a:spcBef>
              <a:spcAft>
                <a:spcPts val="0"/>
              </a:spcAft>
              <a:buSzPts val="1600"/>
              <a:buChar char="-"/>
            </a:pPr>
            <a:r>
              <a:rPr b="1" lang="en">
                <a:latin typeface="Hind Vadodara"/>
                <a:ea typeface="Hind Vadodara"/>
                <a:cs typeface="Hind Vadodara"/>
                <a:sym typeface="Hind Vadodara"/>
              </a:rPr>
              <a:t>Insertion bone</a:t>
            </a:r>
            <a:r>
              <a:rPr lang="en"/>
              <a:t>: the bone that is being drawn towards the origin bone </a:t>
            </a:r>
            <a:endParaRPr/>
          </a:p>
          <a:p>
            <a:pPr indent="-330200" lvl="0" marL="457200" rtl="0" algn="l">
              <a:spcBef>
                <a:spcPts val="0"/>
              </a:spcBef>
              <a:spcAft>
                <a:spcPts val="0"/>
              </a:spcAft>
              <a:buSzPts val="1600"/>
              <a:buChar char="-"/>
            </a:pPr>
            <a:r>
              <a:rPr lang="en"/>
              <a:t>Every movement you make follows this principle</a:t>
            </a:r>
            <a:endParaRPr/>
          </a:p>
          <a:p>
            <a:pPr indent="-330200" lvl="0" marL="457200" rtl="0" algn="l">
              <a:spcBef>
                <a:spcPts val="0"/>
              </a:spcBef>
              <a:spcAft>
                <a:spcPts val="0"/>
              </a:spcAft>
              <a:buSzPts val="1600"/>
              <a:buFont typeface="Nunito"/>
              <a:buChar char="-"/>
            </a:pPr>
            <a:r>
              <a:rPr b="1" lang="en">
                <a:latin typeface="Hind Vadodara"/>
                <a:ea typeface="Hind Vadodara"/>
                <a:cs typeface="Hind Vadodara"/>
                <a:sym typeface="Hind Vadodara"/>
              </a:rPr>
              <a:t>Whatever one muscle does another one can undo</a:t>
            </a:r>
            <a:endParaRPr b="1">
              <a:latin typeface="Hind Vadodara"/>
              <a:ea typeface="Hind Vadodara"/>
              <a:cs typeface="Hind Vadodara"/>
              <a:sym typeface="Hind Vadodara"/>
            </a:endParaRPr>
          </a:p>
        </p:txBody>
      </p:sp>
      <p:sp>
        <p:nvSpPr>
          <p:cNvPr id="275" name="Google Shape;275;p44"/>
          <p:cNvSpPr txBox="1"/>
          <p:nvPr>
            <p:ph type="title"/>
          </p:nvPr>
        </p:nvSpPr>
        <p:spPr>
          <a:xfrm>
            <a:off x="2421000" y="283608"/>
            <a:ext cx="4302000" cy="6300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rPr lang="en"/>
              <a:t>Muscle Contraction </a:t>
            </a:r>
            <a:endParaRPr/>
          </a:p>
        </p:txBody>
      </p:sp>
      <p:pic>
        <p:nvPicPr>
          <p:cNvPr descr="Skeletal muscle movement - Labster Theory" id="276" name="Google Shape;276;p44"/>
          <p:cNvPicPr preferRelativeResize="0"/>
          <p:nvPr/>
        </p:nvPicPr>
        <p:blipFill>
          <a:blip r:embed="rId3">
            <a:alphaModFix/>
          </a:blip>
          <a:stretch>
            <a:fillRect/>
          </a:stretch>
        </p:blipFill>
        <p:spPr>
          <a:xfrm>
            <a:off x="4392675" y="1456175"/>
            <a:ext cx="4552900" cy="26232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45"/>
          <p:cNvSpPr txBox="1"/>
          <p:nvPr>
            <p:ph idx="1" type="body"/>
          </p:nvPr>
        </p:nvSpPr>
        <p:spPr>
          <a:xfrm>
            <a:off x="475350" y="1313250"/>
            <a:ext cx="3893100" cy="1350600"/>
          </a:xfrm>
          <a:prstGeom prst="rect">
            <a:avLst/>
          </a:prstGeom>
        </p:spPr>
        <p:txBody>
          <a:bodyPr anchorCtr="0" anchor="b" bIns="91425" lIns="91425" spcFirstLastPara="1" rIns="91425" wrap="square" tIns="91425">
            <a:noAutofit/>
          </a:bodyPr>
          <a:lstStyle/>
          <a:p>
            <a:pPr indent="0" lvl="0" marL="0" rtl="0" algn="l">
              <a:spcBef>
                <a:spcPts val="0"/>
              </a:spcBef>
              <a:spcAft>
                <a:spcPts val="1600"/>
              </a:spcAft>
              <a:buNone/>
            </a:pPr>
            <a:r>
              <a:rPr lang="en"/>
              <a:t>When muscles contract, the insertion point is pulled closer to the origin</a:t>
            </a:r>
            <a:endParaRPr/>
          </a:p>
        </p:txBody>
      </p:sp>
      <p:sp>
        <p:nvSpPr>
          <p:cNvPr id="282" name="Google Shape;282;p45"/>
          <p:cNvSpPr txBox="1"/>
          <p:nvPr>
            <p:ph type="title"/>
          </p:nvPr>
        </p:nvSpPr>
        <p:spPr>
          <a:xfrm>
            <a:off x="2421000" y="283608"/>
            <a:ext cx="4302000" cy="6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Muscle Contraction</a:t>
            </a:r>
            <a:endParaRPr/>
          </a:p>
        </p:txBody>
      </p:sp>
      <p:sp>
        <p:nvSpPr>
          <p:cNvPr id="283" name="Google Shape;283;p45"/>
          <p:cNvSpPr txBox="1"/>
          <p:nvPr/>
        </p:nvSpPr>
        <p:spPr>
          <a:xfrm>
            <a:off x="2289050" y="3793775"/>
            <a:ext cx="1550400" cy="400200"/>
          </a:xfrm>
          <a:prstGeom prst="rect">
            <a:avLst/>
          </a:prstGeom>
          <a:noFill/>
          <a:ln cap="flat" cmpd="sng" w="2857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Hind Vadodara Light"/>
                <a:ea typeface="Hind Vadodara Light"/>
                <a:cs typeface="Hind Vadodara Light"/>
                <a:sym typeface="Hind Vadodara Light"/>
              </a:rPr>
              <a:t>Insertion point</a:t>
            </a:r>
            <a:endParaRPr>
              <a:latin typeface="Hind Vadodara Light"/>
              <a:ea typeface="Hind Vadodara Light"/>
              <a:cs typeface="Hind Vadodara Light"/>
              <a:sym typeface="Hind Vadodara Light"/>
            </a:endParaRPr>
          </a:p>
        </p:txBody>
      </p:sp>
      <p:sp>
        <p:nvSpPr>
          <p:cNvPr id="284" name="Google Shape;284;p45"/>
          <p:cNvSpPr txBox="1"/>
          <p:nvPr/>
        </p:nvSpPr>
        <p:spPr>
          <a:xfrm>
            <a:off x="5189075" y="3793775"/>
            <a:ext cx="1076100" cy="400200"/>
          </a:xfrm>
          <a:prstGeom prst="rect">
            <a:avLst/>
          </a:prstGeom>
          <a:noFill/>
          <a:ln cap="flat" cmpd="sng" w="2857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Hind Vadodara Light"/>
                <a:ea typeface="Hind Vadodara Light"/>
                <a:cs typeface="Hind Vadodara Light"/>
                <a:sym typeface="Hind Vadodara Light"/>
              </a:rPr>
              <a:t>Origin</a:t>
            </a:r>
            <a:endParaRPr>
              <a:latin typeface="Hind Vadodara Light"/>
              <a:ea typeface="Hind Vadodara Light"/>
              <a:cs typeface="Hind Vadodara Light"/>
              <a:sym typeface="Hind Vadodara Light"/>
            </a:endParaRPr>
          </a:p>
        </p:txBody>
      </p:sp>
      <p:sp>
        <p:nvSpPr>
          <p:cNvPr id="285" name="Google Shape;285;p45"/>
          <p:cNvSpPr/>
          <p:nvPr/>
        </p:nvSpPr>
        <p:spPr>
          <a:xfrm>
            <a:off x="3994363" y="3861575"/>
            <a:ext cx="1039800" cy="173400"/>
          </a:xfrm>
          <a:prstGeom prst="rightArrow">
            <a:avLst>
              <a:gd fmla="val 50000" name="adj1"/>
              <a:gd fmla="val 50000"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45"/>
          <p:cNvSpPr txBox="1"/>
          <p:nvPr/>
        </p:nvSpPr>
        <p:spPr>
          <a:xfrm>
            <a:off x="4227013" y="3967050"/>
            <a:ext cx="574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latin typeface="Hind Vadodara Light"/>
                <a:ea typeface="Hind Vadodara Light"/>
                <a:cs typeface="Hind Vadodara Light"/>
                <a:sym typeface="Hind Vadodara Light"/>
              </a:rPr>
              <a:t>Pull</a:t>
            </a:r>
            <a:endParaRPr>
              <a:latin typeface="Hind Vadodara Light"/>
              <a:ea typeface="Hind Vadodara Light"/>
              <a:cs typeface="Hind Vadodara Light"/>
              <a:sym typeface="Hind Vadodara Light"/>
            </a:endParaRPr>
          </a:p>
        </p:txBody>
      </p:sp>
      <p:pic>
        <p:nvPicPr>
          <p:cNvPr descr="The Muscular System Part A" id="287" name="Google Shape;287;p45"/>
          <p:cNvPicPr preferRelativeResize="0"/>
          <p:nvPr/>
        </p:nvPicPr>
        <p:blipFill>
          <a:blip r:embed="rId3">
            <a:alphaModFix/>
          </a:blip>
          <a:stretch>
            <a:fillRect/>
          </a:stretch>
        </p:blipFill>
        <p:spPr>
          <a:xfrm>
            <a:off x="6019000" y="972900"/>
            <a:ext cx="2719725" cy="25784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46"/>
          <p:cNvSpPr txBox="1"/>
          <p:nvPr>
            <p:ph idx="2" type="ctrTitle"/>
          </p:nvPr>
        </p:nvSpPr>
        <p:spPr>
          <a:xfrm flipH="1">
            <a:off x="6718918" y="1208911"/>
            <a:ext cx="1821000" cy="459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Synergists </a:t>
            </a:r>
            <a:endParaRPr/>
          </a:p>
        </p:txBody>
      </p:sp>
      <p:sp>
        <p:nvSpPr>
          <p:cNvPr id="293" name="Google Shape;293;p46"/>
          <p:cNvSpPr txBox="1"/>
          <p:nvPr>
            <p:ph idx="3" type="subTitle"/>
          </p:nvPr>
        </p:nvSpPr>
        <p:spPr>
          <a:xfrm flipH="1">
            <a:off x="6347250" y="1764800"/>
            <a:ext cx="2717700" cy="972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Help the prime movers by giving them extra strength or by preventing dislocation</a:t>
            </a:r>
            <a:endParaRPr/>
          </a:p>
        </p:txBody>
      </p:sp>
      <p:sp>
        <p:nvSpPr>
          <p:cNvPr id="294" name="Google Shape;294;p46"/>
          <p:cNvSpPr txBox="1"/>
          <p:nvPr>
            <p:ph idx="4" type="ctrTitle"/>
          </p:nvPr>
        </p:nvSpPr>
        <p:spPr>
          <a:xfrm flipH="1">
            <a:off x="162692" y="1149661"/>
            <a:ext cx="1793700" cy="459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Prime Movers</a:t>
            </a:r>
            <a:endParaRPr/>
          </a:p>
        </p:txBody>
      </p:sp>
      <p:sp>
        <p:nvSpPr>
          <p:cNvPr id="295" name="Google Shape;295;p46"/>
          <p:cNvSpPr txBox="1"/>
          <p:nvPr>
            <p:ph idx="5" type="subTitle"/>
          </p:nvPr>
        </p:nvSpPr>
        <p:spPr>
          <a:xfrm flipH="1">
            <a:off x="3000150" y="1727450"/>
            <a:ext cx="3143700" cy="1647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Work in reverse of the prime movers, they can relax, stretch, contract, etc just enough to stop the prime movers from over extending</a:t>
            </a:r>
            <a:endParaRPr/>
          </a:p>
        </p:txBody>
      </p:sp>
      <p:sp>
        <p:nvSpPr>
          <p:cNvPr id="296" name="Google Shape;296;p46"/>
          <p:cNvSpPr txBox="1"/>
          <p:nvPr>
            <p:ph idx="6" type="ctrTitle"/>
          </p:nvPr>
        </p:nvSpPr>
        <p:spPr>
          <a:xfrm flipH="1">
            <a:off x="3637342" y="1149657"/>
            <a:ext cx="1869300" cy="577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Antagonist Muscles </a:t>
            </a:r>
            <a:endParaRPr/>
          </a:p>
        </p:txBody>
      </p:sp>
      <p:sp>
        <p:nvSpPr>
          <p:cNvPr id="297" name="Google Shape;297;p46"/>
          <p:cNvSpPr txBox="1"/>
          <p:nvPr>
            <p:ph idx="7" type="subTitle"/>
          </p:nvPr>
        </p:nvSpPr>
        <p:spPr>
          <a:xfrm flipH="1">
            <a:off x="0" y="1764800"/>
            <a:ext cx="2255400" cy="972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Muscles that are mainly responsible for producing a certain movement </a:t>
            </a:r>
            <a:endParaRPr/>
          </a:p>
        </p:txBody>
      </p:sp>
      <p:sp>
        <p:nvSpPr>
          <p:cNvPr id="298" name="Google Shape;298;p46"/>
          <p:cNvSpPr txBox="1"/>
          <p:nvPr>
            <p:ph idx="8" type="title"/>
          </p:nvPr>
        </p:nvSpPr>
        <p:spPr>
          <a:xfrm>
            <a:off x="1243350" y="146825"/>
            <a:ext cx="6657300" cy="6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Functional Groups of Skeletal Muscles </a:t>
            </a:r>
            <a:endParaRPr/>
          </a:p>
        </p:txBody>
      </p:sp>
      <p:pic>
        <p:nvPicPr>
          <p:cNvPr descr="Muscular System Anatomy and Physiology - Nurseslabs" id="299" name="Google Shape;299;p46"/>
          <p:cNvPicPr preferRelativeResize="0"/>
          <p:nvPr/>
        </p:nvPicPr>
        <p:blipFill>
          <a:blip r:embed="rId3">
            <a:alphaModFix/>
          </a:blip>
          <a:stretch>
            <a:fillRect/>
          </a:stretch>
        </p:blipFill>
        <p:spPr>
          <a:xfrm>
            <a:off x="3444300" y="3046314"/>
            <a:ext cx="2255400" cy="185093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47"/>
          <p:cNvSpPr txBox="1"/>
          <p:nvPr>
            <p:ph type="title"/>
          </p:nvPr>
        </p:nvSpPr>
        <p:spPr>
          <a:xfrm>
            <a:off x="2421000" y="64758"/>
            <a:ext cx="4302000" cy="6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Motor Units </a:t>
            </a:r>
            <a:endParaRPr/>
          </a:p>
        </p:txBody>
      </p:sp>
      <p:sp>
        <p:nvSpPr>
          <p:cNvPr id="305" name="Google Shape;305;p47"/>
          <p:cNvSpPr txBox="1"/>
          <p:nvPr/>
        </p:nvSpPr>
        <p:spPr>
          <a:xfrm>
            <a:off x="3072000" y="913588"/>
            <a:ext cx="3000000" cy="831300"/>
          </a:xfrm>
          <a:prstGeom prst="rect">
            <a:avLst/>
          </a:prstGeom>
          <a:noFill/>
          <a:ln cap="flat" cmpd="sng" w="19050">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ind Vadodara"/>
                <a:ea typeface="Hind Vadodara"/>
                <a:cs typeface="Hind Vadodara"/>
                <a:sym typeface="Hind Vadodara"/>
              </a:rPr>
              <a:t>Motor Units</a:t>
            </a:r>
            <a:r>
              <a:rPr lang="en">
                <a:solidFill>
                  <a:schemeClr val="dk1"/>
                </a:solidFill>
                <a:latin typeface="Hind Vadodara Light"/>
                <a:ea typeface="Hind Vadodara Light"/>
                <a:cs typeface="Hind Vadodara Light"/>
                <a:sym typeface="Hind Vadodara Light"/>
              </a:rPr>
              <a:t>: a group of muscle fibers that all receive signals from the same motor neuron</a:t>
            </a:r>
            <a:endParaRPr/>
          </a:p>
        </p:txBody>
      </p:sp>
      <p:sp>
        <p:nvSpPr>
          <p:cNvPr id="306" name="Google Shape;306;p47"/>
          <p:cNvSpPr/>
          <p:nvPr/>
        </p:nvSpPr>
        <p:spPr>
          <a:xfrm>
            <a:off x="4468450" y="1840875"/>
            <a:ext cx="319200" cy="423000"/>
          </a:xfrm>
          <a:prstGeom prst="downArrow">
            <a:avLst>
              <a:gd fmla="val 50000" name="adj1"/>
              <a:gd fmla="val 50000" name="adj2"/>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47"/>
          <p:cNvSpPr txBox="1"/>
          <p:nvPr/>
        </p:nvSpPr>
        <p:spPr>
          <a:xfrm>
            <a:off x="3128050" y="2359850"/>
            <a:ext cx="3000000" cy="831300"/>
          </a:xfrm>
          <a:prstGeom prst="rect">
            <a:avLst/>
          </a:prstGeom>
          <a:noFill/>
          <a:ln cap="flat" cmpd="sng" w="19050">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t/>
            </a:r>
            <a:endParaRPr>
              <a:solidFill>
                <a:schemeClr val="dk1"/>
              </a:solidFill>
              <a:latin typeface="Hind Vadodara Light"/>
              <a:ea typeface="Hind Vadodara Light"/>
              <a:cs typeface="Hind Vadodara Light"/>
              <a:sym typeface="Hind Vadodara Light"/>
            </a:endParaRPr>
          </a:p>
          <a:p>
            <a:pPr indent="0" lvl="0" marL="0" rtl="0" algn="l">
              <a:spcBef>
                <a:spcPts val="0"/>
              </a:spcBef>
              <a:spcAft>
                <a:spcPts val="0"/>
              </a:spcAft>
              <a:buNone/>
            </a:pPr>
            <a:r>
              <a:rPr lang="en">
                <a:solidFill>
                  <a:schemeClr val="dk1"/>
                </a:solidFill>
                <a:latin typeface="Hind Vadodara Light"/>
                <a:ea typeface="Hind Vadodara Light"/>
                <a:cs typeface="Hind Vadodara Light"/>
                <a:sym typeface="Hind Vadodara Light"/>
              </a:rPr>
              <a:t>All fibers listen to one neuron so they act together as a unit </a:t>
            </a:r>
            <a:endParaRPr/>
          </a:p>
        </p:txBody>
      </p:sp>
      <p:pic>
        <p:nvPicPr>
          <p:cNvPr descr="Recruitment of Small and Large Motor Units - YouTube" id="308" name="Google Shape;308;p47"/>
          <p:cNvPicPr preferRelativeResize="0"/>
          <p:nvPr/>
        </p:nvPicPr>
        <p:blipFill>
          <a:blip r:embed="rId3">
            <a:alphaModFix/>
          </a:blip>
          <a:stretch>
            <a:fillRect/>
          </a:stretch>
        </p:blipFill>
        <p:spPr>
          <a:xfrm>
            <a:off x="5836625" y="3282370"/>
            <a:ext cx="3307375" cy="186113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48"/>
          <p:cNvSpPr txBox="1"/>
          <p:nvPr>
            <p:ph idx="1" type="body"/>
          </p:nvPr>
        </p:nvSpPr>
        <p:spPr>
          <a:xfrm>
            <a:off x="63975" y="1464825"/>
            <a:ext cx="4069200" cy="2908800"/>
          </a:xfrm>
          <a:prstGeom prst="rect">
            <a:avLst/>
          </a:prstGeom>
        </p:spPr>
        <p:txBody>
          <a:bodyPr anchorCtr="0" anchor="b" bIns="91425" lIns="91425" spcFirstLastPara="1" rIns="91425" wrap="square" tIns="91425">
            <a:noAutofit/>
          </a:bodyPr>
          <a:lstStyle/>
          <a:p>
            <a:pPr indent="-330200" lvl="0" marL="457200" rtl="0" algn="l">
              <a:spcBef>
                <a:spcPts val="0"/>
              </a:spcBef>
              <a:spcAft>
                <a:spcPts val="0"/>
              </a:spcAft>
              <a:buSzPts val="1600"/>
              <a:buChar char="-"/>
            </a:pPr>
            <a:r>
              <a:rPr lang="en"/>
              <a:t>Motor units respond to action potentials.  This causes the fibers to quickly contract and release (twitch)</a:t>
            </a:r>
            <a:endParaRPr/>
          </a:p>
          <a:p>
            <a:pPr indent="0" lvl="0" marL="457200" rtl="0" algn="l">
              <a:spcBef>
                <a:spcPts val="1600"/>
              </a:spcBef>
              <a:spcAft>
                <a:spcPts val="0"/>
              </a:spcAft>
              <a:buNone/>
            </a:pPr>
            <a:r>
              <a:t/>
            </a:r>
            <a:endParaRPr/>
          </a:p>
          <a:p>
            <a:pPr indent="-330200" lvl="0" marL="457200" rtl="0" algn="l">
              <a:spcBef>
                <a:spcPts val="1600"/>
              </a:spcBef>
              <a:spcAft>
                <a:spcPts val="0"/>
              </a:spcAft>
              <a:buSzPts val="1600"/>
              <a:buChar char="-"/>
            </a:pPr>
            <a:r>
              <a:rPr lang="en"/>
              <a:t>Every twitch has 3 phases </a:t>
            </a:r>
            <a:endParaRPr/>
          </a:p>
          <a:p>
            <a:pPr indent="0" lvl="0" marL="0" rtl="0" algn="l">
              <a:spcBef>
                <a:spcPts val="1600"/>
              </a:spcBef>
              <a:spcAft>
                <a:spcPts val="1600"/>
              </a:spcAft>
              <a:buNone/>
            </a:pPr>
            <a:r>
              <a:t/>
            </a:r>
            <a:endParaRPr/>
          </a:p>
        </p:txBody>
      </p:sp>
      <p:sp>
        <p:nvSpPr>
          <p:cNvPr id="314" name="Google Shape;314;p48"/>
          <p:cNvSpPr txBox="1"/>
          <p:nvPr>
            <p:ph type="title"/>
          </p:nvPr>
        </p:nvSpPr>
        <p:spPr>
          <a:xfrm>
            <a:off x="2421000" y="283608"/>
            <a:ext cx="4302000" cy="6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Twitch</a:t>
            </a:r>
            <a:endParaRPr/>
          </a:p>
        </p:txBody>
      </p:sp>
      <p:pic>
        <p:nvPicPr>
          <p:cNvPr descr="MOTOR UNITS AND MUSCLE TWITCHES" id="315" name="Google Shape;315;p48"/>
          <p:cNvPicPr preferRelativeResize="0"/>
          <p:nvPr/>
        </p:nvPicPr>
        <p:blipFill>
          <a:blip r:embed="rId3">
            <a:alphaModFix/>
          </a:blip>
          <a:stretch>
            <a:fillRect/>
          </a:stretch>
        </p:blipFill>
        <p:spPr>
          <a:xfrm>
            <a:off x="4133185" y="1464823"/>
            <a:ext cx="4535639" cy="29088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49"/>
          <p:cNvSpPr txBox="1"/>
          <p:nvPr>
            <p:ph idx="6" type="title"/>
          </p:nvPr>
        </p:nvSpPr>
        <p:spPr>
          <a:xfrm>
            <a:off x="2421000" y="283608"/>
            <a:ext cx="4302000" cy="6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Twitch</a:t>
            </a:r>
            <a:endParaRPr/>
          </a:p>
        </p:txBody>
      </p:sp>
      <p:sp>
        <p:nvSpPr>
          <p:cNvPr id="321" name="Google Shape;321;p49"/>
          <p:cNvSpPr/>
          <p:nvPr/>
        </p:nvSpPr>
        <p:spPr>
          <a:xfrm flipH="1" rot="-4352175">
            <a:off x="6441114" y="1598902"/>
            <a:ext cx="2225459" cy="714720"/>
          </a:xfrm>
          <a:custGeom>
            <a:rect b="b" l="l" r="r" t="t"/>
            <a:pathLst>
              <a:path extrusionOk="0" h="28589" w="89019">
                <a:moveTo>
                  <a:pt x="74558" y="1"/>
                </a:moveTo>
                <a:cubicBezTo>
                  <a:pt x="67992" y="1"/>
                  <a:pt x="62168" y="4518"/>
                  <a:pt x="60655" y="11043"/>
                </a:cubicBezTo>
                <a:cubicBezTo>
                  <a:pt x="59369" y="11170"/>
                  <a:pt x="58069" y="11297"/>
                  <a:pt x="56783" y="11424"/>
                </a:cubicBezTo>
                <a:cubicBezTo>
                  <a:pt x="54833" y="11594"/>
                  <a:pt x="52967" y="11764"/>
                  <a:pt x="51258" y="11891"/>
                </a:cubicBezTo>
                <a:cubicBezTo>
                  <a:pt x="48784" y="12089"/>
                  <a:pt x="46665" y="12216"/>
                  <a:pt x="45336" y="12216"/>
                </a:cubicBezTo>
                <a:cubicBezTo>
                  <a:pt x="43315" y="12216"/>
                  <a:pt x="41309" y="11976"/>
                  <a:pt x="39344" y="11509"/>
                </a:cubicBezTo>
                <a:cubicBezTo>
                  <a:pt x="36504" y="10817"/>
                  <a:pt x="34101" y="9672"/>
                  <a:pt x="31939" y="8400"/>
                </a:cubicBezTo>
                <a:cubicBezTo>
                  <a:pt x="29014" y="6676"/>
                  <a:pt x="26526" y="4712"/>
                  <a:pt x="23983" y="3270"/>
                </a:cubicBezTo>
                <a:cubicBezTo>
                  <a:pt x="21387" y="1140"/>
                  <a:pt x="18178" y="26"/>
                  <a:pt x="14925" y="26"/>
                </a:cubicBezTo>
                <a:cubicBezTo>
                  <a:pt x="13238" y="26"/>
                  <a:pt x="11539" y="325"/>
                  <a:pt x="9907" y="939"/>
                </a:cubicBezTo>
                <a:cubicBezTo>
                  <a:pt x="5131" y="2719"/>
                  <a:pt x="1682" y="6916"/>
                  <a:pt x="834" y="11947"/>
                </a:cubicBezTo>
                <a:cubicBezTo>
                  <a:pt x="1" y="16978"/>
                  <a:pt x="1894" y="22080"/>
                  <a:pt x="5823" y="25316"/>
                </a:cubicBezTo>
                <a:cubicBezTo>
                  <a:pt x="8430" y="27465"/>
                  <a:pt x="11655" y="28589"/>
                  <a:pt x="14921" y="28589"/>
                </a:cubicBezTo>
                <a:cubicBezTo>
                  <a:pt x="16595" y="28589"/>
                  <a:pt x="18280" y="28294"/>
                  <a:pt x="19898" y="27690"/>
                </a:cubicBezTo>
                <a:cubicBezTo>
                  <a:pt x="23954" y="26631"/>
                  <a:pt x="27346" y="23550"/>
                  <a:pt x="31656" y="20964"/>
                </a:cubicBezTo>
                <a:cubicBezTo>
                  <a:pt x="33903" y="19607"/>
                  <a:pt x="36391" y="18406"/>
                  <a:pt x="39344" y="17685"/>
                </a:cubicBezTo>
                <a:cubicBezTo>
                  <a:pt x="41254" y="17218"/>
                  <a:pt x="43204" y="16978"/>
                  <a:pt x="45168" y="16978"/>
                </a:cubicBezTo>
                <a:cubicBezTo>
                  <a:pt x="45224" y="16978"/>
                  <a:pt x="45280" y="16978"/>
                  <a:pt x="45336" y="16978"/>
                </a:cubicBezTo>
                <a:cubicBezTo>
                  <a:pt x="46622" y="16978"/>
                  <a:pt x="48643" y="17091"/>
                  <a:pt x="51031" y="17275"/>
                </a:cubicBezTo>
                <a:cubicBezTo>
                  <a:pt x="52826" y="17402"/>
                  <a:pt x="54833" y="17586"/>
                  <a:pt x="56896" y="17784"/>
                </a:cubicBezTo>
                <a:cubicBezTo>
                  <a:pt x="58196" y="17897"/>
                  <a:pt x="59511" y="18038"/>
                  <a:pt x="60825" y="18165"/>
                </a:cubicBezTo>
                <a:cubicBezTo>
                  <a:pt x="62578" y="24391"/>
                  <a:pt x="68250" y="28572"/>
                  <a:pt x="74543" y="28572"/>
                </a:cubicBezTo>
                <a:cubicBezTo>
                  <a:pt x="75249" y="28572"/>
                  <a:pt x="75964" y="28520"/>
                  <a:pt x="76681" y="28411"/>
                </a:cubicBezTo>
                <a:cubicBezTo>
                  <a:pt x="83804" y="27351"/>
                  <a:pt x="89018" y="21147"/>
                  <a:pt x="88849" y="13954"/>
                </a:cubicBezTo>
                <a:cubicBezTo>
                  <a:pt x="88679" y="6761"/>
                  <a:pt x="83196" y="811"/>
                  <a:pt x="76031" y="76"/>
                </a:cubicBezTo>
                <a:cubicBezTo>
                  <a:pt x="75537" y="26"/>
                  <a:pt x="75046" y="1"/>
                  <a:pt x="74558"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49"/>
          <p:cNvSpPr/>
          <p:nvPr/>
        </p:nvSpPr>
        <p:spPr>
          <a:xfrm flipH="1" rot="-3668310">
            <a:off x="3839409" y="1818900"/>
            <a:ext cx="2225503" cy="714734"/>
          </a:xfrm>
          <a:custGeom>
            <a:rect b="b" l="l" r="r" t="t"/>
            <a:pathLst>
              <a:path extrusionOk="0" h="28589" w="89019">
                <a:moveTo>
                  <a:pt x="74558" y="1"/>
                </a:moveTo>
                <a:cubicBezTo>
                  <a:pt x="67992" y="1"/>
                  <a:pt x="62168" y="4518"/>
                  <a:pt x="60655" y="11043"/>
                </a:cubicBezTo>
                <a:cubicBezTo>
                  <a:pt x="59369" y="11170"/>
                  <a:pt x="58069" y="11297"/>
                  <a:pt x="56783" y="11424"/>
                </a:cubicBezTo>
                <a:cubicBezTo>
                  <a:pt x="54833" y="11594"/>
                  <a:pt x="52967" y="11764"/>
                  <a:pt x="51258" y="11891"/>
                </a:cubicBezTo>
                <a:cubicBezTo>
                  <a:pt x="48784" y="12089"/>
                  <a:pt x="46665" y="12216"/>
                  <a:pt x="45336" y="12216"/>
                </a:cubicBezTo>
                <a:cubicBezTo>
                  <a:pt x="43315" y="12216"/>
                  <a:pt x="41309" y="11976"/>
                  <a:pt x="39344" y="11509"/>
                </a:cubicBezTo>
                <a:cubicBezTo>
                  <a:pt x="36504" y="10817"/>
                  <a:pt x="34101" y="9672"/>
                  <a:pt x="31939" y="8400"/>
                </a:cubicBezTo>
                <a:cubicBezTo>
                  <a:pt x="29014" y="6676"/>
                  <a:pt x="26526" y="4712"/>
                  <a:pt x="23983" y="3270"/>
                </a:cubicBezTo>
                <a:cubicBezTo>
                  <a:pt x="21387" y="1140"/>
                  <a:pt x="18178" y="26"/>
                  <a:pt x="14925" y="26"/>
                </a:cubicBezTo>
                <a:cubicBezTo>
                  <a:pt x="13238" y="26"/>
                  <a:pt x="11539" y="325"/>
                  <a:pt x="9907" y="939"/>
                </a:cubicBezTo>
                <a:cubicBezTo>
                  <a:pt x="5131" y="2719"/>
                  <a:pt x="1682" y="6916"/>
                  <a:pt x="834" y="11947"/>
                </a:cubicBezTo>
                <a:cubicBezTo>
                  <a:pt x="1" y="16978"/>
                  <a:pt x="1894" y="22080"/>
                  <a:pt x="5823" y="25316"/>
                </a:cubicBezTo>
                <a:cubicBezTo>
                  <a:pt x="8430" y="27465"/>
                  <a:pt x="11655" y="28589"/>
                  <a:pt x="14921" y="28589"/>
                </a:cubicBezTo>
                <a:cubicBezTo>
                  <a:pt x="16595" y="28589"/>
                  <a:pt x="18280" y="28294"/>
                  <a:pt x="19898" y="27690"/>
                </a:cubicBezTo>
                <a:cubicBezTo>
                  <a:pt x="23954" y="26631"/>
                  <a:pt x="27346" y="23550"/>
                  <a:pt x="31656" y="20964"/>
                </a:cubicBezTo>
                <a:cubicBezTo>
                  <a:pt x="33903" y="19607"/>
                  <a:pt x="36391" y="18406"/>
                  <a:pt x="39344" y="17685"/>
                </a:cubicBezTo>
                <a:cubicBezTo>
                  <a:pt x="41254" y="17218"/>
                  <a:pt x="43204" y="16978"/>
                  <a:pt x="45168" y="16978"/>
                </a:cubicBezTo>
                <a:cubicBezTo>
                  <a:pt x="45224" y="16978"/>
                  <a:pt x="45280" y="16978"/>
                  <a:pt x="45336" y="16978"/>
                </a:cubicBezTo>
                <a:cubicBezTo>
                  <a:pt x="46622" y="16978"/>
                  <a:pt x="48643" y="17091"/>
                  <a:pt x="51031" y="17275"/>
                </a:cubicBezTo>
                <a:cubicBezTo>
                  <a:pt x="52826" y="17402"/>
                  <a:pt x="54833" y="17586"/>
                  <a:pt x="56896" y="17784"/>
                </a:cubicBezTo>
                <a:cubicBezTo>
                  <a:pt x="58196" y="17897"/>
                  <a:pt x="59511" y="18038"/>
                  <a:pt x="60825" y="18165"/>
                </a:cubicBezTo>
                <a:cubicBezTo>
                  <a:pt x="62578" y="24391"/>
                  <a:pt x="68250" y="28572"/>
                  <a:pt x="74543" y="28572"/>
                </a:cubicBezTo>
                <a:cubicBezTo>
                  <a:pt x="75249" y="28572"/>
                  <a:pt x="75964" y="28520"/>
                  <a:pt x="76681" y="28411"/>
                </a:cubicBezTo>
                <a:cubicBezTo>
                  <a:pt x="83804" y="27351"/>
                  <a:pt x="89018" y="21147"/>
                  <a:pt x="88849" y="13954"/>
                </a:cubicBezTo>
                <a:cubicBezTo>
                  <a:pt x="88679" y="6761"/>
                  <a:pt x="83196" y="811"/>
                  <a:pt x="76031" y="76"/>
                </a:cubicBezTo>
                <a:cubicBezTo>
                  <a:pt x="75537" y="26"/>
                  <a:pt x="75046" y="1"/>
                  <a:pt x="74558"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49"/>
          <p:cNvSpPr/>
          <p:nvPr/>
        </p:nvSpPr>
        <p:spPr>
          <a:xfrm rot="3668310">
            <a:off x="244871" y="1529346"/>
            <a:ext cx="2225503" cy="714734"/>
          </a:xfrm>
          <a:custGeom>
            <a:rect b="b" l="l" r="r" t="t"/>
            <a:pathLst>
              <a:path extrusionOk="0" h="28589" w="89019">
                <a:moveTo>
                  <a:pt x="74558" y="1"/>
                </a:moveTo>
                <a:cubicBezTo>
                  <a:pt x="67992" y="1"/>
                  <a:pt x="62168" y="4518"/>
                  <a:pt x="60655" y="11043"/>
                </a:cubicBezTo>
                <a:cubicBezTo>
                  <a:pt x="59369" y="11170"/>
                  <a:pt x="58069" y="11297"/>
                  <a:pt x="56783" y="11424"/>
                </a:cubicBezTo>
                <a:cubicBezTo>
                  <a:pt x="54833" y="11594"/>
                  <a:pt x="52967" y="11764"/>
                  <a:pt x="51258" y="11891"/>
                </a:cubicBezTo>
                <a:cubicBezTo>
                  <a:pt x="48784" y="12089"/>
                  <a:pt x="46665" y="12216"/>
                  <a:pt x="45336" y="12216"/>
                </a:cubicBezTo>
                <a:cubicBezTo>
                  <a:pt x="43315" y="12216"/>
                  <a:pt x="41309" y="11976"/>
                  <a:pt x="39344" y="11509"/>
                </a:cubicBezTo>
                <a:cubicBezTo>
                  <a:pt x="36504" y="10817"/>
                  <a:pt x="34101" y="9672"/>
                  <a:pt x="31939" y="8400"/>
                </a:cubicBezTo>
                <a:cubicBezTo>
                  <a:pt x="29014" y="6676"/>
                  <a:pt x="26526" y="4712"/>
                  <a:pt x="23983" y="3270"/>
                </a:cubicBezTo>
                <a:cubicBezTo>
                  <a:pt x="21387" y="1140"/>
                  <a:pt x="18178" y="26"/>
                  <a:pt x="14925" y="26"/>
                </a:cubicBezTo>
                <a:cubicBezTo>
                  <a:pt x="13238" y="26"/>
                  <a:pt x="11539" y="325"/>
                  <a:pt x="9907" y="939"/>
                </a:cubicBezTo>
                <a:cubicBezTo>
                  <a:pt x="5131" y="2719"/>
                  <a:pt x="1682" y="6916"/>
                  <a:pt x="834" y="11947"/>
                </a:cubicBezTo>
                <a:cubicBezTo>
                  <a:pt x="1" y="16978"/>
                  <a:pt x="1894" y="22080"/>
                  <a:pt x="5823" y="25316"/>
                </a:cubicBezTo>
                <a:cubicBezTo>
                  <a:pt x="8430" y="27465"/>
                  <a:pt x="11655" y="28589"/>
                  <a:pt x="14921" y="28589"/>
                </a:cubicBezTo>
                <a:cubicBezTo>
                  <a:pt x="16595" y="28589"/>
                  <a:pt x="18280" y="28294"/>
                  <a:pt x="19898" y="27690"/>
                </a:cubicBezTo>
                <a:cubicBezTo>
                  <a:pt x="23954" y="26631"/>
                  <a:pt x="27346" y="23550"/>
                  <a:pt x="31656" y="20964"/>
                </a:cubicBezTo>
                <a:cubicBezTo>
                  <a:pt x="33903" y="19607"/>
                  <a:pt x="36391" y="18406"/>
                  <a:pt x="39344" y="17685"/>
                </a:cubicBezTo>
                <a:cubicBezTo>
                  <a:pt x="41254" y="17218"/>
                  <a:pt x="43204" y="16978"/>
                  <a:pt x="45168" y="16978"/>
                </a:cubicBezTo>
                <a:cubicBezTo>
                  <a:pt x="45224" y="16978"/>
                  <a:pt x="45280" y="16978"/>
                  <a:pt x="45336" y="16978"/>
                </a:cubicBezTo>
                <a:cubicBezTo>
                  <a:pt x="46622" y="16978"/>
                  <a:pt x="48643" y="17091"/>
                  <a:pt x="51031" y="17275"/>
                </a:cubicBezTo>
                <a:cubicBezTo>
                  <a:pt x="52826" y="17402"/>
                  <a:pt x="54833" y="17586"/>
                  <a:pt x="56896" y="17784"/>
                </a:cubicBezTo>
                <a:cubicBezTo>
                  <a:pt x="58196" y="17897"/>
                  <a:pt x="59511" y="18038"/>
                  <a:pt x="60825" y="18165"/>
                </a:cubicBezTo>
                <a:cubicBezTo>
                  <a:pt x="62578" y="24391"/>
                  <a:pt x="68250" y="28572"/>
                  <a:pt x="74543" y="28572"/>
                </a:cubicBezTo>
                <a:cubicBezTo>
                  <a:pt x="75249" y="28572"/>
                  <a:pt x="75964" y="28520"/>
                  <a:pt x="76681" y="28411"/>
                </a:cubicBezTo>
                <a:cubicBezTo>
                  <a:pt x="83804" y="27351"/>
                  <a:pt x="89018" y="21147"/>
                  <a:pt x="88849" y="13954"/>
                </a:cubicBezTo>
                <a:cubicBezTo>
                  <a:pt x="88679" y="6761"/>
                  <a:pt x="83196" y="811"/>
                  <a:pt x="76031" y="76"/>
                </a:cubicBezTo>
                <a:cubicBezTo>
                  <a:pt x="75537" y="26"/>
                  <a:pt x="75046" y="1"/>
                  <a:pt x="74558"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49"/>
          <p:cNvSpPr/>
          <p:nvPr/>
        </p:nvSpPr>
        <p:spPr>
          <a:xfrm>
            <a:off x="617400" y="1659125"/>
            <a:ext cx="2469000" cy="24690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49"/>
          <p:cNvSpPr/>
          <p:nvPr/>
        </p:nvSpPr>
        <p:spPr>
          <a:xfrm>
            <a:off x="3337499" y="2116325"/>
            <a:ext cx="2469000" cy="24690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49"/>
          <p:cNvSpPr/>
          <p:nvPr/>
        </p:nvSpPr>
        <p:spPr>
          <a:xfrm>
            <a:off x="6052044" y="1678175"/>
            <a:ext cx="2469000" cy="2469000"/>
          </a:xfrm>
          <a:prstGeom prst="ellips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49"/>
          <p:cNvSpPr txBox="1"/>
          <p:nvPr>
            <p:ph idx="4" type="ctrTitle"/>
          </p:nvPr>
        </p:nvSpPr>
        <p:spPr>
          <a:xfrm flipH="1">
            <a:off x="1071599" y="2010857"/>
            <a:ext cx="1560600" cy="577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Latent Period</a:t>
            </a:r>
            <a:endParaRPr/>
          </a:p>
        </p:txBody>
      </p:sp>
      <p:sp>
        <p:nvSpPr>
          <p:cNvPr id="328" name="Google Shape;328;p49"/>
          <p:cNvSpPr txBox="1"/>
          <p:nvPr>
            <p:ph type="ctrTitle"/>
          </p:nvPr>
        </p:nvSpPr>
        <p:spPr>
          <a:xfrm flipH="1">
            <a:off x="6552430" y="2010857"/>
            <a:ext cx="1560600" cy="577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Relaxation Period</a:t>
            </a:r>
            <a:endParaRPr/>
          </a:p>
        </p:txBody>
      </p:sp>
      <p:sp>
        <p:nvSpPr>
          <p:cNvPr id="329" name="Google Shape;329;p49"/>
          <p:cNvSpPr txBox="1"/>
          <p:nvPr>
            <p:ph idx="1" type="subTitle"/>
          </p:nvPr>
        </p:nvSpPr>
        <p:spPr>
          <a:xfrm flipH="1">
            <a:off x="6472706" y="2473075"/>
            <a:ext cx="1719900" cy="875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Muscle fibers relax</a:t>
            </a:r>
            <a:endParaRPr/>
          </a:p>
        </p:txBody>
      </p:sp>
      <p:sp>
        <p:nvSpPr>
          <p:cNvPr id="330" name="Google Shape;330;p49"/>
          <p:cNvSpPr txBox="1"/>
          <p:nvPr>
            <p:ph idx="5" type="subTitle"/>
          </p:nvPr>
        </p:nvSpPr>
        <p:spPr>
          <a:xfrm flipH="1">
            <a:off x="839100" y="2473075"/>
            <a:ext cx="1952400" cy="875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Stimulus arrives but no force is produced (the action is just starting)</a:t>
            </a:r>
            <a:endParaRPr/>
          </a:p>
        </p:txBody>
      </p:sp>
      <p:sp>
        <p:nvSpPr>
          <p:cNvPr id="331" name="Google Shape;331;p49"/>
          <p:cNvSpPr txBox="1"/>
          <p:nvPr>
            <p:ph idx="2" type="ctrTitle"/>
          </p:nvPr>
        </p:nvSpPr>
        <p:spPr>
          <a:xfrm flipH="1">
            <a:off x="3791699" y="2463578"/>
            <a:ext cx="1560600" cy="577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Contraction</a:t>
            </a:r>
            <a:endParaRPr/>
          </a:p>
        </p:txBody>
      </p:sp>
      <p:sp>
        <p:nvSpPr>
          <p:cNvPr id="332" name="Google Shape;332;p49"/>
          <p:cNvSpPr txBox="1"/>
          <p:nvPr>
            <p:ph idx="3" type="subTitle"/>
          </p:nvPr>
        </p:nvSpPr>
        <p:spPr>
          <a:xfrm flipH="1">
            <a:off x="3791699" y="2938421"/>
            <a:ext cx="1560600" cy="875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Muscle fibers contract</a:t>
            </a:r>
            <a:endParaRPr/>
          </a:p>
        </p:txBody>
      </p:sp>
      <p:sp>
        <p:nvSpPr>
          <p:cNvPr id="333" name="Google Shape;333;p49"/>
          <p:cNvSpPr txBox="1"/>
          <p:nvPr>
            <p:ph idx="4" type="ctrTitle"/>
          </p:nvPr>
        </p:nvSpPr>
        <p:spPr>
          <a:xfrm flipH="1">
            <a:off x="236370" y="958622"/>
            <a:ext cx="1560600" cy="577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solidFill>
                  <a:schemeClr val="lt1"/>
                </a:solidFill>
              </a:rPr>
              <a:t>01</a:t>
            </a:r>
            <a:endParaRPr sz="4800">
              <a:solidFill>
                <a:schemeClr val="lt1"/>
              </a:solidFill>
            </a:endParaRPr>
          </a:p>
        </p:txBody>
      </p:sp>
      <p:sp>
        <p:nvSpPr>
          <p:cNvPr id="334" name="Google Shape;334;p49"/>
          <p:cNvSpPr txBox="1"/>
          <p:nvPr>
            <p:ph type="ctrTitle"/>
          </p:nvPr>
        </p:nvSpPr>
        <p:spPr>
          <a:xfrm flipH="1">
            <a:off x="6982411" y="958622"/>
            <a:ext cx="1560600" cy="577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solidFill>
                  <a:schemeClr val="lt1"/>
                </a:solidFill>
              </a:rPr>
              <a:t>03</a:t>
            </a:r>
            <a:endParaRPr sz="4800">
              <a:solidFill>
                <a:schemeClr val="lt1"/>
              </a:solidFill>
            </a:endParaRPr>
          </a:p>
        </p:txBody>
      </p:sp>
      <p:sp>
        <p:nvSpPr>
          <p:cNvPr id="335" name="Google Shape;335;p49"/>
          <p:cNvSpPr txBox="1"/>
          <p:nvPr>
            <p:ph idx="2" type="ctrTitle"/>
          </p:nvPr>
        </p:nvSpPr>
        <p:spPr>
          <a:xfrm flipH="1">
            <a:off x="4509743" y="1240249"/>
            <a:ext cx="1560600" cy="577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solidFill>
                  <a:schemeClr val="lt1"/>
                </a:solidFill>
              </a:rPr>
              <a:t>02</a:t>
            </a:r>
            <a:endParaRPr sz="4800">
              <a:solidFill>
                <a:schemeClr val="lt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50"/>
          <p:cNvSpPr txBox="1"/>
          <p:nvPr>
            <p:ph type="ctrTitle"/>
          </p:nvPr>
        </p:nvSpPr>
        <p:spPr>
          <a:xfrm>
            <a:off x="214150" y="64250"/>
            <a:ext cx="6563700" cy="995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Multiple Motor Unit Summation</a:t>
            </a:r>
            <a:endParaRPr/>
          </a:p>
        </p:txBody>
      </p:sp>
      <p:sp>
        <p:nvSpPr>
          <p:cNvPr id="341" name="Google Shape;341;p50"/>
          <p:cNvSpPr txBox="1"/>
          <p:nvPr>
            <p:ph idx="1" type="subTitle"/>
          </p:nvPr>
        </p:nvSpPr>
        <p:spPr>
          <a:xfrm>
            <a:off x="0" y="1626325"/>
            <a:ext cx="4341000" cy="21201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Clr>
                <a:schemeClr val="dk2"/>
              </a:buClr>
              <a:buSzPts val="1400"/>
              <a:buChar char="-"/>
            </a:pPr>
            <a:r>
              <a:rPr b="1" lang="en">
                <a:solidFill>
                  <a:schemeClr val="dk2"/>
                </a:solidFill>
                <a:latin typeface="Hind Vadodara"/>
                <a:ea typeface="Hind Vadodara"/>
                <a:cs typeface="Hind Vadodara"/>
                <a:sym typeface="Hind Vadodara"/>
              </a:rPr>
              <a:t>Multiple motor unit summation</a:t>
            </a:r>
            <a:r>
              <a:rPr lang="en">
                <a:solidFill>
                  <a:schemeClr val="dk2"/>
                </a:solidFill>
              </a:rPr>
              <a:t>: intensified muscle contractions as motor neurons stimulate more and more muscle fibers </a:t>
            </a:r>
            <a:endParaRPr>
              <a:solidFill>
                <a:schemeClr val="dk2"/>
              </a:solidFill>
            </a:endParaRPr>
          </a:p>
          <a:p>
            <a:pPr indent="0" lvl="0" marL="457200" rtl="0" algn="l">
              <a:spcBef>
                <a:spcPts val="0"/>
              </a:spcBef>
              <a:spcAft>
                <a:spcPts val="0"/>
              </a:spcAft>
              <a:buNone/>
            </a:pPr>
            <a:r>
              <a:t/>
            </a:r>
            <a:endParaRPr>
              <a:solidFill>
                <a:schemeClr val="dk2"/>
              </a:solidFill>
            </a:endParaRPr>
          </a:p>
          <a:p>
            <a:pPr indent="-317500" lvl="0" marL="457200" rtl="0" algn="l">
              <a:lnSpc>
                <a:spcPct val="115000"/>
              </a:lnSpc>
              <a:spcBef>
                <a:spcPts val="0"/>
              </a:spcBef>
              <a:spcAft>
                <a:spcPts val="0"/>
              </a:spcAft>
              <a:buClr>
                <a:schemeClr val="dk2"/>
              </a:buClr>
              <a:buSzPts val="1400"/>
              <a:buFont typeface="Hind Vadodara"/>
              <a:buChar char="-"/>
            </a:pPr>
            <a:r>
              <a:rPr lang="en" sz="1400">
                <a:solidFill>
                  <a:schemeClr val="dk2"/>
                </a:solidFill>
                <a:latin typeface="Hind Vadodara"/>
                <a:ea typeface="Hind Vadodara"/>
                <a:cs typeface="Hind Vadodara"/>
                <a:sym typeface="Hind Vadodara"/>
              </a:rPr>
              <a:t>Action potentials only have one intensity so frequency is the only way to create a grade of force </a:t>
            </a:r>
            <a:endParaRPr sz="1400">
              <a:solidFill>
                <a:schemeClr val="dk2"/>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51"/>
          <p:cNvSpPr txBox="1"/>
          <p:nvPr>
            <p:ph idx="1" type="body"/>
          </p:nvPr>
        </p:nvSpPr>
        <p:spPr>
          <a:xfrm>
            <a:off x="712475" y="913600"/>
            <a:ext cx="6129600" cy="3861900"/>
          </a:xfrm>
          <a:prstGeom prst="rect">
            <a:avLst/>
          </a:prstGeom>
        </p:spPr>
        <p:txBody>
          <a:bodyPr anchorCtr="0" anchor="b" bIns="91425" lIns="91425" spcFirstLastPara="1" rIns="91425" wrap="square" tIns="91425">
            <a:noAutofit/>
          </a:bodyPr>
          <a:lstStyle/>
          <a:p>
            <a:pPr indent="-330200" lvl="0" marL="457200" rtl="0" algn="l">
              <a:spcBef>
                <a:spcPts val="0"/>
              </a:spcBef>
              <a:spcAft>
                <a:spcPts val="0"/>
              </a:spcAft>
              <a:buSzPts val="1600"/>
              <a:buAutoNum type="arabicPeriod"/>
            </a:pPr>
            <a:r>
              <a:rPr lang="en"/>
              <a:t>The smallest motor units with the smallest fibers are activated by the most excitable neurons</a:t>
            </a:r>
            <a:endParaRPr/>
          </a:p>
          <a:p>
            <a:pPr indent="0" lvl="0" marL="457200" rtl="0" algn="l">
              <a:spcBef>
                <a:spcPts val="1600"/>
              </a:spcBef>
              <a:spcAft>
                <a:spcPts val="0"/>
              </a:spcAft>
              <a:buNone/>
            </a:pPr>
            <a:r>
              <a:t/>
            </a:r>
            <a:endParaRPr/>
          </a:p>
          <a:p>
            <a:pPr indent="-330200" lvl="0" marL="457200" rtl="0" algn="l">
              <a:spcBef>
                <a:spcPts val="1600"/>
              </a:spcBef>
              <a:spcAft>
                <a:spcPts val="0"/>
              </a:spcAft>
              <a:buSzPts val="1600"/>
              <a:buAutoNum type="arabicPeriod"/>
            </a:pPr>
            <a:r>
              <a:rPr lang="en"/>
              <a:t>Larger motor units with larger fibers are enlisted to increase the strength of the contraction </a:t>
            </a:r>
            <a:endParaRPr/>
          </a:p>
          <a:p>
            <a:pPr indent="0" lvl="0" marL="457200" rtl="0" algn="l">
              <a:spcBef>
                <a:spcPts val="1600"/>
              </a:spcBef>
              <a:spcAft>
                <a:spcPts val="0"/>
              </a:spcAft>
              <a:buNone/>
            </a:pPr>
            <a:r>
              <a:t/>
            </a:r>
            <a:endParaRPr/>
          </a:p>
          <a:p>
            <a:pPr indent="-330200" lvl="0" marL="457200" rtl="0" algn="l">
              <a:spcBef>
                <a:spcPts val="1600"/>
              </a:spcBef>
              <a:spcAft>
                <a:spcPts val="0"/>
              </a:spcAft>
              <a:buSzPts val="1600"/>
              <a:buAutoNum type="arabicPeriod"/>
            </a:pPr>
            <a:r>
              <a:rPr lang="en"/>
              <a:t>Largest motor units with biggest muscle fibers are used (these are the last to join because they are controlled by the least excitable motor neurons </a:t>
            </a:r>
            <a:endParaRPr/>
          </a:p>
        </p:txBody>
      </p:sp>
      <p:sp>
        <p:nvSpPr>
          <p:cNvPr id="347" name="Google Shape;347;p51"/>
          <p:cNvSpPr txBox="1"/>
          <p:nvPr>
            <p:ph type="title"/>
          </p:nvPr>
        </p:nvSpPr>
        <p:spPr>
          <a:xfrm>
            <a:off x="2421000" y="283608"/>
            <a:ext cx="4302000" cy="6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Size Principle of Recruitment </a:t>
            </a:r>
            <a:endParaRPr/>
          </a:p>
        </p:txBody>
      </p:sp>
      <p:sp>
        <p:nvSpPr>
          <p:cNvPr id="348" name="Google Shape;348;p51"/>
          <p:cNvSpPr txBox="1"/>
          <p:nvPr/>
        </p:nvSpPr>
        <p:spPr>
          <a:xfrm>
            <a:off x="6745575" y="385450"/>
            <a:ext cx="21279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accent1"/>
                </a:solidFill>
                <a:latin typeface="Hind Vadodara"/>
                <a:ea typeface="Hind Vadodara"/>
                <a:cs typeface="Hind Vadodara"/>
                <a:sym typeface="Hind Vadodara"/>
              </a:rPr>
              <a:t>When more motor units are recruited,  more force is generated </a:t>
            </a:r>
            <a:endParaRPr b="1">
              <a:solidFill>
                <a:schemeClr val="accent1"/>
              </a:solidFill>
              <a:latin typeface="Hind Vadodara"/>
              <a:ea typeface="Hind Vadodara"/>
              <a:cs typeface="Hind Vadodara"/>
              <a:sym typeface="Hind Vadodara"/>
            </a:endParaRPr>
          </a:p>
        </p:txBody>
      </p:sp>
      <p:pic>
        <p:nvPicPr>
          <p:cNvPr id="349" name="Google Shape;349;p51"/>
          <p:cNvPicPr preferRelativeResize="0"/>
          <p:nvPr/>
        </p:nvPicPr>
        <p:blipFill>
          <a:blip r:embed="rId3">
            <a:alphaModFix/>
          </a:blip>
          <a:stretch>
            <a:fillRect/>
          </a:stretch>
        </p:blipFill>
        <p:spPr>
          <a:xfrm>
            <a:off x="3394200" y="1777250"/>
            <a:ext cx="304775" cy="503376"/>
          </a:xfrm>
          <a:prstGeom prst="rect">
            <a:avLst/>
          </a:prstGeom>
          <a:noFill/>
          <a:ln>
            <a:noFill/>
          </a:ln>
        </p:spPr>
      </p:pic>
      <p:pic>
        <p:nvPicPr>
          <p:cNvPr id="350" name="Google Shape;350;p51"/>
          <p:cNvPicPr preferRelativeResize="0"/>
          <p:nvPr/>
        </p:nvPicPr>
        <p:blipFill>
          <a:blip r:embed="rId3">
            <a:alphaModFix/>
          </a:blip>
          <a:stretch>
            <a:fillRect/>
          </a:stretch>
        </p:blipFill>
        <p:spPr>
          <a:xfrm>
            <a:off x="3394200" y="3090750"/>
            <a:ext cx="304775" cy="50337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7"/>
          <p:cNvSpPr txBox="1"/>
          <p:nvPr>
            <p:ph type="title"/>
          </p:nvPr>
        </p:nvSpPr>
        <p:spPr>
          <a:xfrm>
            <a:off x="2421000" y="283608"/>
            <a:ext cx="4302000" cy="6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The Musculoskeletal System</a:t>
            </a:r>
            <a:endParaRPr/>
          </a:p>
        </p:txBody>
      </p:sp>
      <p:pic>
        <p:nvPicPr>
          <p:cNvPr descr="Discover hundreds of never-before-seen resources! Create your free account at https://my.happylearning.tv/ and start learning in the most entertaining way.&#10;&#10;What are you waiting for? 😮Wow! Who would have known we’re so complex inside!&#10;?? Who can name any of the 5 bones and 3 types joints in the human body? &#10;&#10;👉SUBSCRIBE TO HAPPY LEARNING! http://bit.ly/HappyLearningTV&#10;👉Web site: https://happylearning.tv/en/&#10;👉Follow us on Facebook: https://www.facebook.com/HappyLearningTv&#10;&#10;Recommended video: The circulatory system &#10;https://youtu.be/f9ONXd_-anM&#10;-&#10;Hello friends! Welcome to a new Happy Learning video.&#10;Today, we’re going to learn about the human musculoskeletal system, It’s what lets us move around!&#10;The musculoskeletal system, is made up of two systems, the muscular system, and the skeletal system.&#10;The muscular system is the active part of the musculoskeletal system. Muscles are between our bones and skin and they are joined to the bones through tendons. They are elastic organs that can be lengthened, or shortened, causing some body part movement. Us humans, have approximately 630 muscles.&#10;According to the movements that they make, we can differentiate,  voluntary and involuntary muscles. Voluntary muscles move only when we want them to and the involuntary muscles are those that move without us realising, like our heart or stomach, that are always in movement.&#10;The skeletal system is made up of all bones and cartilage. The Skeleton gives us our shape, that differentiates us from other living things and allows us to walk, run or jump. Our body has 206 bones and each one of them has their own name. Some of them are, skull, that protects our brain, the spine, that maintains us stable and upright, the jaw, allows us to move our mouths to chew food, Ribs, that protect our heart or lungs and femur, the longest bone in the human body and is found in our legs.&#10;Bones are joined with each other by joints.&#10;They are divided into three groups, depending on their level of mobility:&#10;Immobile or fixed joints, don’t have any mobility, like the ones that join the skull.&#10;Semi-mobile joints, that do have some mobility, but not a lot, like vertebrae (vertebri) in our backs.&#10;Mobile joints, that have great mobility, like our elbow or knee.&#10;Now we’ve got to know a little more about our musculoskeletal system. Now, we need to do plenty of physical exercise to make it work brilliantly and maintain ourselves really healthy.&#10;Goodbye friends! And don’t forget to subscribe to Happy Learning, Tv." id="138" name="Google Shape;138;p27" title="The Musculoskeletal System | Educational Videos for Kids">
            <a:hlinkClick r:id="rId3"/>
          </p:cNvPr>
          <p:cNvPicPr preferRelativeResize="0"/>
          <p:nvPr/>
        </p:nvPicPr>
        <p:blipFill>
          <a:blip r:embed="rId4">
            <a:alphaModFix/>
          </a:blip>
          <a:stretch>
            <a:fillRect/>
          </a:stretch>
        </p:blipFill>
        <p:spPr>
          <a:xfrm>
            <a:off x="1317000" y="1100800"/>
            <a:ext cx="6608825" cy="37174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gtEl>
                                        <p:attrNameLst>
                                          <p:attrName>style.visibility</p:attrName>
                                        </p:attrNameLst>
                                      </p:cBhvr>
                                      <p:to>
                                        <p:strVal val="visible"/>
                                      </p:to>
                                    </p:set>
                                    <p:animEffect filter="fade" transition="in">
                                      <p:cBhvr>
                                        <p:cTn dur="1000"/>
                                        <p:tgtEl>
                                          <p:spTgt spid="13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8"/>
          <p:cNvSpPr txBox="1"/>
          <p:nvPr>
            <p:ph idx="1" type="body"/>
          </p:nvPr>
        </p:nvSpPr>
        <p:spPr>
          <a:xfrm>
            <a:off x="145925" y="1103475"/>
            <a:ext cx="4158300" cy="2471400"/>
          </a:xfrm>
          <a:prstGeom prst="rect">
            <a:avLst/>
          </a:prstGeom>
        </p:spPr>
        <p:txBody>
          <a:bodyPr anchorCtr="0" anchor="b" bIns="91425" lIns="91425" spcFirstLastPara="1" rIns="91425" wrap="square" tIns="91425">
            <a:noAutofit/>
          </a:bodyPr>
          <a:lstStyle/>
          <a:p>
            <a:pPr indent="-330200" lvl="0" marL="457200" rtl="0" algn="l">
              <a:spcBef>
                <a:spcPts val="0"/>
              </a:spcBef>
              <a:spcAft>
                <a:spcPts val="0"/>
              </a:spcAft>
              <a:buSzPts val="1600"/>
              <a:buChar char="-"/>
            </a:pPr>
            <a:r>
              <a:rPr lang="en"/>
              <a:t>The Musculoskeletal System allows us to move around and gives our body structure </a:t>
            </a:r>
            <a:endParaRPr/>
          </a:p>
          <a:p>
            <a:pPr indent="0" lvl="0" marL="457200" rtl="0" algn="l">
              <a:spcBef>
                <a:spcPts val="1600"/>
              </a:spcBef>
              <a:spcAft>
                <a:spcPts val="0"/>
              </a:spcAft>
              <a:buNone/>
            </a:pPr>
            <a:r>
              <a:t/>
            </a:r>
            <a:endParaRPr/>
          </a:p>
          <a:p>
            <a:pPr indent="-330200" lvl="0" marL="457200" rtl="0" algn="l">
              <a:spcBef>
                <a:spcPts val="1600"/>
              </a:spcBef>
              <a:spcAft>
                <a:spcPts val="0"/>
              </a:spcAft>
              <a:buSzPts val="1600"/>
              <a:buChar char="-"/>
            </a:pPr>
            <a:r>
              <a:rPr lang="en"/>
              <a:t>It can be divided into 2 systems</a:t>
            </a:r>
            <a:endParaRPr/>
          </a:p>
          <a:p>
            <a:pPr indent="0" lvl="0" marL="0" rtl="0" algn="l">
              <a:spcBef>
                <a:spcPts val="1600"/>
              </a:spcBef>
              <a:spcAft>
                <a:spcPts val="1600"/>
              </a:spcAft>
              <a:buNone/>
            </a:pPr>
            <a:r>
              <a:t/>
            </a:r>
            <a:endParaRPr/>
          </a:p>
        </p:txBody>
      </p:sp>
      <p:sp>
        <p:nvSpPr>
          <p:cNvPr id="144" name="Google Shape;144;p28"/>
          <p:cNvSpPr txBox="1"/>
          <p:nvPr>
            <p:ph type="title"/>
          </p:nvPr>
        </p:nvSpPr>
        <p:spPr>
          <a:xfrm>
            <a:off x="2421000" y="283608"/>
            <a:ext cx="4302000" cy="6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Musculoskeletal System </a:t>
            </a:r>
            <a:endParaRPr/>
          </a:p>
        </p:txBody>
      </p:sp>
      <p:pic>
        <p:nvPicPr>
          <p:cNvPr descr="Musculoskeletal System Quiz Questions: Trivia! - ProProfs Quiz" id="145" name="Google Shape;145;p28"/>
          <p:cNvPicPr preferRelativeResize="0"/>
          <p:nvPr/>
        </p:nvPicPr>
        <p:blipFill>
          <a:blip r:embed="rId3">
            <a:alphaModFix/>
          </a:blip>
          <a:stretch>
            <a:fillRect/>
          </a:stretch>
        </p:blipFill>
        <p:spPr>
          <a:xfrm>
            <a:off x="4304225" y="1395300"/>
            <a:ext cx="4566450" cy="2243450"/>
          </a:xfrm>
          <a:prstGeom prst="rect">
            <a:avLst/>
          </a:prstGeom>
          <a:noFill/>
          <a:ln>
            <a:noFill/>
          </a:ln>
        </p:spPr>
      </p:pic>
      <p:sp>
        <p:nvSpPr>
          <p:cNvPr id="146" name="Google Shape;146;p28"/>
          <p:cNvSpPr txBox="1"/>
          <p:nvPr/>
        </p:nvSpPr>
        <p:spPr>
          <a:xfrm>
            <a:off x="285150" y="3410775"/>
            <a:ext cx="1554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Hind Vadodara"/>
                <a:ea typeface="Hind Vadodara"/>
                <a:cs typeface="Hind Vadodara"/>
                <a:sym typeface="Hind Vadodara"/>
              </a:rPr>
              <a:t>Muscular System</a:t>
            </a:r>
            <a:r>
              <a:rPr lang="en">
                <a:latin typeface="Hind Vadodara Light"/>
                <a:ea typeface="Hind Vadodara Light"/>
                <a:cs typeface="Hind Vadodara Light"/>
                <a:sym typeface="Hind Vadodara Light"/>
              </a:rPr>
              <a:t> </a:t>
            </a:r>
            <a:endParaRPr>
              <a:latin typeface="Hind Vadodara Light"/>
              <a:ea typeface="Hind Vadodara Light"/>
              <a:cs typeface="Hind Vadodara Light"/>
              <a:sym typeface="Hind Vadodara Light"/>
            </a:endParaRPr>
          </a:p>
        </p:txBody>
      </p:sp>
      <p:sp>
        <p:nvSpPr>
          <p:cNvPr id="147" name="Google Shape;147;p28"/>
          <p:cNvSpPr txBox="1"/>
          <p:nvPr/>
        </p:nvSpPr>
        <p:spPr>
          <a:xfrm>
            <a:off x="2426500" y="3410775"/>
            <a:ext cx="1498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latin typeface="Hind Vadodara"/>
                <a:ea typeface="Hind Vadodara"/>
                <a:cs typeface="Hind Vadodara"/>
                <a:sym typeface="Hind Vadodara"/>
              </a:rPr>
              <a:t>Skeletal </a:t>
            </a:r>
            <a:r>
              <a:rPr b="1" lang="en">
                <a:latin typeface="Hind Vadodara"/>
                <a:ea typeface="Hind Vadodara"/>
                <a:cs typeface="Hind Vadodara"/>
                <a:sym typeface="Hind Vadodara"/>
              </a:rPr>
              <a:t>System</a:t>
            </a:r>
            <a:r>
              <a:rPr lang="en">
                <a:latin typeface="Hind Vadodara Light"/>
                <a:ea typeface="Hind Vadodara Light"/>
                <a:cs typeface="Hind Vadodara Light"/>
                <a:sym typeface="Hind Vadodara Light"/>
              </a:rPr>
              <a:t> </a:t>
            </a:r>
            <a:endParaRPr/>
          </a:p>
        </p:txBody>
      </p:sp>
      <p:sp>
        <p:nvSpPr>
          <p:cNvPr id="148" name="Google Shape;148;p28"/>
          <p:cNvSpPr/>
          <p:nvPr/>
        </p:nvSpPr>
        <p:spPr>
          <a:xfrm>
            <a:off x="948450" y="2881825"/>
            <a:ext cx="228000" cy="483300"/>
          </a:xfrm>
          <a:prstGeom prst="down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28"/>
          <p:cNvSpPr/>
          <p:nvPr/>
        </p:nvSpPr>
        <p:spPr>
          <a:xfrm>
            <a:off x="3061600" y="2881825"/>
            <a:ext cx="228000" cy="483300"/>
          </a:xfrm>
          <a:prstGeom prst="downArrow">
            <a:avLst>
              <a:gd fmla="val 50000" name="adj1"/>
              <a:gd fmla="val 50000" name="adj2"/>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9"/>
          <p:cNvSpPr txBox="1"/>
          <p:nvPr>
            <p:ph idx="1" type="body"/>
          </p:nvPr>
        </p:nvSpPr>
        <p:spPr>
          <a:xfrm>
            <a:off x="246225" y="1300200"/>
            <a:ext cx="4423200" cy="2543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Muscles: exist between our bones and skin </a:t>
            </a:r>
            <a:endParaRPr/>
          </a:p>
          <a:p>
            <a:pPr indent="-330200" lvl="0" marL="457200" rtl="0" algn="l">
              <a:spcBef>
                <a:spcPts val="1600"/>
              </a:spcBef>
              <a:spcAft>
                <a:spcPts val="0"/>
              </a:spcAft>
              <a:buSzPts val="1600"/>
              <a:buChar char="-"/>
            </a:pPr>
            <a:r>
              <a:rPr lang="en"/>
              <a:t>Muscles are joined to bones through tendons </a:t>
            </a:r>
            <a:endParaRPr/>
          </a:p>
          <a:p>
            <a:pPr indent="-330200" lvl="0" marL="457200" rtl="0" algn="l">
              <a:spcBef>
                <a:spcPts val="0"/>
              </a:spcBef>
              <a:spcAft>
                <a:spcPts val="0"/>
              </a:spcAft>
              <a:buSzPts val="1600"/>
              <a:buChar char="-"/>
            </a:pPr>
            <a:r>
              <a:rPr lang="en"/>
              <a:t>Muscles can be lengthened and shortened to allow the body to move </a:t>
            </a:r>
            <a:endParaRPr/>
          </a:p>
        </p:txBody>
      </p:sp>
      <p:sp>
        <p:nvSpPr>
          <p:cNvPr id="155" name="Google Shape;155;p29"/>
          <p:cNvSpPr txBox="1"/>
          <p:nvPr>
            <p:ph type="title"/>
          </p:nvPr>
        </p:nvSpPr>
        <p:spPr>
          <a:xfrm>
            <a:off x="2421000" y="283608"/>
            <a:ext cx="4302000" cy="6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Muscular System </a:t>
            </a:r>
            <a:endParaRPr/>
          </a:p>
        </p:txBody>
      </p:sp>
      <p:pic>
        <p:nvPicPr>
          <p:cNvPr descr="What is the difference between tendon and muscle? - Quora" id="156" name="Google Shape;156;p29"/>
          <p:cNvPicPr preferRelativeResize="0"/>
          <p:nvPr/>
        </p:nvPicPr>
        <p:blipFill>
          <a:blip r:embed="rId3">
            <a:alphaModFix/>
          </a:blip>
          <a:stretch>
            <a:fillRect/>
          </a:stretch>
        </p:blipFill>
        <p:spPr>
          <a:xfrm>
            <a:off x="4669425" y="1255481"/>
            <a:ext cx="4166700" cy="298811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30"/>
          <p:cNvSpPr txBox="1"/>
          <p:nvPr>
            <p:ph idx="1" type="body"/>
          </p:nvPr>
        </p:nvSpPr>
        <p:spPr>
          <a:xfrm>
            <a:off x="712475" y="1297750"/>
            <a:ext cx="3128100" cy="2235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Hind Vadodara"/>
                <a:ea typeface="Hind Vadodara"/>
                <a:cs typeface="Hind Vadodara"/>
                <a:sym typeface="Hind Vadodara"/>
              </a:rPr>
              <a:t>Voluntary Muscles</a:t>
            </a:r>
            <a:r>
              <a:rPr lang="en"/>
              <a:t>: move only when we want them to</a:t>
            </a:r>
            <a:endParaRPr/>
          </a:p>
          <a:p>
            <a:pPr indent="0" lvl="0" marL="0" rtl="0" algn="l">
              <a:spcBef>
                <a:spcPts val="1600"/>
              </a:spcBef>
              <a:spcAft>
                <a:spcPts val="1600"/>
              </a:spcAft>
              <a:buNone/>
            </a:pPr>
            <a:r>
              <a:rPr b="1" lang="en">
                <a:latin typeface="Hind Vadodara"/>
                <a:ea typeface="Hind Vadodara"/>
                <a:cs typeface="Hind Vadodara"/>
                <a:sym typeface="Hind Vadodara"/>
              </a:rPr>
              <a:t>Involuntary Muscles</a:t>
            </a:r>
            <a:r>
              <a:rPr lang="en"/>
              <a:t>: move without us realizing (heart, stomach, etc)</a:t>
            </a:r>
            <a:endParaRPr/>
          </a:p>
        </p:txBody>
      </p:sp>
      <p:sp>
        <p:nvSpPr>
          <p:cNvPr id="162" name="Google Shape;162;p30"/>
          <p:cNvSpPr txBox="1"/>
          <p:nvPr>
            <p:ph type="title"/>
          </p:nvPr>
        </p:nvSpPr>
        <p:spPr>
          <a:xfrm>
            <a:off x="2421000" y="283608"/>
            <a:ext cx="4302000" cy="6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Voluntary</a:t>
            </a:r>
            <a:r>
              <a:rPr lang="en"/>
              <a:t> vs Involuntary Muscles </a:t>
            </a:r>
            <a:endParaRPr/>
          </a:p>
        </p:txBody>
      </p:sp>
      <p:pic>
        <p:nvPicPr>
          <p:cNvPr descr="Involuntary muscle - Definition and Examples - Biology Online Dictionary" id="163" name="Google Shape;163;p30"/>
          <p:cNvPicPr preferRelativeResize="0"/>
          <p:nvPr/>
        </p:nvPicPr>
        <p:blipFill>
          <a:blip r:embed="rId3">
            <a:alphaModFix/>
          </a:blip>
          <a:stretch>
            <a:fillRect/>
          </a:stretch>
        </p:blipFill>
        <p:spPr>
          <a:xfrm>
            <a:off x="4211650" y="1670325"/>
            <a:ext cx="4523650" cy="27410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31"/>
          <p:cNvSpPr txBox="1"/>
          <p:nvPr>
            <p:ph idx="1" type="body"/>
          </p:nvPr>
        </p:nvSpPr>
        <p:spPr>
          <a:xfrm>
            <a:off x="228000" y="1322350"/>
            <a:ext cx="4705800" cy="2599200"/>
          </a:xfrm>
          <a:prstGeom prst="rect">
            <a:avLst/>
          </a:prstGeom>
        </p:spPr>
        <p:txBody>
          <a:bodyPr anchorCtr="0" anchor="b" bIns="91425" lIns="91425" spcFirstLastPara="1" rIns="91425" wrap="square" tIns="91425">
            <a:noAutofit/>
          </a:bodyPr>
          <a:lstStyle/>
          <a:p>
            <a:pPr indent="-330200" lvl="0" marL="457200" rtl="0" algn="l">
              <a:spcBef>
                <a:spcPts val="0"/>
              </a:spcBef>
              <a:spcAft>
                <a:spcPts val="0"/>
              </a:spcAft>
              <a:buSzPts val="1600"/>
              <a:buChar char="-"/>
            </a:pPr>
            <a:r>
              <a:rPr lang="en"/>
              <a:t>Made up of bones and cartilage</a:t>
            </a:r>
            <a:endParaRPr/>
          </a:p>
          <a:p>
            <a:pPr indent="0" lvl="0" marL="457200" rtl="0" algn="l">
              <a:spcBef>
                <a:spcPts val="1600"/>
              </a:spcBef>
              <a:spcAft>
                <a:spcPts val="0"/>
              </a:spcAft>
              <a:buNone/>
            </a:pPr>
            <a:r>
              <a:t/>
            </a:r>
            <a:endParaRPr/>
          </a:p>
          <a:p>
            <a:pPr indent="-330200" lvl="0" marL="457200" rtl="0" algn="l">
              <a:spcBef>
                <a:spcPts val="1600"/>
              </a:spcBef>
              <a:spcAft>
                <a:spcPts val="0"/>
              </a:spcAft>
              <a:buSzPts val="1600"/>
              <a:buChar char="-"/>
            </a:pPr>
            <a:r>
              <a:rPr lang="en"/>
              <a:t>The skeleton gives us our shape</a:t>
            </a:r>
            <a:endParaRPr/>
          </a:p>
          <a:p>
            <a:pPr indent="0" lvl="0" marL="457200" rtl="0" algn="l">
              <a:spcBef>
                <a:spcPts val="1600"/>
              </a:spcBef>
              <a:spcAft>
                <a:spcPts val="0"/>
              </a:spcAft>
              <a:buNone/>
            </a:pPr>
            <a:r>
              <a:rPr lang="en"/>
              <a:t> </a:t>
            </a:r>
            <a:endParaRPr/>
          </a:p>
          <a:p>
            <a:pPr indent="-330200" lvl="0" marL="457200" rtl="0" algn="l">
              <a:spcBef>
                <a:spcPts val="1600"/>
              </a:spcBef>
              <a:spcAft>
                <a:spcPts val="0"/>
              </a:spcAft>
              <a:buSzPts val="1600"/>
              <a:buChar char="-"/>
            </a:pPr>
            <a:r>
              <a:rPr lang="en"/>
              <a:t>Allows us to walk, run, jump, etc </a:t>
            </a:r>
            <a:endParaRPr/>
          </a:p>
        </p:txBody>
      </p:sp>
      <p:sp>
        <p:nvSpPr>
          <p:cNvPr id="169" name="Google Shape;169;p31"/>
          <p:cNvSpPr txBox="1"/>
          <p:nvPr>
            <p:ph type="title"/>
          </p:nvPr>
        </p:nvSpPr>
        <p:spPr>
          <a:xfrm>
            <a:off x="2421000" y="283608"/>
            <a:ext cx="4302000" cy="6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Skeletal System </a:t>
            </a:r>
            <a:endParaRPr/>
          </a:p>
        </p:txBody>
      </p:sp>
      <p:pic>
        <p:nvPicPr>
          <p:cNvPr descr="Anterior skeletal anatomy: MedlinePlus Medical Encyclopedia Image" id="170" name="Google Shape;170;p31"/>
          <p:cNvPicPr preferRelativeResize="0"/>
          <p:nvPr/>
        </p:nvPicPr>
        <p:blipFill>
          <a:blip r:embed="rId3">
            <a:alphaModFix/>
          </a:blip>
          <a:stretch>
            <a:fillRect/>
          </a:stretch>
        </p:blipFill>
        <p:spPr>
          <a:xfrm>
            <a:off x="4471925" y="1212925"/>
            <a:ext cx="4263425" cy="34107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32"/>
          <p:cNvSpPr txBox="1"/>
          <p:nvPr>
            <p:ph type="ctrTitle"/>
          </p:nvPr>
        </p:nvSpPr>
        <p:spPr>
          <a:xfrm flipH="1">
            <a:off x="535125" y="1209925"/>
            <a:ext cx="1724100" cy="717000"/>
          </a:xfrm>
          <a:prstGeom prst="rect">
            <a:avLst/>
          </a:prstGeom>
        </p:spPr>
        <p:txBody>
          <a:bodyPr anchorCtr="0" anchor="b" bIns="91425" lIns="91425" spcFirstLastPara="1" rIns="91425" wrap="square" tIns="91425">
            <a:noAutofit/>
          </a:bodyPr>
          <a:lstStyle/>
          <a:p>
            <a:pPr indent="0" lvl="0" marL="0" rtl="0" algn="r">
              <a:spcBef>
                <a:spcPts val="0"/>
              </a:spcBef>
              <a:spcAft>
                <a:spcPts val="0"/>
              </a:spcAft>
              <a:buNone/>
            </a:pPr>
            <a:r>
              <a:rPr lang="en"/>
              <a:t>Immobile or Fixed</a:t>
            </a:r>
            <a:endParaRPr/>
          </a:p>
        </p:txBody>
      </p:sp>
      <p:sp>
        <p:nvSpPr>
          <p:cNvPr id="176" name="Google Shape;176;p32"/>
          <p:cNvSpPr txBox="1"/>
          <p:nvPr>
            <p:ph idx="1" type="subTitle"/>
          </p:nvPr>
        </p:nvSpPr>
        <p:spPr>
          <a:xfrm flipH="1">
            <a:off x="155175" y="1926950"/>
            <a:ext cx="2157600" cy="1323000"/>
          </a:xfrm>
          <a:prstGeom prst="rect">
            <a:avLst/>
          </a:prstGeom>
        </p:spPr>
        <p:txBody>
          <a:bodyPr anchorCtr="0" anchor="t" bIns="91425" lIns="91425" spcFirstLastPara="1" rIns="91425" wrap="square" tIns="91425">
            <a:noAutofit/>
          </a:bodyPr>
          <a:lstStyle/>
          <a:p>
            <a:pPr indent="-304800" lvl="0" marL="457200" rtl="0" algn="ctr">
              <a:spcBef>
                <a:spcPts val="0"/>
              </a:spcBef>
              <a:spcAft>
                <a:spcPts val="0"/>
              </a:spcAft>
              <a:buSzPts val="1200"/>
              <a:buChar char="-"/>
            </a:pPr>
            <a:r>
              <a:rPr lang="en"/>
              <a:t>No mobility</a:t>
            </a:r>
            <a:endParaRPr/>
          </a:p>
          <a:p>
            <a:pPr indent="-304800" lvl="0" marL="914400" rtl="0" algn="l">
              <a:spcBef>
                <a:spcPts val="0"/>
              </a:spcBef>
              <a:spcAft>
                <a:spcPts val="0"/>
              </a:spcAft>
              <a:buSzPts val="1200"/>
              <a:buChar char="-"/>
            </a:pPr>
            <a:r>
              <a:rPr lang="en"/>
              <a:t>Example: skull</a:t>
            </a:r>
            <a:endParaRPr/>
          </a:p>
        </p:txBody>
      </p:sp>
      <p:sp>
        <p:nvSpPr>
          <p:cNvPr id="177" name="Google Shape;177;p32"/>
          <p:cNvSpPr txBox="1"/>
          <p:nvPr>
            <p:ph idx="2" type="ctrTitle"/>
          </p:nvPr>
        </p:nvSpPr>
        <p:spPr>
          <a:xfrm flipH="1">
            <a:off x="6579125" y="1284875"/>
            <a:ext cx="1199100" cy="7170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Mobile</a:t>
            </a:r>
            <a:endParaRPr/>
          </a:p>
        </p:txBody>
      </p:sp>
      <p:sp>
        <p:nvSpPr>
          <p:cNvPr id="178" name="Google Shape;178;p32"/>
          <p:cNvSpPr txBox="1"/>
          <p:nvPr>
            <p:ph idx="3" type="subTitle"/>
          </p:nvPr>
        </p:nvSpPr>
        <p:spPr>
          <a:xfrm flipH="1">
            <a:off x="5754250" y="1867899"/>
            <a:ext cx="2285700" cy="13230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SzPts val="1200"/>
              <a:buChar char="-"/>
            </a:pPr>
            <a:r>
              <a:rPr lang="en"/>
              <a:t>Have a lot of mobility</a:t>
            </a:r>
            <a:endParaRPr/>
          </a:p>
          <a:p>
            <a:pPr indent="-304800" lvl="0" marL="457200" rtl="0" algn="l">
              <a:spcBef>
                <a:spcPts val="0"/>
              </a:spcBef>
              <a:spcAft>
                <a:spcPts val="0"/>
              </a:spcAft>
              <a:buSzPts val="1200"/>
              <a:buChar char="-"/>
            </a:pPr>
            <a:r>
              <a:rPr lang="en"/>
              <a:t>Example: elbow, knee</a:t>
            </a:r>
            <a:endParaRPr/>
          </a:p>
        </p:txBody>
      </p:sp>
      <p:sp>
        <p:nvSpPr>
          <p:cNvPr id="179" name="Google Shape;179;p32"/>
          <p:cNvSpPr txBox="1"/>
          <p:nvPr>
            <p:ph idx="4" type="ctrTitle"/>
          </p:nvPr>
        </p:nvSpPr>
        <p:spPr>
          <a:xfrm flipH="1">
            <a:off x="3827853" y="1354475"/>
            <a:ext cx="1488300" cy="577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Semi Mobile</a:t>
            </a:r>
            <a:endParaRPr/>
          </a:p>
        </p:txBody>
      </p:sp>
      <p:sp>
        <p:nvSpPr>
          <p:cNvPr id="180" name="Google Shape;180;p32"/>
          <p:cNvSpPr txBox="1"/>
          <p:nvPr>
            <p:ph idx="5" type="subTitle"/>
          </p:nvPr>
        </p:nvSpPr>
        <p:spPr>
          <a:xfrm flipH="1">
            <a:off x="3082450" y="1910250"/>
            <a:ext cx="2727000" cy="13230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SzPts val="1200"/>
              <a:buChar char="-"/>
            </a:pPr>
            <a:r>
              <a:rPr lang="en"/>
              <a:t>Have some mobility </a:t>
            </a:r>
            <a:endParaRPr/>
          </a:p>
          <a:p>
            <a:pPr indent="-304800" lvl="0" marL="457200" rtl="0" algn="l">
              <a:spcBef>
                <a:spcPts val="0"/>
              </a:spcBef>
              <a:spcAft>
                <a:spcPts val="0"/>
              </a:spcAft>
              <a:buSzPts val="1200"/>
              <a:buChar char="-"/>
            </a:pPr>
            <a:r>
              <a:rPr lang="en"/>
              <a:t>Example: vertebrae in our backs</a:t>
            </a:r>
            <a:endParaRPr/>
          </a:p>
        </p:txBody>
      </p:sp>
      <p:sp>
        <p:nvSpPr>
          <p:cNvPr id="181" name="Google Shape;181;p32"/>
          <p:cNvSpPr txBox="1"/>
          <p:nvPr>
            <p:ph idx="6" type="title"/>
          </p:nvPr>
        </p:nvSpPr>
        <p:spPr>
          <a:xfrm>
            <a:off x="2421000" y="283608"/>
            <a:ext cx="4302000" cy="630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Joints</a:t>
            </a:r>
            <a:endParaRPr/>
          </a:p>
        </p:txBody>
      </p:sp>
      <p:pic>
        <p:nvPicPr>
          <p:cNvPr descr="Joints Flashcards | Quizlet" id="182" name="Google Shape;182;p32"/>
          <p:cNvPicPr preferRelativeResize="0"/>
          <p:nvPr/>
        </p:nvPicPr>
        <p:blipFill>
          <a:blip r:embed="rId3">
            <a:alphaModFix/>
          </a:blip>
          <a:stretch>
            <a:fillRect/>
          </a:stretch>
        </p:blipFill>
        <p:spPr>
          <a:xfrm>
            <a:off x="2190750" y="2828925"/>
            <a:ext cx="4762500" cy="19526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33"/>
          <p:cNvSpPr txBox="1"/>
          <p:nvPr>
            <p:ph type="ctrTitle"/>
          </p:nvPr>
        </p:nvSpPr>
        <p:spPr>
          <a:xfrm>
            <a:off x="2481725" y="1331450"/>
            <a:ext cx="4180500" cy="1745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Musculoskeletal System </a:t>
            </a:r>
            <a:endParaRPr/>
          </a:p>
        </p:txBody>
      </p:sp>
      <p:sp>
        <p:nvSpPr>
          <p:cNvPr id="188" name="Google Shape;188;p33"/>
          <p:cNvSpPr txBox="1"/>
          <p:nvPr>
            <p:ph idx="1" type="subTitle"/>
          </p:nvPr>
        </p:nvSpPr>
        <p:spPr>
          <a:xfrm>
            <a:off x="3335000" y="3257551"/>
            <a:ext cx="2473800" cy="477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Middle School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cience Fair Newsletter by Slidesgo">
  <a:themeElements>
    <a:clrScheme name="Simple Light">
      <a:dk1>
        <a:srgbClr val="383536"/>
      </a:dk1>
      <a:lt1>
        <a:srgbClr val="FFFFFF"/>
      </a:lt1>
      <a:dk2>
        <a:srgbClr val="595959"/>
      </a:dk2>
      <a:lt2>
        <a:srgbClr val="E6F0EF"/>
      </a:lt2>
      <a:accent1>
        <a:srgbClr val="D49421"/>
      </a:accent1>
      <a:accent2>
        <a:srgbClr val="C3CCA2"/>
      </a:accent2>
      <a:accent3>
        <a:srgbClr val="88AFA6"/>
      </a:accent3>
      <a:accent4>
        <a:srgbClr val="627E8D"/>
      </a:accent4>
      <a:accent5>
        <a:srgbClr val="BDBCBD"/>
      </a:accent5>
      <a:accent6>
        <a:srgbClr val="6E4D11"/>
      </a:accent6>
      <a:hlink>
        <a:srgbClr val="38353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