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Open Sans SemiBold"/>
      <p:regular r:id="rId16"/>
      <p:bold r:id="rId17"/>
      <p:italic r:id="rId18"/>
      <p:boldItalic r:id="rId19"/>
    </p:embeddedFont>
    <p:embeddedFont>
      <p:font typeface="Josefin Sans"/>
      <p:regular r:id="rId20"/>
      <p:bold r:id="rId21"/>
      <p:italic r:id="rId22"/>
      <p:boldItalic r:id="rId23"/>
    </p:embeddedFont>
    <p:embeddedFont>
      <p:font typeface="Fira Sans Condensed"/>
      <p:regular r:id="rId24"/>
      <p:bold r:id="rId25"/>
      <p:italic r:id="rId26"/>
      <p:boldItalic r:id="rId27"/>
    </p:embeddedFont>
    <p:embeddedFont>
      <p:font typeface="Open Sans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boldItalic.fntdata"/><Relationship Id="rId30" Type="http://schemas.openxmlformats.org/officeDocument/2006/relationships/font" Target="fonts/OpenSans-italic.fntdata"/><Relationship Id="rId20" Type="http://schemas.openxmlformats.org/officeDocument/2006/relationships/font" Target="fonts/JosefinSans-regular.fntdata"/><Relationship Id="rId22" Type="http://schemas.openxmlformats.org/officeDocument/2006/relationships/font" Target="fonts/JosefinSans-italic.fntdata"/><Relationship Id="rId21" Type="http://schemas.openxmlformats.org/officeDocument/2006/relationships/font" Target="fonts/JosefinSans-bold.fntdata"/><Relationship Id="rId24" Type="http://schemas.openxmlformats.org/officeDocument/2006/relationships/font" Target="fonts/FiraSansCondensed-regular.fntdata"/><Relationship Id="rId23" Type="http://schemas.openxmlformats.org/officeDocument/2006/relationships/font" Target="fonts/JosefinSans-boldItalic.fntdata"/><Relationship Id="rId26" Type="http://schemas.openxmlformats.org/officeDocument/2006/relationships/font" Target="fonts/FiraSansCondensed-italic.fntdata"/><Relationship Id="rId25" Type="http://schemas.openxmlformats.org/officeDocument/2006/relationships/font" Target="fonts/FiraSansCondensed-bold.fntdata"/><Relationship Id="rId28" Type="http://schemas.openxmlformats.org/officeDocument/2006/relationships/font" Target="fonts/OpenSans-regular.fntdata"/><Relationship Id="rId27" Type="http://schemas.openxmlformats.org/officeDocument/2006/relationships/font" Target="fonts/FiraSansCondensed-boldItalic.fntdata"/><Relationship Id="rId29" Type="http://schemas.openxmlformats.org/officeDocument/2006/relationships/font" Target="fonts/Open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penSansSemiBold-bold.fntdata"/><Relationship Id="rId16" Type="http://schemas.openxmlformats.org/officeDocument/2006/relationships/font" Target="fonts/OpenSansSemiBold-regular.fntdata"/><Relationship Id="rId19" Type="http://schemas.openxmlformats.org/officeDocument/2006/relationships/font" Target="fonts/OpenSansSemiBold-boldItalic.fntdata"/><Relationship Id="rId18" Type="http://schemas.openxmlformats.org/officeDocument/2006/relationships/font" Target="fonts/OpenSansSemiBold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0" name="Shape 10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1" name="Google Shape;102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2" name="Google Shape;102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7" name="Shape 1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Google Shape;1098;g2563a686e38_0_30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9" name="Google Shape;1099;g2563a686e38_0_30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5" name="Shape 10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1026;g256037964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7" name="Google Shape;1027;g256037964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0" name="Shape 10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Google Shape;1031;g256037964a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2" name="Google Shape;1032;g256037964a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7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2563a686e38_0_10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Google Shape;1039;g2563a686e38_0_1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6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g2563a686e38_0_5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8" name="Google Shape;1048;g2563a686e38_0_5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4" name="Shape 10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Google Shape;1055;g2563a686e38_0_4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6" name="Google Shape;1056;g2563a686e38_0_4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0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g2563a686e38_0_4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2" name="Google Shape;1072;g2563a686e38_0_4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g2563a686e38_0_30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3" name="Google Shape;1083;g2563a686e38_0_30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1" name="Shape 10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Google Shape;1092;g2563a686e38_0_20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3" name="Google Shape;1093;g2563a686e38_0_20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5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547575" y="3466725"/>
            <a:ext cx="4048800" cy="3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 rot="5400000">
            <a:off x="-1867025" y="1013175"/>
            <a:ext cx="4814046" cy="1710367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-229260" y="3396805"/>
            <a:ext cx="3675485" cy="189381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 flipH="1" rot="-315040">
            <a:off x="-236345" y="4475012"/>
            <a:ext cx="2114446" cy="9970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3282713" y="47691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927300" y="42102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55488" y="29082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4257175" y="49018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1559288" y="39105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 rot="-5400000">
            <a:off x="6110254" y="2527892"/>
            <a:ext cx="4814046" cy="1710367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5744675" y="-169359"/>
            <a:ext cx="3627772" cy="1869298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 flipH="1" rot="10484934">
            <a:off x="7292455" y="-348495"/>
            <a:ext cx="2087045" cy="98416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 rot="10800000">
            <a:off x="5634813" y="20792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2"/>
          <p:cNvSpPr/>
          <p:nvPr/>
        </p:nvSpPr>
        <p:spPr>
          <a:xfrm rot="10800000">
            <a:off x="7750600" y="102480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"/>
          <p:cNvSpPr/>
          <p:nvPr/>
        </p:nvSpPr>
        <p:spPr>
          <a:xfrm rot="10800000">
            <a:off x="8980488" y="193977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"/>
          <p:cNvSpPr/>
          <p:nvPr/>
        </p:nvSpPr>
        <p:spPr>
          <a:xfrm rot="10800000">
            <a:off x="4725450" y="13999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"/>
          <p:cNvSpPr txBox="1"/>
          <p:nvPr>
            <p:ph hasCustomPrompt="1" type="title"/>
          </p:nvPr>
        </p:nvSpPr>
        <p:spPr>
          <a:xfrm>
            <a:off x="1217350" y="1604400"/>
            <a:ext cx="6709200" cy="14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1" name="Google Shape;151;p11"/>
          <p:cNvSpPr txBox="1"/>
          <p:nvPr>
            <p:ph idx="1" type="body"/>
          </p:nvPr>
        </p:nvSpPr>
        <p:spPr>
          <a:xfrm>
            <a:off x="1668825" y="3087600"/>
            <a:ext cx="5806200" cy="4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2" name="Google Shape;152;p11"/>
          <p:cNvSpPr/>
          <p:nvPr/>
        </p:nvSpPr>
        <p:spPr>
          <a:xfrm flipH="1" rot="10800000">
            <a:off x="2527149" y="4367365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1"/>
          <p:cNvSpPr/>
          <p:nvPr/>
        </p:nvSpPr>
        <p:spPr>
          <a:xfrm>
            <a:off x="6198946" y="4555768"/>
            <a:ext cx="308665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1"/>
          <p:cNvSpPr/>
          <p:nvPr/>
        </p:nvSpPr>
        <p:spPr>
          <a:xfrm flipH="1" rot="-7520738">
            <a:off x="7812289" y="3760467"/>
            <a:ext cx="1404819" cy="2093810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1"/>
          <p:cNvSpPr/>
          <p:nvPr/>
        </p:nvSpPr>
        <p:spPr>
          <a:xfrm flipH="1">
            <a:off x="5018091" y="47256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1"/>
          <p:cNvSpPr/>
          <p:nvPr/>
        </p:nvSpPr>
        <p:spPr>
          <a:xfrm flipH="1">
            <a:off x="7887341" y="45541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1"/>
          <p:cNvSpPr/>
          <p:nvPr/>
        </p:nvSpPr>
        <p:spPr>
          <a:xfrm flipH="1">
            <a:off x="8652966" y="3628775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1"/>
          <p:cNvSpPr/>
          <p:nvPr/>
        </p:nvSpPr>
        <p:spPr>
          <a:xfrm flipH="1">
            <a:off x="7477516" y="4367375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1"/>
          <p:cNvSpPr/>
          <p:nvPr/>
        </p:nvSpPr>
        <p:spPr>
          <a:xfrm flipH="1">
            <a:off x="-426404" y="-84700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1"/>
          <p:cNvSpPr/>
          <p:nvPr/>
        </p:nvSpPr>
        <p:spPr>
          <a:xfrm rot="10800000">
            <a:off x="-294784" y="-365201"/>
            <a:ext cx="308665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1"/>
          <p:cNvSpPr/>
          <p:nvPr/>
        </p:nvSpPr>
        <p:spPr>
          <a:xfrm flipH="1" rot="3279262">
            <a:off x="-226292" y="-691608"/>
            <a:ext cx="1404819" cy="2093810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1"/>
          <p:cNvSpPr/>
          <p:nvPr/>
        </p:nvSpPr>
        <p:spPr>
          <a:xfrm flipH="1">
            <a:off x="885666" y="60690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1"/>
          <p:cNvSpPr/>
          <p:nvPr/>
        </p:nvSpPr>
        <p:spPr>
          <a:xfrm flipH="1">
            <a:off x="2476066" y="6665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1"/>
          <p:cNvSpPr/>
          <p:nvPr/>
        </p:nvSpPr>
        <p:spPr>
          <a:xfrm flipH="1">
            <a:off x="82941" y="143520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68" name="Google Shape;168;p13"/>
          <p:cNvSpPr txBox="1"/>
          <p:nvPr>
            <p:ph idx="1" type="subTitle"/>
          </p:nvPr>
        </p:nvSpPr>
        <p:spPr>
          <a:xfrm>
            <a:off x="4379650" y="1868975"/>
            <a:ext cx="3830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69" name="Google Shape;169;p13"/>
          <p:cNvSpPr txBox="1"/>
          <p:nvPr>
            <p:ph idx="2" type="subTitle"/>
          </p:nvPr>
        </p:nvSpPr>
        <p:spPr>
          <a:xfrm>
            <a:off x="5051588" y="2188088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13"/>
          <p:cNvSpPr txBox="1"/>
          <p:nvPr>
            <p:ph idx="3" type="subTitle"/>
          </p:nvPr>
        </p:nvSpPr>
        <p:spPr>
          <a:xfrm>
            <a:off x="934238" y="1868975"/>
            <a:ext cx="36900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71" name="Google Shape;171;p13"/>
          <p:cNvSpPr txBox="1"/>
          <p:nvPr>
            <p:ph idx="4" type="subTitle"/>
          </p:nvPr>
        </p:nvSpPr>
        <p:spPr>
          <a:xfrm>
            <a:off x="1536188" y="2188088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3"/>
          <p:cNvSpPr txBox="1"/>
          <p:nvPr>
            <p:ph idx="5" type="subTitle"/>
          </p:nvPr>
        </p:nvSpPr>
        <p:spPr>
          <a:xfrm>
            <a:off x="4379600" y="3770850"/>
            <a:ext cx="3830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73" name="Google Shape;173;p13"/>
          <p:cNvSpPr txBox="1"/>
          <p:nvPr>
            <p:ph idx="6" type="subTitle"/>
          </p:nvPr>
        </p:nvSpPr>
        <p:spPr>
          <a:xfrm>
            <a:off x="5051588" y="4089975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3"/>
          <p:cNvSpPr txBox="1"/>
          <p:nvPr>
            <p:ph idx="7" type="subTitle"/>
          </p:nvPr>
        </p:nvSpPr>
        <p:spPr>
          <a:xfrm>
            <a:off x="934238" y="3770850"/>
            <a:ext cx="36900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75" name="Google Shape;175;p13"/>
          <p:cNvSpPr txBox="1"/>
          <p:nvPr>
            <p:ph idx="8" type="subTitle"/>
          </p:nvPr>
        </p:nvSpPr>
        <p:spPr>
          <a:xfrm>
            <a:off x="1536188" y="4089975"/>
            <a:ext cx="2486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3"/>
          <p:cNvSpPr txBox="1"/>
          <p:nvPr>
            <p:ph hasCustomPrompt="1" idx="9" type="title"/>
          </p:nvPr>
        </p:nvSpPr>
        <p:spPr>
          <a:xfrm>
            <a:off x="2259638" y="1171113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77" name="Google Shape;177;p13"/>
          <p:cNvSpPr txBox="1"/>
          <p:nvPr>
            <p:ph hasCustomPrompt="1" idx="13" type="title"/>
          </p:nvPr>
        </p:nvSpPr>
        <p:spPr>
          <a:xfrm>
            <a:off x="5775063" y="1171113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78" name="Google Shape;178;p13"/>
          <p:cNvSpPr txBox="1"/>
          <p:nvPr>
            <p:ph hasCustomPrompt="1" idx="14" type="title"/>
          </p:nvPr>
        </p:nvSpPr>
        <p:spPr>
          <a:xfrm>
            <a:off x="2259638" y="3071125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79" name="Google Shape;179;p13"/>
          <p:cNvSpPr txBox="1"/>
          <p:nvPr>
            <p:ph hasCustomPrompt="1" idx="15" type="title"/>
          </p:nvPr>
        </p:nvSpPr>
        <p:spPr>
          <a:xfrm>
            <a:off x="5775063" y="3071125"/>
            <a:ext cx="10392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50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80" name="Google Shape;180;p13"/>
          <p:cNvSpPr/>
          <p:nvPr/>
        </p:nvSpPr>
        <p:spPr>
          <a:xfrm rot="-5267561">
            <a:off x="-2166865" y="2462282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3"/>
          <p:cNvSpPr/>
          <p:nvPr/>
        </p:nvSpPr>
        <p:spPr>
          <a:xfrm rot="-5400000">
            <a:off x="-954332" y="1253578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13"/>
          <p:cNvSpPr/>
          <p:nvPr/>
        </p:nvSpPr>
        <p:spPr>
          <a:xfrm rot="5400000">
            <a:off x="-672825" y="419298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3"/>
          <p:cNvSpPr/>
          <p:nvPr/>
        </p:nvSpPr>
        <p:spPr>
          <a:xfrm rot="5400000">
            <a:off x="121363" y="31329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3"/>
          <p:cNvSpPr/>
          <p:nvPr/>
        </p:nvSpPr>
        <p:spPr>
          <a:xfrm rot="5400000">
            <a:off x="993813" y="264713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3"/>
          <p:cNvSpPr/>
          <p:nvPr/>
        </p:nvSpPr>
        <p:spPr>
          <a:xfrm rot="5400000">
            <a:off x="540138" y="12904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3"/>
          <p:cNvSpPr/>
          <p:nvPr/>
        </p:nvSpPr>
        <p:spPr>
          <a:xfrm rot="5400000">
            <a:off x="441438" y="27005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3"/>
          <p:cNvSpPr/>
          <p:nvPr/>
        </p:nvSpPr>
        <p:spPr>
          <a:xfrm rot="5532439">
            <a:off x="6598811" y="1897536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"/>
          <p:cNvSpPr/>
          <p:nvPr/>
        </p:nvSpPr>
        <p:spPr>
          <a:xfrm rot="5400000">
            <a:off x="7811366" y="2920743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3"/>
          <p:cNvSpPr/>
          <p:nvPr/>
        </p:nvSpPr>
        <p:spPr>
          <a:xfrm rot="-5400000">
            <a:off x="7826590" y="3732336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3"/>
          <p:cNvSpPr/>
          <p:nvPr/>
        </p:nvSpPr>
        <p:spPr>
          <a:xfrm rot="-5400000">
            <a:off x="8965800" y="184432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13"/>
          <p:cNvSpPr/>
          <p:nvPr/>
        </p:nvSpPr>
        <p:spPr>
          <a:xfrm rot="-5400000">
            <a:off x="8612125" y="375164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3"/>
          <p:cNvSpPr/>
          <p:nvPr/>
        </p:nvSpPr>
        <p:spPr>
          <a:xfrm rot="-5400000">
            <a:off x="8710825" y="23415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3"/>
          <p:cNvSpPr/>
          <p:nvPr/>
        </p:nvSpPr>
        <p:spPr>
          <a:xfrm rot="-5400000">
            <a:off x="8158450" y="4777374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1">
  <p:cSld name="CUSTOM_42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"/>
          <p:cNvSpPr txBox="1"/>
          <p:nvPr>
            <p:ph hasCustomPrompt="1" type="title"/>
          </p:nvPr>
        </p:nvSpPr>
        <p:spPr>
          <a:xfrm>
            <a:off x="2515413" y="2611248"/>
            <a:ext cx="1594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6" name="Google Shape;196;p14"/>
          <p:cNvSpPr txBox="1"/>
          <p:nvPr>
            <p:ph hasCustomPrompt="1" idx="2" type="title"/>
          </p:nvPr>
        </p:nvSpPr>
        <p:spPr>
          <a:xfrm>
            <a:off x="5033788" y="2611248"/>
            <a:ext cx="1594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7" name="Google Shape;197;p14"/>
          <p:cNvSpPr txBox="1"/>
          <p:nvPr>
            <p:ph idx="1" type="subTitle"/>
          </p:nvPr>
        </p:nvSpPr>
        <p:spPr>
          <a:xfrm>
            <a:off x="718800" y="1641600"/>
            <a:ext cx="2669700" cy="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198" name="Google Shape;198;p14"/>
          <p:cNvSpPr txBox="1"/>
          <p:nvPr>
            <p:ph idx="3" type="subTitle"/>
          </p:nvPr>
        </p:nvSpPr>
        <p:spPr>
          <a:xfrm>
            <a:off x="872525" y="2156600"/>
            <a:ext cx="2362200" cy="6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14"/>
          <p:cNvSpPr txBox="1"/>
          <p:nvPr>
            <p:ph idx="4" type="subTitle"/>
          </p:nvPr>
        </p:nvSpPr>
        <p:spPr>
          <a:xfrm>
            <a:off x="3237150" y="1641600"/>
            <a:ext cx="2669700" cy="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200" name="Google Shape;200;p14"/>
          <p:cNvSpPr txBox="1"/>
          <p:nvPr>
            <p:ph idx="5" type="subTitle"/>
          </p:nvPr>
        </p:nvSpPr>
        <p:spPr>
          <a:xfrm>
            <a:off x="3390900" y="2156620"/>
            <a:ext cx="2362200" cy="6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4"/>
          <p:cNvSpPr txBox="1"/>
          <p:nvPr>
            <p:ph idx="6" type="subTitle"/>
          </p:nvPr>
        </p:nvSpPr>
        <p:spPr>
          <a:xfrm>
            <a:off x="5755500" y="1641600"/>
            <a:ext cx="2669700" cy="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202" name="Google Shape;202;p14"/>
          <p:cNvSpPr txBox="1"/>
          <p:nvPr>
            <p:ph idx="7" type="subTitle"/>
          </p:nvPr>
        </p:nvSpPr>
        <p:spPr>
          <a:xfrm>
            <a:off x="5888425" y="2156600"/>
            <a:ext cx="2362200" cy="6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4"/>
          <p:cNvSpPr txBox="1"/>
          <p:nvPr>
            <p:ph idx="8" type="subTitle"/>
          </p:nvPr>
        </p:nvSpPr>
        <p:spPr>
          <a:xfrm>
            <a:off x="1766775" y="3105100"/>
            <a:ext cx="3092100" cy="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204" name="Google Shape;204;p14"/>
          <p:cNvSpPr txBox="1"/>
          <p:nvPr>
            <p:ph idx="9" type="subTitle"/>
          </p:nvPr>
        </p:nvSpPr>
        <p:spPr>
          <a:xfrm>
            <a:off x="2131725" y="3620120"/>
            <a:ext cx="2362200" cy="6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14"/>
          <p:cNvSpPr txBox="1"/>
          <p:nvPr>
            <p:ph idx="13" type="subTitle"/>
          </p:nvPr>
        </p:nvSpPr>
        <p:spPr>
          <a:xfrm>
            <a:off x="4496350" y="3105100"/>
            <a:ext cx="2669700" cy="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7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206" name="Google Shape;206;p14"/>
          <p:cNvSpPr txBox="1"/>
          <p:nvPr>
            <p:ph idx="14" type="subTitle"/>
          </p:nvPr>
        </p:nvSpPr>
        <p:spPr>
          <a:xfrm>
            <a:off x="4650100" y="3620100"/>
            <a:ext cx="2362200" cy="68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4"/>
          <p:cNvSpPr txBox="1"/>
          <p:nvPr>
            <p:ph hasCustomPrompt="1" idx="15" type="title"/>
          </p:nvPr>
        </p:nvSpPr>
        <p:spPr>
          <a:xfrm>
            <a:off x="1256225" y="1132242"/>
            <a:ext cx="1594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8" name="Google Shape;208;p14"/>
          <p:cNvSpPr txBox="1"/>
          <p:nvPr>
            <p:ph hasCustomPrompt="1" idx="16" type="title"/>
          </p:nvPr>
        </p:nvSpPr>
        <p:spPr>
          <a:xfrm>
            <a:off x="3774600" y="1132242"/>
            <a:ext cx="1594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9" name="Google Shape;209;p14"/>
          <p:cNvSpPr txBox="1"/>
          <p:nvPr>
            <p:ph hasCustomPrompt="1" idx="17" type="title"/>
          </p:nvPr>
        </p:nvSpPr>
        <p:spPr>
          <a:xfrm>
            <a:off x="6292975" y="1132242"/>
            <a:ext cx="1594800" cy="69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10" name="Google Shape;210;p14"/>
          <p:cNvSpPr/>
          <p:nvPr/>
        </p:nvSpPr>
        <p:spPr>
          <a:xfrm flipH="1" rot="10800000">
            <a:off x="37927" y="4374834"/>
            <a:ext cx="2505013" cy="768740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4"/>
          <p:cNvSpPr/>
          <p:nvPr/>
        </p:nvSpPr>
        <p:spPr>
          <a:xfrm rot="10800000">
            <a:off x="6142736" y="4490064"/>
            <a:ext cx="2594745" cy="68451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4"/>
          <p:cNvSpPr/>
          <p:nvPr/>
        </p:nvSpPr>
        <p:spPr>
          <a:xfrm flipH="1" rot="10800000">
            <a:off x="6632383" y="4238575"/>
            <a:ext cx="3779755" cy="936000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4"/>
          <p:cNvSpPr/>
          <p:nvPr/>
        </p:nvSpPr>
        <p:spPr>
          <a:xfrm flipH="1">
            <a:off x="-5" y="4269850"/>
            <a:ext cx="2018280" cy="873809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14"/>
          <p:cNvSpPr/>
          <p:nvPr/>
        </p:nvSpPr>
        <p:spPr>
          <a:xfrm>
            <a:off x="-1" y="4269786"/>
            <a:ext cx="1717924" cy="873594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4"/>
          <p:cNvSpPr/>
          <p:nvPr/>
        </p:nvSpPr>
        <p:spPr>
          <a:xfrm rot="10800000">
            <a:off x="6962402" y="4352337"/>
            <a:ext cx="2594826" cy="822238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4"/>
          <p:cNvSpPr txBox="1"/>
          <p:nvPr>
            <p:ph idx="18"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7" name="Google Shape;217;p14"/>
          <p:cNvSpPr/>
          <p:nvPr/>
        </p:nvSpPr>
        <p:spPr>
          <a:xfrm rot="5400000">
            <a:off x="2341731" y="48099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14"/>
          <p:cNvSpPr/>
          <p:nvPr/>
        </p:nvSpPr>
        <p:spPr>
          <a:xfrm rot="5400000">
            <a:off x="989544" y="47098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4"/>
          <p:cNvSpPr/>
          <p:nvPr/>
        </p:nvSpPr>
        <p:spPr>
          <a:xfrm rot="-5400000">
            <a:off x="1684906" y="46572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4"/>
          <p:cNvSpPr/>
          <p:nvPr/>
        </p:nvSpPr>
        <p:spPr>
          <a:xfrm rot="5400000">
            <a:off x="333331" y="4075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4"/>
          <p:cNvSpPr/>
          <p:nvPr/>
        </p:nvSpPr>
        <p:spPr>
          <a:xfrm rot="5400000">
            <a:off x="8655556" y="41433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4"/>
          <p:cNvSpPr/>
          <p:nvPr/>
        </p:nvSpPr>
        <p:spPr>
          <a:xfrm rot="-5400000">
            <a:off x="7367731" y="44490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4"/>
          <p:cNvSpPr/>
          <p:nvPr/>
        </p:nvSpPr>
        <p:spPr>
          <a:xfrm rot="5400000">
            <a:off x="5923156" y="48443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2"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"/>
          <p:cNvSpPr txBox="1"/>
          <p:nvPr>
            <p:ph type="title"/>
          </p:nvPr>
        </p:nvSpPr>
        <p:spPr>
          <a:xfrm>
            <a:off x="3373350" y="2938325"/>
            <a:ext cx="4044000" cy="4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5100"/>
              <a:buNone/>
              <a:defRPr sz="3000"/>
            </a:lvl1pPr>
            <a:lvl2pPr lvl="1" rtl="0">
              <a:spcBef>
                <a:spcPts val="160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26" name="Google Shape;226;p15"/>
          <p:cNvSpPr txBox="1"/>
          <p:nvPr>
            <p:ph idx="1" type="subTitle"/>
          </p:nvPr>
        </p:nvSpPr>
        <p:spPr>
          <a:xfrm>
            <a:off x="1726650" y="1707450"/>
            <a:ext cx="5690700" cy="98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20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15"/>
          <p:cNvSpPr/>
          <p:nvPr/>
        </p:nvSpPr>
        <p:spPr>
          <a:xfrm>
            <a:off x="2301825" y="-81050"/>
            <a:ext cx="5472801" cy="1242133"/>
          </a:xfrm>
          <a:custGeom>
            <a:rect b="b" l="l" r="r" t="t"/>
            <a:pathLst>
              <a:path extrusionOk="0" h="48554" w="113987">
                <a:moveTo>
                  <a:pt x="1" y="1"/>
                </a:moveTo>
                <a:cubicBezTo>
                  <a:pt x="1664" y="4622"/>
                  <a:pt x="7395" y="8627"/>
                  <a:pt x="14480" y="9243"/>
                </a:cubicBezTo>
                <a:cubicBezTo>
                  <a:pt x="15269" y="9310"/>
                  <a:pt x="16057" y="9341"/>
                  <a:pt x="16844" y="9341"/>
                </a:cubicBezTo>
                <a:cubicBezTo>
                  <a:pt x="26954" y="9341"/>
                  <a:pt x="36902" y="4191"/>
                  <a:pt x="46543" y="4191"/>
                </a:cubicBezTo>
                <a:cubicBezTo>
                  <a:pt x="48520" y="4191"/>
                  <a:pt x="50484" y="4408"/>
                  <a:pt x="52434" y="4930"/>
                </a:cubicBezTo>
                <a:cubicBezTo>
                  <a:pt x="59335" y="6717"/>
                  <a:pt x="63032" y="11831"/>
                  <a:pt x="63833" y="16760"/>
                </a:cubicBezTo>
                <a:cubicBezTo>
                  <a:pt x="64634" y="21750"/>
                  <a:pt x="63155" y="26680"/>
                  <a:pt x="62970" y="31609"/>
                </a:cubicBezTo>
                <a:cubicBezTo>
                  <a:pt x="62847" y="36538"/>
                  <a:pt x="64264" y="41898"/>
                  <a:pt x="69563" y="45349"/>
                </a:cubicBezTo>
                <a:cubicBezTo>
                  <a:pt x="73005" y="47564"/>
                  <a:pt x="77580" y="48553"/>
                  <a:pt x="82312" y="48553"/>
                </a:cubicBezTo>
                <a:cubicBezTo>
                  <a:pt x="88505" y="48553"/>
                  <a:pt x="94967" y="46857"/>
                  <a:pt x="99507" y="43993"/>
                </a:cubicBezTo>
                <a:cubicBezTo>
                  <a:pt x="107579" y="38941"/>
                  <a:pt x="110906" y="31362"/>
                  <a:pt x="112508" y="24030"/>
                </a:cubicBezTo>
                <a:cubicBezTo>
                  <a:pt x="113987" y="17253"/>
                  <a:pt x="112262" y="3821"/>
                  <a:pt x="1038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5"/>
          <p:cNvSpPr/>
          <p:nvPr/>
        </p:nvSpPr>
        <p:spPr>
          <a:xfrm rot="10800000">
            <a:off x="3105740" y="-321877"/>
            <a:ext cx="2419310" cy="8618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5"/>
          <p:cNvSpPr/>
          <p:nvPr/>
        </p:nvSpPr>
        <p:spPr>
          <a:xfrm rot="-5400000">
            <a:off x="5094113" y="-676765"/>
            <a:ext cx="969192" cy="1790903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5"/>
          <p:cNvSpPr/>
          <p:nvPr/>
        </p:nvSpPr>
        <p:spPr>
          <a:xfrm rot="5400000">
            <a:off x="6553938" y="4582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5"/>
          <p:cNvSpPr/>
          <p:nvPr/>
        </p:nvSpPr>
        <p:spPr>
          <a:xfrm rot="5400000">
            <a:off x="4522788" y="64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15"/>
          <p:cNvSpPr/>
          <p:nvPr/>
        </p:nvSpPr>
        <p:spPr>
          <a:xfrm rot="5400000">
            <a:off x="8054788" y="9383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5"/>
          <p:cNvSpPr/>
          <p:nvPr/>
        </p:nvSpPr>
        <p:spPr>
          <a:xfrm rot="5400000">
            <a:off x="2853363" y="301738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5"/>
          <p:cNvSpPr/>
          <p:nvPr/>
        </p:nvSpPr>
        <p:spPr>
          <a:xfrm rot="5400000">
            <a:off x="2401288" y="5398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5"/>
          <p:cNvSpPr/>
          <p:nvPr/>
        </p:nvSpPr>
        <p:spPr>
          <a:xfrm rot="10800000">
            <a:off x="1820973" y="3982367"/>
            <a:ext cx="5577954" cy="1242133"/>
          </a:xfrm>
          <a:custGeom>
            <a:rect b="b" l="l" r="r" t="t"/>
            <a:pathLst>
              <a:path extrusionOk="0" h="48554" w="113987">
                <a:moveTo>
                  <a:pt x="1" y="1"/>
                </a:moveTo>
                <a:cubicBezTo>
                  <a:pt x="1664" y="4622"/>
                  <a:pt x="7395" y="8627"/>
                  <a:pt x="14480" y="9243"/>
                </a:cubicBezTo>
                <a:cubicBezTo>
                  <a:pt x="15269" y="9310"/>
                  <a:pt x="16057" y="9341"/>
                  <a:pt x="16844" y="9341"/>
                </a:cubicBezTo>
                <a:cubicBezTo>
                  <a:pt x="26954" y="9341"/>
                  <a:pt x="36902" y="4191"/>
                  <a:pt x="46543" y="4191"/>
                </a:cubicBezTo>
                <a:cubicBezTo>
                  <a:pt x="48520" y="4191"/>
                  <a:pt x="50484" y="4408"/>
                  <a:pt x="52434" y="4930"/>
                </a:cubicBezTo>
                <a:cubicBezTo>
                  <a:pt x="59335" y="6717"/>
                  <a:pt x="63032" y="11831"/>
                  <a:pt x="63833" y="16760"/>
                </a:cubicBezTo>
                <a:cubicBezTo>
                  <a:pt x="64634" y="21750"/>
                  <a:pt x="63155" y="26680"/>
                  <a:pt x="62970" y="31609"/>
                </a:cubicBezTo>
                <a:cubicBezTo>
                  <a:pt x="62847" y="36538"/>
                  <a:pt x="64264" y="41898"/>
                  <a:pt x="69563" y="45349"/>
                </a:cubicBezTo>
                <a:cubicBezTo>
                  <a:pt x="73005" y="47564"/>
                  <a:pt x="77580" y="48553"/>
                  <a:pt x="82312" y="48553"/>
                </a:cubicBezTo>
                <a:cubicBezTo>
                  <a:pt x="88505" y="48553"/>
                  <a:pt x="94967" y="46857"/>
                  <a:pt x="99507" y="43993"/>
                </a:cubicBezTo>
                <a:cubicBezTo>
                  <a:pt x="107579" y="38941"/>
                  <a:pt x="110906" y="31362"/>
                  <a:pt x="112508" y="24030"/>
                </a:cubicBezTo>
                <a:cubicBezTo>
                  <a:pt x="113987" y="17253"/>
                  <a:pt x="112262" y="3821"/>
                  <a:pt x="10382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5"/>
          <p:cNvSpPr/>
          <p:nvPr/>
        </p:nvSpPr>
        <p:spPr>
          <a:xfrm>
            <a:off x="4175688" y="4603443"/>
            <a:ext cx="2419310" cy="8618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5"/>
          <p:cNvSpPr/>
          <p:nvPr/>
        </p:nvSpPr>
        <p:spPr>
          <a:xfrm rot="5400000">
            <a:off x="3798057" y="3940705"/>
            <a:ext cx="969192" cy="1790903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5"/>
          <p:cNvSpPr/>
          <p:nvPr/>
        </p:nvSpPr>
        <p:spPr>
          <a:xfrm rot="-5400000">
            <a:off x="2853375" y="43630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5"/>
          <p:cNvSpPr/>
          <p:nvPr/>
        </p:nvSpPr>
        <p:spPr>
          <a:xfrm rot="-5400000">
            <a:off x="5079550" y="439543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5"/>
          <p:cNvSpPr/>
          <p:nvPr/>
        </p:nvSpPr>
        <p:spPr>
          <a:xfrm rot="-5400000">
            <a:off x="1555000" y="48415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5"/>
          <p:cNvSpPr/>
          <p:nvPr/>
        </p:nvSpPr>
        <p:spPr>
          <a:xfrm rot="-5400000">
            <a:off x="6683875" y="4678206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5"/>
          <p:cNvSpPr/>
          <p:nvPr/>
        </p:nvSpPr>
        <p:spPr>
          <a:xfrm rot="-5400000">
            <a:off x="7201050" y="4504906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1">
  <p:cSld name="CUSTOM_46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6"/>
          <p:cNvSpPr/>
          <p:nvPr/>
        </p:nvSpPr>
        <p:spPr>
          <a:xfrm flipH="1" rot="10800000">
            <a:off x="-34948" y="4374909"/>
            <a:ext cx="2505013" cy="768740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6"/>
          <p:cNvSpPr/>
          <p:nvPr/>
        </p:nvSpPr>
        <p:spPr>
          <a:xfrm flipH="1">
            <a:off x="6142736" y="0"/>
            <a:ext cx="2594745" cy="68451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6"/>
          <p:cNvSpPr/>
          <p:nvPr/>
        </p:nvSpPr>
        <p:spPr>
          <a:xfrm>
            <a:off x="6632383" y="0"/>
            <a:ext cx="3779755" cy="936000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6"/>
          <p:cNvSpPr/>
          <p:nvPr/>
        </p:nvSpPr>
        <p:spPr>
          <a:xfrm flipH="1">
            <a:off x="-5" y="4269850"/>
            <a:ext cx="2018280" cy="873809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6"/>
          <p:cNvSpPr/>
          <p:nvPr/>
        </p:nvSpPr>
        <p:spPr>
          <a:xfrm>
            <a:off x="-1" y="4269786"/>
            <a:ext cx="1717924" cy="873594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6"/>
          <p:cNvSpPr/>
          <p:nvPr/>
        </p:nvSpPr>
        <p:spPr>
          <a:xfrm flipH="1">
            <a:off x="6962402" y="0"/>
            <a:ext cx="2594826" cy="822238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6"/>
          <p:cNvSpPr/>
          <p:nvPr/>
        </p:nvSpPr>
        <p:spPr>
          <a:xfrm flipH="1" rot="9281215">
            <a:off x="6963797" y="4203731"/>
            <a:ext cx="2228124" cy="918929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6"/>
          <p:cNvSpPr/>
          <p:nvPr/>
        </p:nvSpPr>
        <p:spPr>
          <a:xfrm flipH="1" rot="9280772">
            <a:off x="6019538" y="4396562"/>
            <a:ext cx="3782980" cy="1428824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6"/>
          <p:cNvSpPr/>
          <p:nvPr/>
        </p:nvSpPr>
        <p:spPr>
          <a:xfrm rot="9281383">
            <a:off x="6014037" y="3898835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6"/>
          <p:cNvSpPr/>
          <p:nvPr/>
        </p:nvSpPr>
        <p:spPr>
          <a:xfrm flipH="1" rot="10800000">
            <a:off x="-874529" y="63632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6"/>
          <p:cNvSpPr/>
          <p:nvPr/>
        </p:nvSpPr>
        <p:spPr>
          <a:xfrm rot="9367883">
            <a:off x="-1140979" y="-338044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6"/>
          <p:cNvSpPr/>
          <p:nvPr/>
        </p:nvSpPr>
        <p:spPr>
          <a:xfrm flipH="1" rot="9944222">
            <a:off x="-1677309" y="-294645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6"/>
          <p:cNvSpPr txBox="1"/>
          <p:nvPr>
            <p:ph type="title"/>
          </p:nvPr>
        </p:nvSpPr>
        <p:spPr>
          <a:xfrm>
            <a:off x="2550000" y="3290249"/>
            <a:ext cx="4044000" cy="49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57" name="Google Shape;257;p16"/>
          <p:cNvSpPr txBox="1"/>
          <p:nvPr>
            <p:ph idx="1" type="subTitle"/>
          </p:nvPr>
        </p:nvSpPr>
        <p:spPr>
          <a:xfrm>
            <a:off x="2250150" y="1355551"/>
            <a:ext cx="4643700" cy="16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None/>
              <a:defRPr sz="2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58" name="Google Shape;258;p16"/>
          <p:cNvSpPr/>
          <p:nvPr/>
        </p:nvSpPr>
        <p:spPr>
          <a:xfrm rot="5400000">
            <a:off x="2341731" y="48099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6"/>
          <p:cNvSpPr/>
          <p:nvPr/>
        </p:nvSpPr>
        <p:spPr>
          <a:xfrm rot="5400000">
            <a:off x="989544" y="47098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6"/>
          <p:cNvSpPr/>
          <p:nvPr/>
        </p:nvSpPr>
        <p:spPr>
          <a:xfrm rot="-5400000">
            <a:off x="1684906" y="46572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6"/>
          <p:cNvSpPr/>
          <p:nvPr/>
        </p:nvSpPr>
        <p:spPr>
          <a:xfrm rot="5400000">
            <a:off x="333331" y="4075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6"/>
          <p:cNvSpPr/>
          <p:nvPr/>
        </p:nvSpPr>
        <p:spPr>
          <a:xfrm rot="5400000">
            <a:off x="957006" y="6007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6"/>
          <p:cNvSpPr/>
          <p:nvPr/>
        </p:nvSpPr>
        <p:spPr>
          <a:xfrm rot="5400000">
            <a:off x="8564894" y="4842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6"/>
          <p:cNvSpPr/>
          <p:nvPr/>
        </p:nvSpPr>
        <p:spPr>
          <a:xfrm rot="-5400000">
            <a:off x="234781" y="10034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6"/>
          <p:cNvSpPr/>
          <p:nvPr/>
        </p:nvSpPr>
        <p:spPr>
          <a:xfrm rot="5400000">
            <a:off x="1477081" y="140794"/>
            <a:ext cx="163500" cy="163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6"/>
          <p:cNvSpPr/>
          <p:nvPr/>
        </p:nvSpPr>
        <p:spPr>
          <a:xfrm rot="5400000">
            <a:off x="8233156" y="433776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6"/>
          <p:cNvSpPr/>
          <p:nvPr/>
        </p:nvSpPr>
        <p:spPr>
          <a:xfrm rot="5400000">
            <a:off x="7390894" y="455883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6"/>
          <p:cNvSpPr/>
          <p:nvPr/>
        </p:nvSpPr>
        <p:spPr>
          <a:xfrm rot="-5400000">
            <a:off x="8911081" y="355768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6"/>
          <p:cNvSpPr/>
          <p:nvPr/>
        </p:nvSpPr>
        <p:spPr>
          <a:xfrm rot="5400000">
            <a:off x="7296606" y="5209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CUSTOM_13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7"/>
          <p:cNvSpPr txBox="1"/>
          <p:nvPr>
            <p:ph type="title"/>
          </p:nvPr>
        </p:nvSpPr>
        <p:spPr>
          <a:xfrm>
            <a:off x="710000" y="2261338"/>
            <a:ext cx="53190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2" name="Google Shape;272;p17"/>
          <p:cNvSpPr txBox="1"/>
          <p:nvPr>
            <p:ph hasCustomPrompt="1" idx="2" type="title"/>
          </p:nvPr>
        </p:nvSpPr>
        <p:spPr>
          <a:xfrm>
            <a:off x="710000" y="1164675"/>
            <a:ext cx="2932800" cy="97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73" name="Google Shape;273;p17"/>
          <p:cNvSpPr txBox="1"/>
          <p:nvPr>
            <p:ph idx="1" type="subTitle"/>
          </p:nvPr>
        </p:nvSpPr>
        <p:spPr>
          <a:xfrm>
            <a:off x="710000" y="3123913"/>
            <a:ext cx="3513300" cy="43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17"/>
          <p:cNvSpPr/>
          <p:nvPr/>
        </p:nvSpPr>
        <p:spPr>
          <a:xfrm rot="10800000">
            <a:off x="3794725" y="3526224"/>
            <a:ext cx="5269500" cy="161730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7"/>
          <p:cNvSpPr/>
          <p:nvPr/>
        </p:nvSpPr>
        <p:spPr>
          <a:xfrm flipH="1">
            <a:off x="4079409" y="0"/>
            <a:ext cx="3848746" cy="1015396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7"/>
          <p:cNvSpPr/>
          <p:nvPr/>
        </p:nvSpPr>
        <p:spPr>
          <a:xfrm>
            <a:off x="4805860" y="0"/>
            <a:ext cx="5606452" cy="1388382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7"/>
          <p:cNvSpPr/>
          <p:nvPr/>
        </p:nvSpPr>
        <p:spPr>
          <a:xfrm>
            <a:off x="4898284" y="3305534"/>
            <a:ext cx="4245815" cy="1838051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7"/>
          <p:cNvSpPr/>
          <p:nvPr/>
        </p:nvSpPr>
        <p:spPr>
          <a:xfrm flipH="1">
            <a:off x="5529737" y="3305400"/>
            <a:ext cx="3614274" cy="1837882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7"/>
          <p:cNvSpPr/>
          <p:nvPr/>
        </p:nvSpPr>
        <p:spPr>
          <a:xfrm flipH="1">
            <a:off x="5295901" y="0"/>
            <a:ext cx="3848110" cy="1219360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17"/>
          <p:cNvSpPr/>
          <p:nvPr/>
        </p:nvSpPr>
        <p:spPr>
          <a:xfrm rot="5400000">
            <a:off x="7269506" y="10558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7"/>
          <p:cNvSpPr/>
          <p:nvPr/>
        </p:nvSpPr>
        <p:spPr>
          <a:xfrm rot="5400000">
            <a:off x="5917319" y="9557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7"/>
          <p:cNvSpPr/>
          <p:nvPr/>
        </p:nvSpPr>
        <p:spPr>
          <a:xfrm rot="-5400000">
            <a:off x="6612681" y="903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7"/>
          <p:cNvSpPr/>
          <p:nvPr/>
        </p:nvSpPr>
        <p:spPr>
          <a:xfrm rot="5400000">
            <a:off x="5261106" y="3210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7"/>
          <p:cNvSpPr/>
          <p:nvPr/>
        </p:nvSpPr>
        <p:spPr>
          <a:xfrm flipH="1" rot="-5400000">
            <a:off x="4341681" y="47533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17"/>
          <p:cNvSpPr/>
          <p:nvPr/>
        </p:nvSpPr>
        <p:spPr>
          <a:xfrm flipH="1" rot="5400000">
            <a:off x="5326056" y="43294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17"/>
          <p:cNvSpPr/>
          <p:nvPr/>
        </p:nvSpPr>
        <p:spPr>
          <a:xfrm flipH="1" rot="-5400000">
            <a:off x="7106006" y="3674706"/>
            <a:ext cx="163500" cy="163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3"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8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89" name="Google Shape;289;p18"/>
          <p:cNvSpPr txBox="1"/>
          <p:nvPr>
            <p:ph hasCustomPrompt="1" idx="2" type="title"/>
          </p:nvPr>
        </p:nvSpPr>
        <p:spPr>
          <a:xfrm>
            <a:off x="884798" y="1499138"/>
            <a:ext cx="32004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90" name="Google Shape;290;p18"/>
          <p:cNvSpPr txBox="1"/>
          <p:nvPr>
            <p:ph idx="1" type="subTitle"/>
          </p:nvPr>
        </p:nvSpPr>
        <p:spPr>
          <a:xfrm>
            <a:off x="1099425" y="2130913"/>
            <a:ext cx="2771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1" name="Google Shape;291;p18"/>
          <p:cNvSpPr txBox="1"/>
          <p:nvPr>
            <p:ph hasCustomPrompt="1" idx="3" type="title"/>
          </p:nvPr>
        </p:nvSpPr>
        <p:spPr>
          <a:xfrm>
            <a:off x="5058798" y="1499138"/>
            <a:ext cx="32004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92" name="Google Shape;292;p18"/>
          <p:cNvSpPr txBox="1"/>
          <p:nvPr>
            <p:ph idx="4" type="subTitle"/>
          </p:nvPr>
        </p:nvSpPr>
        <p:spPr>
          <a:xfrm>
            <a:off x="5273425" y="2130925"/>
            <a:ext cx="2771100" cy="5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18"/>
          <p:cNvSpPr txBox="1"/>
          <p:nvPr>
            <p:ph hasCustomPrompt="1" idx="5" type="title"/>
          </p:nvPr>
        </p:nvSpPr>
        <p:spPr>
          <a:xfrm>
            <a:off x="2971798" y="3109475"/>
            <a:ext cx="3200400" cy="61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94" name="Google Shape;294;p18"/>
          <p:cNvSpPr txBox="1"/>
          <p:nvPr>
            <p:ph idx="6" type="subTitle"/>
          </p:nvPr>
        </p:nvSpPr>
        <p:spPr>
          <a:xfrm>
            <a:off x="3186425" y="3740725"/>
            <a:ext cx="2771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5" name="Google Shape;295;p18"/>
          <p:cNvSpPr/>
          <p:nvPr/>
        </p:nvSpPr>
        <p:spPr>
          <a:xfrm flipH="1" rot="10800000">
            <a:off x="6626826" y="3797502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18"/>
          <p:cNvSpPr/>
          <p:nvPr/>
        </p:nvSpPr>
        <p:spPr>
          <a:xfrm flipH="1" rot="10800000">
            <a:off x="6287025" y="4590289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18"/>
          <p:cNvSpPr/>
          <p:nvPr/>
        </p:nvSpPr>
        <p:spPr>
          <a:xfrm flipH="1">
            <a:off x="6239900" y="47422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p18"/>
          <p:cNvSpPr/>
          <p:nvPr/>
        </p:nvSpPr>
        <p:spPr>
          <a:xfrm flipH="1">
            <a:off x="7868588" y="448408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8"/>
          <p:cNvSpPr/>
          <p:nvPr/>
        </p:nvSpPr>
        <p:spPr>
          <a:xfrm flipH="1">
            <a:off x="7496815" y="4087142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18"/>
          <p:cNvSpPr/>
          <p:nvPr/>
        </p:nvSpPr>
        <p:spPr>
          <a:xfrm flipH="1">
            <a:off x="8130075" y="40871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18"/>
          <p:cNvSpPr/>
          <p:nvPr/>
        </p:nvSpPr>
        <p:spPr>
          <a:xfrm flipH="1">
            <a:off x="8852338" y="344478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18"/>
          <p:cNvSpPr/>
          <p:nvPr/>
        </p:nvSpPr>
        <p:spPr>
          <a:xfrm flipH="1">
            <a:off x="-249101" y="82083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18"/>
          <p:cNvSpPr/>
          <p:nvPr/>
        </p:nvSpPr>
        <p:spPr>
          <a:xfrm flipH="1">
            <a:off x="40728" y="-264262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8"/>
          <p:cNvSpPr/>
          <p:nvPr/>
        </p:nvSpPr>
        <p:spPr>
          <a:xfrm flipH="1" rot="10800000">
            <a:off x="1156313" y="4300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18"/>
          <p:cNvSpPr/>
          <p:nvPr/>
        </p:nvSpPr>
        <p:spPr>
          <a:xfrm flipH="1" rot="10800000">
            <a:off x="-299025" y="-63514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p18"/>
          <p:cNvSpPr/>
          <p:nvPr/>
        </p:nvSpPr>
        <p:spPr>
          <a:xfrm flipH="1" rot="10800000">
            <a:off x="959925" y="89178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8"/>
          <p:cNvSpPr/>
          <p:nvPr/>
        </p:nvSpPr>
        <p:spPr>
          <a:xfrm flipH="1">
            <a:off x="2802975" y="2321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8"/>
          <p:cNvSpPr/>
          <p:nvPr/>
        </p:nvSpPr>
        <p:spPr>
          <a:xfrm flipH="1" rot="10800000">
            <a:off x="172563" y="14693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1">
  <p:cSld name="CUSTOM_33"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9"/>
          <p:cNvSpPr txBox="1"/>
          <p:nvPr>
            <p:ph idx="1" type="subTitle"/>
          </p:nvPr>
        </p:nvSpPr>
        <p:spPr>
          <a:xfrm>
            <a:off x="2080050" y="2645675"/>
            <a:ext cx="4069500" cy="6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1" name="Google Shape;311;p19"/>
          <p:cNvSpPr txBox="1"/>
          <p:nvPr>
            <p:ph hasCustomPrompt="1" type="title"/>
          </p:nvPr>
        </p:nvSpPr>
        <p:spPr>
          <a:xfrm>
            <a:off x="2185351" y="2107163"/>
            <a:ext cx="3858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2" name="Google Shape;312;p19"/>
          <p:cNvSpPr txBox="1"/>
          <p:nvPr>
            <p:ph idx="2" type="subTitle"/>
          </p:nvPr>
        </p:nvSpPr>
        <p:spPr>
          <a:xfrm>
            <a:off x="3939875" y="3984725"/>
            <a:ext cx="4209000" cy="6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3" name="Google Shape;313;p19"/>
          <p:cNvSpPr txBox="1"/>
          <p:nvPr>
            <p:ph hasCustomPrompt="1" idx="3" type="title"/>
          </p:nvPr>
        </p:nvSpPr>
        <p:spPr>
          <a:xfrm>
            <a:off x="4114925" y="3446225"/>
            <a:ext cx="3858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4" name="Google Shape;314;p19"/>
          <p:cNvSpPr txBox="1"/>
          <p:nvPr>
            <p:ph idx="4" type="subTitle"/>
          </p:nvPr>
        </p:nvSpPr>
        <p:spPr>
          <a:xfrm>
            <a:off x="150725" y="1306600"/>
            <a:ext cx="4069500" cy="6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19"/>
          <p:cNvSpPr txBox="1"/>
          <p:nvPr>
            <p:ph hasCustomPrompt="1" idx="5" type="title"/>
          </p:nvPr>
        </p:nvSpPr>
        <p:spPr>
          <a:xfrm>
            <a:off x="256025" y="768100"/>
            <a:ext cx="3858900" cy="69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316" name="Google Shape;316;p19"/>
          <p:cNvSpPr/>
          <p:nvPr/>
        </p:nvSpPr>
        <p:spPr>
          <a:xfrm flipH="1">
            <a:off x="3939631" y="122"/>
            <a:ext cx="5126677" cy="1573214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p19"/>
          <p:cNvSpPr/>
          <p:nvPr/>
        </p:nvSpPr>
        <p:spPr>
          <a:xfrm flipH="1" rot="10800000">
            <a:off x="1272707" y="4105046"/>
            <a:ext cx="3936983" cy="1038600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8" name="Google Shape;318;p19"/>
          <p:cNvSpPr/>
          <p:nvPr/>
        </p:nvSpPr>
        <p:spPr>
          <a:xfrm rot="10800000">
            <a:off x="-1307833" y="3723489"/>
            <a:ext cx="5735030" cy="1420156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p19"/>
          <p:cNvSpPr/>
          <p:nvPr/>
        </p:nvSpPr>
        <p:spPr>
          <a:xfrm flipH="1" rot="10800000">
            <a:off x="5013468" y="40"/>
            <a:ext cx="4130832" cy="1788197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9"/>
          <p:cNvSpPr/>
          <p:nvPr/>
        </p:nvSpPr>
        <p:spPr>
          <a:xfrm rot="10800000">
            <a:off x="5628780" y="489"/>
            <a:ext cx="3515148" cy="1787878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19"/>
          <p:cNvSpPr/>
          <p:nvPr/>
        </p:nvSpPr>
        <p:spPr>
          <a:xfrm flipH="1" rot="10800000">
            <a:off x="-10490" y="3895966"/>
            <a:ext cx="3937105" cy="1247680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19"/>
          <p:cNvSpPr/>
          <p:nvPr/>
        </p:nvSpPr>
        <p:spPr>
          <a:xfrm rot="5400000">
            <a:off x="3159444" y="42484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9"/>
          <p:cNvSpPr/>
          <p:nvPr/>
        </p:nvSpPr>
        <p:spPr>
          <a:xfrm rot="5400000">
            <a:off x="1528331" y="42649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19"/>
          <p:cNvSpPr/>
          <p:nvPr/>
        </p:nvSpPr>
        <p:spPr>
          <a:xfrm rot="-5400000">
            <a:off x="2223694" y="42123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19"/>
          <p:cNvSpPr/>
          <p:nvPr/>
        </p:nvSpPr>
        <p:spPr>
          <a:xfrm rot="5400000">
            <a:off x="872119" y="36301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19"/>
          <p:cNvSpPr/>
          <p:nvPr/>
        </p:nvSpPr>
        <p:spPr>
          <a:xfrm rot="5400000">
            <a:off x="6821956" y="789581"/>
            <a:ext cx="163500" cy="1635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p19"/>
          <p:cNvSpPr/>
          <p:nvPr/>
        </p:nvSpPr>
        <p:spPr>
          <a:xfrm rot="5400000">
            <a:off x="5209844" y="8219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p19"/>
          <p:cNvSpPr/>
          <p:nvPr/>
        </p:nvSpPr>
        <p:spPr>
          <a:xfrm rot="-5400000">
            <a:off x="7250456" y="17882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9"/>
          <p:cNvSpPr/>
          <p:nvPr/>
        </p:nvSpPr>
        <p:spPr>
          <a:xfrm rot="5400000">
            <a:off x="4382131" y="1221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2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0"/>
          <p:cNvSpPr txBox="1"/>
          <p:nvPr>
            <p:ph type="title"/>
          </p:nvPr>
        </p:nvSpPr>
        <p:spPr>
          <a:xfrm>
            <a:off x="2129125" y="363275"/>
            <a:ext cx="488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32" name="Google Shape;332;p20"/>
          <p:cNvSpPr/>
          <p:nvPr/>
        </p:nvSpPr>
        <p:spPr>
          <a:xfrm flipH="1">
            <a:off x="-141518" y="-118290"/>
            <a:ext cx="3204343" cy="1651139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p20"/>
          <p:cNvSpPr/>
          <p:nvPr/>
        </p:nvSpPr>
        <p:spPr>
          <a:xfrm flipH="1" rot="10800000">
            <a:off x="-241297" y="-72669"/>
            <a:ext cx="2420522" cy="1034218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20"/>
          <p:cNvSpPr/>
          <p:nvPr/>
        </p:nvSpPr>
        <p:spPr>
          <a:xfrm rot="-10484947">
            <a:off x="-697915" y="-411807"/>
            <a:ext cx="1843431" cy="8692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20"/>
          <p:cNvSpPr/>
          <p:nvPr/>
        </p:nvSpPr>
        <p:spPr>
          <a:xfrm flipH="1" rot="10800000">
            <a:off x="1759263" y="45824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p20"/>
          <p:cNvSpPr/>
          <p:nvPr/>
        </p:nvSpPr>
        <p:spPr>
          <a:xfrm flipH="1" rot="10800000">
            <a:off x="869351" y="69715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20"/>
          <p:cNvSpPr/>
          <p:nvPr/>
        </p:nvSpPr>
        <p:spPr>
          <a:xfrm flipH="1" rot="10800000">
            <a:off x="91151" y="126233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1912475" y="2261338"/>
            <a:ext cx="53190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8" name="Google Shape;28;p3"/>
          <p:cNvSpPr txBox="1"/>
          <p:nvPr>
            <p:ph hasCustomPrompt="1" idx="2" type="title"/>
          </p:nvPr>
        </p:nvSpPr>
        <p:spPr>
          <a:xfrm>
            <a:off x="3105600" y="1164675"/>
            <a:ext cx="2932800" cy="97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8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9" name="Google Shape;29;p3"/>
          <p:cNvSpPr txBox="1"/>
          <p:nvPr>
            <p:ph idx="1" type="subTitle"/>
          </p:nvPr>
        </p:nvSpPr>
        <p:spPr>
          <a:xfrm>
            <a:off x="2815400" y="3123913"/>
            <a:ext cx="3513300" cy="43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/>
          <p:nvPr/>
        </p:nvSpPr>
        <p:spPr>
          <a:xfrm rot="10800000">
            <a:off x="-260192" y="328529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3"/>
          <p:cNvSpPr/>
          <p:nvPr/>
        </p:nvSpPr>
        <p:spPr>
          <a:xfrm rot="10800000">
            <a:off x="158481" y="442998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3699725" y="46636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1811013" y="43826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-332175" y="3703451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1232025" y="40170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108888" y="300753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5365175" y="16661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3"/>
          <p:cNvSpPr/>
          <p:nvPr/>
        </p:nvSpPr>
        <p:spPr>
          <a:xfrm>
            <a:off x="4874550" y="-33346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3"/>
          <p:cNvSpPr/>
          <p:nvPr/>
        </p:nvSpPr>
        <p:spPr>
          <a:xfrm rot="10800000">
            <a:off x="5365175" y="41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3"/>
          <p:cNvSpPr/>
          <p:nvPr/>
        </p:nvSpPr>
        <p:spPr>
          <a:xfrm rot="10800000">
            <a:off x="7188788" y="63557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3"/>
          <p:cNvSpPr/>
          <p:nvPr/>
        </p:nvSpPr>
        <p:spPr>
          <a:xfrm rot="10800000">
            <a:off x="6621274" y="-43579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3"/>
          <p:cNvSpPr/>
          <p:nvPr/>
        </p:nvSpPr>
        <p:spPr>
          <a:xfrm rot="10800000">
            <a:off x="7832875" y="106596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3"/>
          <p:cNvSpPr/>
          <p:nvPr/>
        </p:nvSpPr>
        <p:spPr>
          <a:xfrm rot="10800000">
            <a:off x="8890913" y="20106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5"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40" name="Google Shape;340;p21"/>
          <p:cNvSpPr/>
          <p:nvPr/>
        </p:nvSpPr>
        <p:spPr>
          <a:xfrm rot="1518785">
            <a:off x="6954573" y="116866"/>
            <a:ext cx="2228124" cy="918929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21"/>
          <p:cNvSpPr/>
          <p:nvPr/>
        </p:nvSpPr>
        <p:spPr>
          <a:xfrm rot="1519228">
            <a:off x="6010314" y="-585860"/>
            <a:ext cx="3782980" cy="1428824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21"/>
          <p:cNvSpPr/>
          <p:nvPr/>
        </p:nvSpPr>
        <p:spPr>
          <a:xfrm flipH="1" rot="1518617">
            <a:off x="6004813" y="-503115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21"/>
          <p:cNvSpPr/>
          <p:nvPr/>
        </p:nvSpPr>
        <p:spPr>
          <a:xfrm rot="-5400000">
            <a:off x="6589131" y="1652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21"/>
          <p:cNvSpPr/>
          <p:nvPr/>
        </p:nvSpPr>
        <p:spPr>
          <a:xfrm rot="-5400000">
            <a:off x="8006419" y="3300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21"/>
          <p:cNvSpPr/>
          <p:nvPr/>
        </p:nvSpPr>
        <p:spPr>
          <a:xfrm rot="5400000">
            <a:off x="7311056" y="3827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21"/>
          <p:cNvSpPr/>
          <p:nvPr/>
        </p:nvSpPr>
        <p:spPr>
          <a:xfrm rot="-5400000">
            <a:off x="8597531" y="900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6"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22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49" name="Google Shape;349;p22"/>
          <p:cNvSpPr/>
          <p:nvPr/>
        </p:nvSpPr>
        <p:spPr>
          <a:xfrm>
            <a:off x="59995" y="104"/>
            <a:ext cx="3198939" cy="98175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22"/>
          <p:cNvSpPr/>
          <p:nvPr/>
        </p:nvSpPr>
        <p:spPr>
          <a:xfrm rot="10800000">
            <a:off x="11674" y="-160"/>
            <a:ext cx="2577485" cy="1116125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22"/>
          <p:cNvSpPr/>
          <p:nvPr/>
        </p:nvSpPr>
        <p:spPr>
          <a:xfrm flipH="1" rot="10800000">
            <a:off x="11556" y="278"/>
            <a:ext cx="2193727" cy="1115769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p22"/>
          <p:cNvSpPr/>
          <p:nvPr/>
        </p:nvSpPr>
        <p:spPr>
          <a:xfrm flipH="1" rot="5400000">
            <a:off x="3258931" y="1997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22"/>
          <p:cNvSpPr/>
          <p:nvPr/>
        </p:nvSpPr>
        <p:spPr>
          <a:xfrm flipH="1" rot="5400000">
            <a:off x="1272669" y="4446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22"/>
          <p:cNvSpPr/>
          <p:nvPr/>
        </p:nvSpPr>
        <p:spPr>
          <a:xfrm flipH="1" rot="5400000">
            <a:off x="376506" y="13584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7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3"/>
          <p:cNvSpPr txBox="1"/>
          <p:nvPr>
            <p:ph type="title"/>
          </p:nvPr>
        </p:nvSpPr>
        <p:spPr>
          <a:xfrm>
            <a:off x="710525" y="1974875"/>
            <a:ext cx="2073600" cy="119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7" name="Google Shape;357;p23"/>
          <p:cNvSpPr/>
          <p:nvPr/>
        </p:nvSpPr>
        <p:spPr>
          <a:xfrm rot="5400000">
            <a:off x="6103527" y="2087160"/>
            <a:ext cx="5127422" cy="953525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p23"/>
          <p:cNvSpPr/>
          <p:nvPr/>
        </p:nvSpPr>
        <p:spPr>
          <a:xfrm rot="5400000">
            <a:off x="6173920" y="2173333"/>
            <a:ext cx="5143202" cy="796959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23"/>
          <p:cNvSpPr/>
          <p:nvPr/>
        </p:nvSpPr>
        <p:spPr>
          <a:xfrm flipH="1" rot="5400000">
            <a:off x="6143644" y="2143144"/>
            <a:ext cx="5143337" cy="857374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3"/>
          <p:cNvSpPr/>
          <p:nvPr/>
        </p:nvSpPr>
        <p:spPr>
          <a:xfrm rot="10800000">
            <a:off x="8190469" y="29254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23"/>
          <p:cNvSpPr/>
          <p:nvPr/>
        </p:nvSpPr>
        <p:spPr>
          <a:xfrm rot="10800000">
            <a:off x="8438581" y="180910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p23"/>
          <p:cNvSpPr/>
          <p:nvPr/>
        </p:nvSpPr>
        <p:spPr>
          <a:xfrm>
            <a:off x="8223019" y="45065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23"/>
          <p:cNvSpPr/>
          <p:nvPr/>
        </p:nvSpPr>
        <p:spPr>
          <a:xfrm rot="10800000">
            <a:off x="8093069" y="35756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5">
  <p:cSld name="CUSTOM_22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4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66" name="Google Shape;366;p24"/>
          <p:cNvSpPr/>
          <p:nvPr/>
        </p:nvSpPr>
        <p:spPr>
          <a:xfrm flipH="1" rot="-3280717">
            <a:off x="7781743" y="3792720"/>
            <a:ext cx="2443146" cy="939983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Google Shape;367;p24"/>
          <p:cNvSpPr/>
          <p:nvPr/>
        </p:nvSpPr>
        <p:spPr>
          <a:xfrm rot="-4712503">
            <a:off x="7628681" y="3954489"/>
            <a:ext cx="3153935" cy="1121083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24"/>
          <p:cNvSpPr/>
          <p:nvPr/>
        </p:nvSpPr>
        <p:spPr>
          <a:xfrm flipH="1" rot="-4136030">
            <a:off x="7516847" y="3617988"/>
            <a:ext cx="3605675" cy="1194680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24"/>
          <p:cNvSpPr/>
          <p:nvPr/>
        </p:nvSpPr>
        <p:spPr>
          <a:xfrm rot="1958429">
            <a:off x="8794263" y="2889380"/>
            <a:ext cx="163525" cy="163525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4"/>
          <p:cNvSpPr/>
          <p:nvPr/>
        </p:nvSpPr>
        <p:spPr>
          <a:xfrm rot="-8839666">
            <a:off x="8871845" y="3947370"/>
            <a:ext cx="98364" cy="986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24"/>
          <p:cNvSpPr/>
          <p:nvPr/>
        </p:nvSpPr>
        <p:spPr>
          <a:xfrm rot="1958429">
            <a:off x="8441203" y="4487431"/>
            <a:ext cx="163525" cy="163525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6">
  <p:cSld name="CUSTOM_27"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5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74" name="Google Shape;374;p25"/>
          <p:cNvSpPr/>
          <p:nvPr/>
        </p:nvSpPr>
        <p:spPr>
          <a:xfrm rot="10800000">
            <a:off x="7300975" y="63548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5" name="Google Shape;375;p25"/>
          <p:cNvSpPr/>
          <p:nvPr/>
        </p:nvSpPr>
        <p:spPr>
          <a:xfrm flipH="1" rot="-9367883">
            <a:off x="6856721" y="-338129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6" name="Google Shape;376;p25"/>
          <p:cNvSpPr/>
          <p:nvPr/>
        </p:nvSpPr>
        <p:spPr>
          <a:xfrm rot="-9944222">
            <a:off x="6941636" y="-294729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25"/>
          <p:cNvSpPr/>
          <p:nvPr/>
        </p:nvSpPr>
        <p:spPr>
          <a:xfrm rot="5400000">
            <a:off x="8826706" y="15332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25"/>
          <p:cNvSpPr/>
          <p:nvPr/>
        </p:nvSpPr>
        <p:spPr>
          <a:xfrm rot="5400000">
            <a:off x="6850244" y="1118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5"/>
          <p:cNvSpPr/>
          <p:nvPr/>
        </p:nvSpPr>
        <p:spPr>
          <a:xfrm rot="-5400000">
            <a:off x="8001331" y="713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CUSTOM_28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6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82" name="Google Shape;382;p26"/>
          <p:cNvSpPr/>
          <p:nvPr/>
        </p:nvSpPr>
        <p:spPr>
          <a:xfrm flipH="1" rot="10800000">
            <a:off x="-1381510" y="29851"/>
            <a:ext cx="3370532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3" name="Google Shape;383;p26"/>
          <p:cNvSpPr/>
          <p:nvPr/>
        </p:nvSpPr>
        <p:spPr>
          <a:xfrm rot="9732937">
            <a:off x="-1662691" y="-411848"/>
            <a:ext cx="4178350" cy="1201199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6"/>
          <p:cNvSpPr/>
          <p:nvPr/>
        </p:nvSpPr>
        <p:spPr>
          <a:xfrm flipH="1" rot="10173584">
            <a:off x="-2452873" y="-344563"/>
            <a:ext cx="4901831" cy="1227025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p26"/>
          <p:cNvSpPr/>
          <p:nvPr/>
        </p:nvSpPr>
        <p:spPr>
          <a:xfrm flipH="1" rot="5400000">
            <a:off x="2728806" y="598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26"/>
          <p:cNvSpPr/>
          <p:nvPr/>
        </p:nvSpPr>
        <p:spPr>
          <a:xfrm flipH="1" rot="5400000">
            <a:off x="1104144" y="6002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26"/>
          <p:cNvSpPr/>
          <p:nvPr/>
        </p:nvSpPr>
        <p:spPr>
          <a:xfrm flipH="1" rot="5400000">
            <a:off x="306356" y="10011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8">
  <p:cSld name="CUSTOM_14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7"/>
          <p:cNvSpPr/>
          <p:nvPr/>
        </p:nvSpPr>
        <p:spPr>
          <a:xfrm rot="10800000">
            <a:off x="28128" y="4556975"/>
            <a:ext cx="9115826" cy="630425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27"/>
          <p:cNvSpPr/>
          <p:nvPr/>
        </p:nvSpPr>
        <p:spPr>
          <a:xfrm rot="10800000">
            <a:off x="264" y="4660381"/>
            <a:ext cx="9143690" cy="527019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7"/>
          <p:cNvSpPr/>
          <p:nvPr/>
        </p:nvSpPr>
        <p:spPr>
          <a:xfrm flipH="1" rot="10800000">
            <a:off x="0" y="4620366"/>
            <a:ext cx="9144078" cy="567034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7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93" name="Google Shape;393;p27"/>
          <p:cNvSpPr/>
          <p:nvPr/>
        </p:nvSpPr>
        <p:spPr>
          <a:xfrm rot="5400000">
            <a:off x="5105631" y="45384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27"/>
          <p:cNvSpPr/>
          <p:nvPr/>
        </p:nvSpPr>
        <p:spPr>
          <a:xfrm rot="5400000">
            <a:off x="2614144" y="4570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27"/>
          <p:cNvSpPr/>
          <p:nvPr/>
        </p:nvSpPr>
        <p:spPr>
          <a:xfrm rot="-5400000">
            <a:off x="8149681" y="44399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27"/>
          <p:cNvSpPr/>
          <p:nvPr/>
        </p:nvSpPr>
        <p:spPr>
          <a:xfrm rot="5400000">
            <a:off x="171556" y="46540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CUSTOM_30"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8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99" name="Google Shape;399;p28"/>
          <p:cNvSpPr/>
          <p:nvPr/>
        </p:nvSpPr>
        <p:spPr>
          <a:xfrm flipH="1">
            <a:off x="6742285" y="4150269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8"/>
          <p:cNvSpPr/>
          <p:nvPr/>
        </p:nvSpPr>
        <p:spPr>
          <a:xfrm rot="-1432117">
            <a:off x="6298030" y="4370786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p28"/>
          <p:cNvSpPr/>
          <p:nvPr/>
        </p:nvSpPr>
        <p:spPr>
          <a:xfrm flipH="1" rot="-855778">
            <a:off x="6382945" y="4253784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2" name="Google Shape;402;p28"/>
          <p:cNvSpPr/>
          <p:nvPr/>
        </p:nvSpPr>
        <p:spPr>
          <a:xfrm rot="3639566">
            <a:off x="8848749" y="3810222"/>
            <a:ext cx="163469" cy="16346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p28"/>
          <p:cNvSpPr/>
          <p:nvPr/>
        </p:nvSpPr>
        <p:spPr>
          <a:xfrm rot="3637394">
            <a:off x="7609045" y="4405221"/>
            <a:ext cx="98461" cy="987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28"/>
          <p:cNvSpPr/>
          <p:nvPr/>
        </p:nvSpPr>
        <p:spPr>
          <a:xfrm rot="-7162606">
            <a:off x="8189482" y="4018840"/>
            <a:ext cx="98461" cy="987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8"/>
          <p:cNvSpPr/>
          <p:nvPr/>
        </p:nvSpPr>
        <p:spPr>
          <a:xfrm rot="3639566">
            <a:off x="6737804" y="4153075"/>
            <a:ext cx="163469" cy="16346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0">
  <p:cSld name="CUSTOM_31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9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08" name="Google Shape;408;p29"/>
          <p:cNvSpPr/>
          <p:nvPr/>
        </p:nvSpPr>
        <p:spPr>
          <a:xfrm rot="10800000">
            <a:off x="-1079229" y="4069511"/>
            <a:ext cx="4337666" cy="1074138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29"/>
          <p:cNvSpPr/>
          <p:nvPr/>
        </p:nvSpPr>
        <p:spPr>
          <a:xfrm flipH="1" rot="10800000">
            <a:off x="-97988" y="4199995"/>
            <a:ext cx="2978019" cy="943653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0" name="Google Shape;410;p29"/>
          <p:cNvSpPr/>
          <p:nvPr/>
        </p:nvSpPr>
        <p:spPr>
          <a:xfrm rot="5400000">
            <a:off x="2548406" y="4675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29"/>
          <p:cNvSpPr/>
          <p:nvPr/>
        </p:nvSpPr>
        <p:spPr>
          <a:xfrm rot="5400000">
            <a:off x="1196219" y="45750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p29"/>
          <p:cNvSpPr/>
          <p:nvPr/>
        </p:nvSpPr>
        <p:spPr>
          <a:xfrm rot="-5400000">
            <a:off x="1891581" y="45223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1">
  <p:cSld name="CUSTOM_34"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0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15" name="Google Shape;415;p30"/>
          <p:cNvSpPr/>
          <p:nvPr/>
        </p:nvSpPr>
        <p:spPr>
          <a:xfrm flipH="1" rot="-5911893">
            <a:off x="-870825" y="-757650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6" name="Google Shape;416;p30"/>
          <p:cNvSpPr/>
          <p:nvPr/>
        </p:nvSpPr>
        <p:spPr>
          <a:xfrm flipH="1" rot="-515846">
            <a:off x="-2829770" y="-321140"/>
            <a:ext cx="4858752" cy="984749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30"/>
          <p:cNvSpPr/>
          <p:nvPr/>
        </p:nvSpPr>
        <p:spPr>
          <a:xfrm flipH="1">
            <a:off x="-2852836" y="-312190"/>
            <a:ext cx="4906095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p30"/>
          <p:cNvSpPr/>
          <p:nvPr/>
        </p:nvSpPr>
        <p:spPr>
          <a:xfrm rot="10800000">
            <a:off x="7544677" y="63541"/>
            <a:ext cx="3370532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p30"/>
          <p:cNvSpPr/>
          <p:nvPr/>
        </p:nvSpPr>
        <p:spPr>
          <a:xfrm flipH="1" rot="-9732937">
            <a:off x="6592039" y="-378158"/>
            <a:ext cx="4178350" cy="1201199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0"/>
          <p:cNvSpPr/>
          <p:nvPr/>
        </p:nvSpPr>
        <p:spPr>
          <a:xfrm rot="-10173584">
            <a:off x="7084740" y="-310873"/>
            <a:ext cx="4901831" cy="1227025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p30"/>
          <p:cNvSpPr/>
          <p:nvPr/>
        </p:nvSpPr>
        <p:spPr>
          <a:xfrm rot="5400000">
            <a:off x="8509906" y="10035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30"/>
          <p:cNvSpPr/>
          <p:nvPr/>
        </p:nvSpPr>
        <p:spPr>
          <a:xfrm rot="5400000">
            <a:off x="6823844" y="121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30"/>
          <p:cNvSpPr/>
          <p:nvPr/>
        </p:nvSpPr>
        <p:spPr>
          <a:xfrm rot="-5400000">
            <a:off x="365881" y="6002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30"/>
          <p:cNvSpPr/>
          <p:nvPr/>
        </p:nvSpPr>
        <p:spPr>
          <a:xfrm rot="5400000">
            <a:off x="1715256" y="18014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718675" y="1028700"/>
            <a:ext cx="7706400" cy="357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Anaheim"/>
              <a:buAutoNum type="arabicPeriod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rabicPeriod"/>
              <a:defRPr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rabicPeriod"/>
              <a:defRPr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"/>
              <a:buAutoNum type="alphaLcPeriod"/>
              <a:defRPr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 Condensed"/>
              <a:buAutoNum type="romanLcPeriod"/>
              <a:defRPr/>
            </a:lvl9pPr>
          </a:lstStyle>
          <a:p/>
        </p:txBody>
      </p:sp>
      <p:grpSp>
        <p:nvGrpSpPr>
          <p:cNvPr id="47" name="Google Shape;47;p4"/>
          <p:cNvGrpSpPr/>
          <p:nvPr/>
        </p:nvGrpSpPr>
        <p:grpSpPr>
          <a:xfrm flipH="1">
            <a:off x="-129749" y="-116300"/>
            <a:ext cx="2684034" cy="1738163"/>
            <a:chOff x="6654501" y="-116300"/>
            <a:chExt cx="2684034" cy="1738163"/>
          </a:xfrm>
        </p:grpSpPr>
        <p:sp>
          <p:nvSpPr>
            <p:cNvPr id="48" name="Google Shape;48;p4"/>
            <p:cNvSpPr/>
            <p:nvPr/>
          </p:nvSpPr>
          <p:spPr>
            <a:xfrm>
              <a:off x="6654501" y="-116300"/>
              <a:ext cx="2684034" cy="1535681"/>
            </a:xfrm>
            <a:custGeom>
              <a:rect b="b" l="l" r="r" t="t"/>
              <a:pathLst>
                <a:path extrusionOk="0" h="36451" w="64695">
                  <a:moveTo>
                    <a:pt x="5503" y="0"/>
                  </a:moveTo>
                  <a:cubicBezTo>
                    <a:pt x="2589" y="0"/>
                    <a:pt x="1" y="186"/>
                    <a:pt x="237" y="874"/>
                  </a:cubicBezTo>
                  <a:cubicBezTo>
                    <a:pt x="460" y="1499"/>
                    <a:pt x="4411" y="2169"/>
                    <a:pt x="5259" y="2593"/>
                  </a:cubicBezTo>
                  <a:cubicBezTo>
                    <a:pt x="7178" y="3552"/>
                    <a:pt x="8897" y="4869"/>
                    <a:pt x="10325" y="6454"/>
                  </a:cubicBezTo>
                  <a:cubicBezTo>
                    <a:pt x="13673" y="10092"/>
                    <a:pt x="16619" y="21050"/>
                    <a:pt x="24989" y="22345"/>
                  </a:cubicBezTo>
                  <a:cubicBezTo>
                    <a:pt x="25398" y="22407"/>
                    <a:pt x="25804" y="22437"/>
                    <a:pt x="26206" y="22437"/>
                  </a:cubicBezTo>
                  <a:cubicBezTo>
                    <a:pt x="31849" y="22437"/>
                    <a:pt x="36809" y="16669"/>
                    <a:pt x="38871" y="15314"/>
                  </a:cubicBezTo>
                  <a:cubicBezTo>
                    <a:pt x="39863" y="14681"/>
                    <a:pt x="40996" y="14362"/>
                    <a:pt x="42135" y="14362"/>
                  </a:cubicBezTo>
                  <a:cubicBezTo>
                    <a:pt x="43201" y="14362"/>
                    <a:pt x="44272" y="14642"/>
                    <a:pt x="45232" y="15203"/>
                  </a:cubicBezTo>
                  <a:cubicBezTo>
                    <a:pt x="49027" y="17502"/>
                    <a:pt x="49071" y="22858"/>
                    <a:pt x="50634" y="27010"/>
                  </a:cubicBezTo>
                  <a:cubicBezTo>
                    <a:pt x="52642" y="32143"/>
                    <a:pt x="57307" y="35759"/>
                    <a:pt x="62775" y="36450"/>
                  </a:cubicBezTo>
                  <a:cubicBezTo>
                    <a:pt x="62396" y="25269"/>
                    <a:pt x="63043" y="14065"/>
                    <a:pt x="64694" y="2994"/>
                  </a:cubicBezTo>
                  <a:cubicBezTo>
                    <a:pt x="57530" y="1745"/>
                    <a:pt x="50232" y="1499"/>
                    <a:pt x="42978" y="1254"/>
                  </a:cubicBezTo>
                  <a:cubicBezTo>
                    <a:pt x="32957" y="896"/>
                    <a:pt x="22936" y="562"/>
                    <a:pt x="12914" y="249"/>
                  </a:cubicBezTo>
                  <a:cubicBezTo>
                    <a:pt x="12140" y="215"/>
                    <a:pt x="8634" y="0"/>
                    <a:pt x="5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flipH="1" rot="5400000">
              <a:off x="8050932" y="-354518"/>
              <a:ext cx="808131" cy="1493289"/>
            </a:xfrm>
            <a:custGeom>
              <a:rect b="b" l="l" r="r" t="t"/>
              <a:pathLst>
                <a:path extrusionOk="0" h="44420" w="24039">
                  <a:moveTo>
                    <a:pt x="17715" y="1"/>
                  </a:moveTo>
                  <a:cubicBezTo>
                    <a:pt x="16371" y="1"/>
                    <a:pt x="14900" y="541"/>
                    <a:pt x="13704" y="2213"/>
                  </a:cubicBezTo>
                  <a:cubicBezTo>
                    <a:pt x="10848" y="6185"/>
                    <a:pt x="15289" y="12211"/>
                    <a:pt x="13392" y="17300"/>
                  </a:cubicBezTo>
                  <a:cubicBezTo>
                    <a:pt x="11272" y="22947"/>
                    <a:pt x="1" y="24509"/>
                    <a:pt x="1384" y="34262"/>
                  </a:cubicBezTo>
                  <a:cubicBezTo>
                    <a:pt x="2268" y="40412"/>
                    <a:pt x="11808" y="44419"/>
                    <a:pt x="18141" y="44419"/>
                  </a:cubicBezTo>
                  <a:cubicBezTo>
                    <a:pt x="19486" y="44419"/>
                    <a:pt x="20686" y="44239"/>
                    <a:pt x="21628" y="43860"/>
                  </a:cubicBezTo>
                  <a:cubicBezTo>
                    <a:pt x="21918" y="43748"/>
                    <a:pt x="23413" y="36851"/>
                    <a:pt x="23480" y="36048"/>
                  </a:cubicBezTo>
                  <a:cubicBezTo>
                    <a:pt x="24038" y="28549"/>
                    <a:pt x="24016" y="20983"/>
                    <a:pt x="23369" y="13484"/>
                  </a:cubicBezTo>
                  <a:cubicBezTo>
                    <a:pt x="23056" y="9890"/>
                    <a:pt x="22699" y="6252"/>
                    <a:pt x="22186" y="2681"/>
                  </a:cubicBezTo>
                  <a:cubicBezTo>
                    <a:pt x="22052" y="1766"/>
                    <a:pt x="22141" y="2168"/>
                    <a:pt x="21315" y="1320"/>
                  </a:cubicBezTo>
                  <a:cubicBezTo>
                    <a:pt x="20767" y="784"/>
                    <a:pt x="19333" y="1"/>
                    <a:pt x="177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4"/>
            <p:cNvSpPr/>
            <p:nvPr/>
          </p:nvSpPr>
          <p:spPr>
            <a:xfrm rot="10800000">
              <a:off x="7613850" y="-116300"/>
              <a:ext cx="1724676" cy="736904"/>
            </a:xfrm>
            <a:custGeom>
              <a:rect b="b" l="l" r="r" t="t"/>
              <a:pathLst>
                <a:path extrusionOk="0" h="61524" w="143993">
                  <a:moveTo>
                    <a:pt x="25900" y="1"/>
                  </a:moveTo>
                  <a:cubicBezTo>
                    <a:pt x="11671" y="1"/>
                    <a:pt x="1" y="8596"/>
                    <a:pt x="1" y="8596"/>
                  </a:cubicBezTo>
                  <a:lnTo>
                    <a:pt x="186" y="61523"/>
                  </a:lnTo>
                  <a:lnTo>
                    <a:pt x="143993" y="61523"/>
                  </a:lnTo>
                  <a:cubicBezTo>
                    <a:pt x="138074" y="43327"/>
                    <a:pt x="128448" y="39288"/>
                    <a:pt x="117124" y="39288"/>
                  </a:cubicBezTo>
                  <a:cubicBezTo>
                    <a:pt x="108085" y="39288"/>
                    <a:pt x="97965" y="41861"/>
                    <a:pt x="87783" y="41861"/>
                  </a:cubicBezTo>
                  <a:cubicBezTo>
                    <a:pt x="83897" y="41861"/>
                    <a:pt x="80003" y="41486"/>
                    <a:pt x="76156" y="40451"/>
                  </a:cubicBezTo>
                  <a:cubicBezTo>
                    <a:pt x="58842" y="35830"/>
                    <a:pt x="64326" y="18763"/>
                    <a:pt x="43685" y="5269"/>
                  </a:cubicBezTo>
                  <a:cubicBezTo>
                    <a:pt x="37737" y="1386"/>
                    <a:pt x="31612" y="1"/>
                    <a:pt x="259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4"/>
            <p:cNvSpPr/>
            <p:nvPr/>
          </p:nvSpPr>
          <p:spPr>
            <a:xfrm>
              <a:off x="7365463" y="107038"/>
              <a:ext cx="163500" cy="163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4"/>
            <p:cNvSpPr/>
            <p:nvPr/>
          </p:nvSpPr>
          <p:spPr>
            <a:xfrm>
              <a:off x="8469625" y="775288"/>
              <a:ext cx="98400" cy="98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8942775" y="1523163"/>
              <a:ext cx="98400" cy="98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" name="Google Shape;54;p4"/>
          <p:cNvGrpSpPr/>
          <p:nvPr/>
        </p:nvGrpSpPr>
        <p:grpSpPr>
          <a:xfrm>
            <a:off x="6806901" y="-116300"/>
            <a:ext cx="2684034" cy="1738163"/>
            <a:chOff x="6654501" y="-116300"/>
            <a:chExt cx="2684034" cy="1738163"/>
          </a:xfrm>
        </p:grpSpPr>
        <p:sp>
          <p:nvSpPr>
            <p:cNvPr id="55" name="Google Shape;55;p4"/>
            <p:cNvSpPr/>
            <p:nvPr/>
          </p:nvSpPr>
          <p:spPr>
            <a:xfrm>
              <a:off x="6654501" y="-116300"/>
              <a:ext cx="2684034" cy="1535681"/>
            </a:xfrm>
            <a:custGeom>
              <a:rect b="b" l="l" r="r" t="t"/>
              <a:pathLst>
                <a:path extrusionOk="0" h="36451" w="64695">
                  <a:moveTo>
                    <a:pt x="5503" y="0"/>
                  </a:moveTo>
                  <a:cubicBezTo>
                    <a:pt x="2589" y="0"/>
                    <a:pt x="1" y="186"/>
                    <a:pt x="237" y="874"/>
                  </a:cubicBezTo>
                  <a:cubicBezTo>
                    <a:pt x="460" y="1499"/>
                    <a:pt x="4411" y="2169"/>
                    <a:pt x="5259" y="2593"/>
                  </a:cubicBezTo>
                  <a:cubicBezTo>
                    <a:pt x="7178" y="3552"/>
                    <a:pt x="8897" y="4869"/>
                    <a:pt x="10325" y="6454"/>
                  </a:cubicBezTo>
                  <a:cubicBezTo>
                    <a:pt x="13673" y="10092"/>
                    <a:pt x="16619" y="21050"/>
                    <a:pt x="24989" y="22345"/>
                  </a:cubicBezTo>
                  <a:cubicBezTo>
                    <a:pt x="25398" y="22407"/>
                    <a:pt x="25804" y="22437"/>
                    <a:pt x="26206" y="22437"/>
                  </a:cubicBezTo>
                  <a:cubicBezTo>
                    <a:pt x="31849" y="22437"/>
                    <a:pt x="36809" y="16669"/>
                    <a:pt x="38871" y="15314"/>
                  </a:cubicBezTo>
                  <a:cubicBezTo>
                    <a:pt x="39863" y="14681"/>
                    <a:pt x="40996" y="14362"/>
                    <a:pt x="42135" y="14362"/>
                  </a:cubicBezTo>
                  <a:cubicBezTo>
                    <a:pt x="43201" y="14362"/>
                    <a:pt x="44272" y="14642"/>
                    <a:pt x="45232" y="15203"/>
                  </a:cubicBezTo>
                  <a:cubicBezTo>
                    <a:pt x="49027" y="17502"/>
                    <a:pt x="49071" y="22858"/>
                    <a:pt x="50634" y="27010"/>
                  </a:cubicBezTo>
                  <a:cubicBezTo>
                    <a:pt x="52642" y="32143"/>
                    <a:pt x="57307" y="35759"/>
                    <a:pt x="62775" y="36450"/>
                  </a:cubicBezTo>
                  <a:cubicBezTo>
                    <a:pt x="62396" y="25269"/>
                    <a:pt x="63043" y="14065"/>
                    <a:pt x="64694" y="2994"/>
                  </a:cubicBezTo>
                  <a:cubicBezTo>
                    <a:pt x="57530" y="1745"/>
                    <a:pt x="50232" y="1499"/>
                    <a:pt x="42978" y="1254"/>
                  </a:cubicBezTo>
                  <a:cubicBezTo>
                    <a:pt x="32957" y="896"/>
                    <a:pt x="22936" y="562"/>
                    <a:pt x="12914" y="249"/>
                  </a:cubicBezTo>
                  <a:cubicBezTo>
                    <a:pt x="12140" y="215"/>
                    <a:pt x="8634" y="0"/>
                    <a:pt x="550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4"/>
            <p:cNvSpPr/>
            <p:nvPr/>
          </p:nvSpPr>
          <p:spPr>
            <a:xfrm flipH="1" rot="5400000">
              <a:off x="8050932" y="-354518"/>
              <a:ext cx="808131" cy="1493289"/>
            </a:xfrm>
            <a:custGeom>
              <a:rect b="b" l="l" r="r" t="t"/>
              <a:pathLst>
                <a:path extrusionOk="0" h="44420" w="24039">
                  <a:moveTo>
                    <a:pt x="17715" y="1"/>
                  </a:moveTo>
                  <a:cubicBezTo>
                    <a:pt x="16371" y="1"/>
                    <a:pt x="14900" y="541"/>
                    <a:pt x="13704" y="2213"/>
                  </a:cubicBezTo>
                  <a:cubicBezTo>
                    <a:pt x="10848" y="6185"/>
                    <a:pt x="15289" y="12211"/>
                    <a:pt x="13392" y="17300"/>
                  </a:cubicBezTo>
                  <a:cubicBezTo>
                    <a:pt x="11272" y="22947"/>
                    <a:pt x="1" y="24509"/>
                    <a:pt x="1384" y="34262"/>
                  </a:cubicBezTo>
                  <a:cubicBezTo>
                    <a:pt x="2268" y="40412"/>
                    <a:pt x="11808" y="44419"/>
                    <a:pt x="18141" y="44419"/>
                  </a:cubicBezTo>
                  <a:cubicBezTo>
                    <a:pt x="19486" y="44419"/>
                    <a:pt x="20686" y="44239"/>
                    <a:pt x="21628" y="43860"/>
                  </a:cubicBezTo>
                  <a:cubicBezTo>
                    <a:pt x="21918" y="43748"/>
                    <a:pt x="23413" y="36851"/>
                    <a:pt x="23480" y="36048"/>
                  </a:cubicBezTo>
                  <a:cubicBezTo>
                    <a:pt x="24038" y="28549"/>
                    <a:pt x="24016" y="20983"/>
                    <a:pt x="23369" y="13484"/>
                  </a:cubicBezTo>
                  <a:cubicBezTo>
                    <a:pt x="23056" y="9890"/>
                    <a:pt x="22699" y="6252"/>
                    <a:pt x="22186" y="2681"/>
                  </a:cubicBezTo>
                  <a:cubicBezTo>
                    <a:pt x="22052" y="1766"/>
                    <a:pt x="22141" y="2168"/>
                    <a:pt x="21315" y="1320"/>
                  </a:cubicBezTo>
                  <a:cubicBezTo>
                    <a:pt x="20767" y="784"/>
                    <a:pt x="19333" y="1"/>
                    <a:pt x="1771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4"/>
            <p:cNvSpPr/>
            <p:nvPr/>
          </p:nvSpPr>
          <p:spPr>
            <a:xfrm rot="10800000">
              <a:off x="7613850" y="-116300"/>
              <a:ext cx="1724676" cy="736904"/>
            </a:xfrm>
            <a:custGeom>
              <a:rect b="b" l="l" r="r" t="t"/>
              <a:pathLst>
                <a:path extrusionOk="0" h="61524" w="143993">
                  <a:moveTo>
                    <a:pt x="25900" y="1"/>
                  </a:moveTo>
                  <a:cubicBezTo>
                    <a:pt x="11671" y="1"/>
                    <a:pt x="1" y="8596"/>
                    <a:pt x="1" y="8596"/>
                  </a:cubicBezTo>
                  <a:lnTo>
                    <a:pt x="186" y="61523"/>
                  </a:lnTo>
                  <a:lnTo>
                    <a:pt x="143993" y="61523"/>
                  </a:lnTo>
                  <a:cubicBezTo>
                    <a:pt x="138074" y="43327"/>
                    <a:pt x="128448" y="39288"/>
                    <a:pt x="117124" y="39288"/>
                  </a:cubicBezTo>
                  <a:cubicBezTo>
                    <a:pt x="108085" y="39288"/>
                    <a:pt x="97965" y="41861"/>
                    <a:pt x="87783" y="41861"/>
                  </a:cubicBezTo>
                  <a:cubicBezTo>
                    <a:pt x="83897" y="41861"/>
                    <a:pt x="80003" y="41486"/>
                    <a:pt x="76156" y="40451"/>
                  </a:cubicBezTo>
                  <a:cubicBezTo>
                    <a:pt x="58842" y="35830"/>
                    <a:pt x="64326" y="18763"/>
                    <a:pt x="43685" y="5269"/>
                  </a:cubicBezTo>
                  <a:cubicBezTo>
                    <a:pt x="37737" y="1386"/>
                    <a:pt x="31612" y="1"/>
                    <a:pt x="259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4"/>
            <p:cNvSpPr/>
            <p:nvPr/>
          </p:nvSpPr>
          <p:spPr>
            <a:xfrm>
              <a:off x="7365463" y="107038"/>
              <a:ext cx="163500" cy="1635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4"/>
            <p:cNvSpPr/>
            <p:nvPr/>
          </p:nvSpPr>
          <p:spPr>
            <a:xfrm>
              <a:off x="8469625" y="775288"/>
              <a:ext cx="98400" cy="987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4"/>
            <p:cNvSpPr/>
            <p:nvPr/>
          </p:nvSpPr>
          <p:spPr>
            <a:xfrm>
              <a:off x="8942775" y="1523163"/>
              <a:ext cx="98400" cy="987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2">
  <p:cSld name="CUSTOM_38"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31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27" name="Google Shape;427;p31"/>
          <p:cNvSpPr/>
          <p:nvPr/>
        </p:nvSpPr>
        <p:spPr>
          <a:xfrm flipH="1" rot="10800000">
            <a:off x="-614789" y="79410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31"/>
          <p:cNvSpPr/>
          <p:nvPr/>
        </p:nvSpPr>
        <p:spPr>
          <a:xfrm rot="9367883">
            <a:off x="-881240" y="-322266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p31"/>
          <p:cNvSpPr/>
          <p:nvPr/>
        </p:nvSpPr>
        <p:spPr>
          <a:xfrm flipH="1" rot="9944222">
            <a:off x="-1417570" y="-278867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31"/>
          <p:cNvSpPr/>
          <p:nvPr/>
        </p:nvSpPr>
        <p:spPr>
          <a:xfrm rot="5772639">
            <a:off x="8598824" y="-560579"/>
            <a:ext cx="1671004" cy="1597787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31"/>
          <p:cNvSpPr/>
          <p:nvPr/>
        </p:nvSpPr>
        <p:spPr>
          <a:xfrm rot="706905">
            <a:off x="7020027" y="-335675"/>
            <a:ext cx="3557278" cy="966682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1"/>
          <p:cNvSpPr/>
          <p:nvPr/>
        </p:nvSpPr>
        <p:spPr>
          <a:xfrm>
            <a:off x="7020070" y="-335758"/>
            <a:ext cx="3556654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31"/>
          <p:cNvSpPr/>
          <p:nvPr/>
        </p:nvSpPr>
        <p:spPr>
          <a:xfrm rot="5400000">
            <a:off x="1088106" y="6917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31"/>
          <p:cNvSpPr/>
          <p:nvPr/>
        </p:nvSpPr>
        <p:spPr>
          <a:xfrm rot="5400000">
            <a:off x="7730244" y="4383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31"/>
          <p:cNvSpPr/>
          <p:nvPr/>
        </p:nvSpPr>
        <p:spPr>
          <a:xfrm rot="-5400000">
            <a:off x="400881" y="724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31"/>
          <p:cNvSpPr/>
          <p:nvPr/>
        </p:nvSpPr>
        <p:spPr>
          <a:xfrm rot="5400000">
            <a:off x="6958806" y="1997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3">
  <p:cSld name="CUSTOM_39"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2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39" name="Google Shape;439;p32"/>
          <p:cNvSpPr/>
          <p:nvPr/>
        </p:nvSpPr>
        <p:spPr>
          <a:xfrm rot="5772639">
            <a:off x="8598824" y="-560579"/>
            <a:ext cx="1671004" cy="1597787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2"/>
          <p:cNvSpPr/>
          <p:nvPr/>
        </p:nvSpPr>
        <p:spPr>
          <a:xfrm rot="706905">
            <a:off x="7020027" y="-335675"/>
            <a:ext cx="3557278" cy="966682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32"/>
          <p:cNvSpPr/>
          <p:nvPr/>
        </p:nvSpPr>
        <p:spPr>
          <a:xfrm>
            <a:off x="7020070" y="-335758"/>
            <a:ext cx="3556654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2" name="Google Shape;442;p32"/>
          <p:cNvSpPr/>
          <p:nvPr/>
        </p:nvSpPr>
        <p:spPr>
          <a:xfrm rot="5400000">
            <a:off x="-693662" y="2761041"/>
            <a:ext cx="2443246" cy="56873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32"/>
          <p:cNvSpPr/>
          <p:nvPr/>
        </p:nvSpPr>
        <p:spPr>
          <a:xfrm flipH="1" rot="5399497">
            <a:off x="-1918147" y="1922604"/>
            <a:ext cx="4515337" cy="678344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4" name="Google Shape;444;p32"/>
          <p:cNvSpPr/>
          <p:nvPr/>
        </p:nvSpPr>
        <p:spPr>
          <a:xfrm rot="5400440">
            <a:off x="-2219066" y="2210242"/>
            <a:ext cx="5161707" cy="722922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32"/>
          <p:cNvSpPr/>
          <p:nvPr/>
        </p:nvSpPr>
        <p:spPr>
          <a:xfrm flipH="1">
            <a:off x="6742285" y="4150269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32"/>
          <p:cNvSpPr/>
          <p:nvPr/>
        </p:nvSpPr>
        <p:spPr>
          <a:xfrm rot="-1432117">
            <a:off x="6298030" y="4370786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32"/>
          <p:cNvSpPr/>
          <p:nvPr/>
        </p:nvSpPr>
        <p:spPr>
          <a:xfrm flipH="1" rot="-855778">
            <a:off x="6382945" y="4253784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32"/>
          <p:cNvSpPr/>
          <p:nvPr/>
        </p:nvSpPr>
        <p:spPr>
          <a:xfrm>
            <a:off x="1089719" y="36326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32"/>
          <p:cNvSpPr/>
          <p:nvPr/>
        </p:nvSpPr>
        <p:spPr>
          <a:xfrm>
            <a:off x="478769" y="311620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32"/>
          <p:cNvSpPr/>
          <p:nvPr/>
        </p:nvSpPr>
        <p:spPr>
          <a:xfrm rot="10800000">
            <a:off x="625181" y="14105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32"/>
          <p:cNvSpPr/>
          <p:nvPr/>
        </p:nvSpPr>
        <p:spPr>
          <a:xfrm>
            <a:off x="812319" y="465121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2" name="Google Shape;452;p32"/>
          <p:cNvSpPr/>
          <p:nvPr/>
        </p:nvSpPr>
        <p:spPr>
          <a:xfrm rot="5400000">
            <a:off x="8776881" y="3828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32"/>
          <p:cNvSpPr/>
          <p:nvPr/>
        </p:nvSpPr>
        <p:spPr>
          <a:xfrm rot="5400000">
            <a:off x="6958944" y="1889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p32"/>
          <p:cNvSpPr/>
          <p:nvPr/>
        </p:nvSpPr>
        <p:spPr>
          <a:xfrm rot="-5400000">
            <a:off x="7277406" y="43377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32"/>
          <p:cNvSpPr/>
          <p:nvPr/>
        </p:nvSpPr>
        <p:spPr>
          <a:xfrm rot="5400000">
            <a:off x="8513881" y="8568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4">
  <p:cSld name="CUSTOM_44"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33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58" name="Google Shape;458;p33"/>
          <p:cNvSpPr/>
          <p:nvPr/>
        </p:nvSpPr>
        <p:spPr>
          <a:xfrm rot="10800000">
            <a:off x="4827336" y="4320028"/>
            <a:ext cx="3936983" cy="1153922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3"/>
          <p:cNvSpPr/>
          <p:nvPr/>
        </p:nvSpPr>
        <p:spPr>
          <a:xfrm flipH="1" rot="10800000">
            <a:off x="5609830" y="3895999"/>
            <a:ext cx="5735030" cy="1577952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33"/>
          <p:cNvSpPr/>
          <p:nvPr/>
        </p:nvSpPr>
        <p:spPr>
          <a:xfrm rot="10800000">
            <a:off x="6110409" y="4087929"/>
            <a:ext cx="3937105" cy="1386022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33"/>
          <p:cNvSpPr/>
          <p:nvPr/>
        </p:nvSpPr>
        <p:spPr>
          <a:xfrm rot="3210522">
            <a:off x="8828071" y="3601255"/>
            <a:ext cx="163444" cy="163444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33"/>
          <p:cNvSpPr/>
          <p:nvPr/>
        </p:nvSpPr>
        <p:spPr>
          <a:xfrm rot="3212945">
            <a:off x="7223745" y="4593605"/>
            <a:ext cx="98463" cy="986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3" name="Google Shape;463;p33"/>
          <p:cNvSpPr/>
          <p:nvPr/>
        </p:nvSpPr>
        <p:spPr>
          <a:xfrm rot="-7587055">
            <a:off x="7969056" y="4201692"/>
            <a:ext cx="98463" cy="9864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3"/>
          <p:cNvSpPr/>
          <p:nvPr/>
        </p:nvSpPr>
        <p:spPr>
          <a:xfrm rot="3210522">
            <a:off x="5603511" y="4603257"/>
            <a:ext cx="163444" cy="163444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5">
  <p:cSld name="CUSTOM_45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4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67" name="Google Shape;467;p34"/>
          <p:cNvSpPr/>
          <p:nvPr/>
        </p:nvSpPr>
        <p:spPr>
          <a:xfrm>
            <a:off x="-175093" y="-11"/>
            <a:ext cx="3936983" cy="1038600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4"/>
          <p:cNvSpPr/>
          <p:nvPr/>
        </p:nvSpPr>
        <p:spPr>
          <a:xfrm flipH="1">
            <a:off x="-2755633" y="-11"/>
            <a:ext cx="5735030" cy="1420156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4"/>
          <p:cNvSpPr/>
          <p:nvPr/>
        </p:nvSpPr>
        <p:spPr>
          <a:xfrm>
            <a:off x="-1458290" y="-11"/>
            <a:ext cx="3937105" cy="1247680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4"/>
          <p:cNvSpPr/>
          <p:nvPr/>
        </p:nvSpPr>
        <p:spPr>
          <a:xfrm flipH="1" rot="5400000">
            <a:off x="4202856" y="1247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4"/>
          <p:cNvSpPr/>
          <p:nvPr/>
        </p:nvSpPr>
        <p:spPr>
          <a:xfrm flipH="1" rot="5400000">
            <a:off x="902469" y="8019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4"/>
          <p:cNvSpPr/>
          <p:nvPr/>
        </p:nvSpPr>
        <p:spPr>
          <a:xfrm flipH="1" rot="-5400000">
            <a:off x="1597831" y="8545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34"/>
          <p:cNvSpPr/>
          <p:nvPr/>
        </p:nvSpPr>
        <p:spPr>
          <a:xfrm flipH="1" rot="5400000">
            <a:off x="246256" y="13719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6">
  <p:cSld name="CUSTOM_47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35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76" name="Google Shape;476;p35"/>
          <p:cNvSpPr/>
          <p:nvPr/>
        </p:nvSpPr>
        <p:spPr>
          <a:xfrm flipH="1">
            <a:off x="6742285" y="4150269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5"/>
          <p:cNvSpPr/>
          <p:nvPr/>
        </p:nvSpPr>
        <p:spPr>
          <a:xfrm rot="-1432117">
            <a:off x="6298030" y="4370786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5"/>
          <p:cNvSpPr/>
          <p:nvPr/>
        </p:nvSpPr>
        <p:spPr>
          <a:xfrm flipH="1" rot="-855778">
            <a:off x="6382945" y="4253784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5"/>
          <p:cNvSpPr/>
          <p:nvPr/>
        </p:nvSpPr>
        <p:spPr>
          <a:xfrm rot="3043967">
            <a:off x="8461110" y="3707189"/>
            <a:ext cx="163523" cy="163523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5"/>
          <p:cNvSpPr/>
          <p:nvPr/>
        </p:nvSpPr>
        <p:spPr>
          <a:xfrm rot="3041162">
            <a:off x="7337669" y="4513351"/>
            <a:ext cx="98490" cy="987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35"/>
          <p:cNvSpPr/>
          <p:nvPr/>
        </p:nvSpPr>
        <p:spPr>
          <a:xfrm rot="-7758838">
            <a:off x="7842708" y="4032580"/>
            <a:ext cx="98490" cy="987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5"/>
          <p:cNvSpPr/>
          <p:nvPr/>
        </p:nvSpPr>
        <p:spPr>
          <a:xfrm rot="3043967">
            <a:off x="6441045" y="4409310"/>
            <a:ext cx="163523" cy="163523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7">
  <p:cSld name="CUSTOM_48"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36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85" name="Google Shape;485;p36"/>
          <p:cNvSpPr/>
          <p:nvPr/>
        </p:nvSpPr>
        <p:spPr>
          <a:xfrm rot="10800000">
            <a:off x="-1079229" y="4069511"/>
            <a:ext cx="4337666" cy="1074138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p36"/>
          <p:cNvSpPr/>
          <p:nvPr/>
        </p:nvSpPr>
        <p:spPr>
          <a:xfrm flipH="1" rot="10800000">
            <a:off x="-97988" y="4199995"/>
            <a:ext cx="2978019" cy="943653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6"/>
          <p:cNvSpPr/>
          <p:nvPr/>
        </p:nvSpPr>
        <p:spPr>
          <a:xfrm rot="5400000">
            <a:off x="3391556" y="48975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36"/>
          <p:cNvSpPr/>
          <p:nvPr/>
        </p:nvSpPr>
        <p:spPr>
          <a:xfrm rot="-5400000">
            <a:off x="1730281" y="43403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p36"/>
          <p:cNvSpPr/>
          <p:nvPr/>
        </p:nvSpPr>
        <p:spPr>
          <a:xfrm rot="5400000">
            <a:off x="628131" y="34481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 1">
  <p:cSld name="CUSTOM_21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37"/>
          <p:cNvSpPr/>
          <p:nvPr/>
        </p:nvSpPr>
        <p:spPr>
          <a:xfrm rot="10800000">
            <a:off x="7575354" y="63632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2" name="Google Shape;492;p37"/>
          <p:cNvSpPr/>
          <p:nvPr/>
        </p:nvSpPr>
        <p:spPr>
          <a:xfrm flipH="1" rot="-9367883">
            <a:off x="7131099" y="-338044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p37"/>
          <p:cNvSpPr/>
          <p:nvPr/>
        </p:nvSpPr>
        <p:spPr>
          <a:xfrm rot="-9944222">
            <a:off x="7216014" y="-294645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37"/>
          <p:cNvSpPr txBox="1"/>
          <p:nvPr>
            <p:ph idx="1" type="body"/>
          </p:nvPr>
        </p:nvSpPr>
        <p:spPr>
          <a:xfrm>
            <a:off x="718675" y="3658150"/>
            <a:ext cx="3411600" cy="90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b="1" sz="3000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495" name="Google Shape;495;p37"/>
          <p:cNvSpPr/>
          <p:nvPr/>
        </p:nvSpPr>
        <p:spPr>
          <a:xfrm rot="5400000">
            <a:off x="8853656" y="8192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7"/>
          <p:cNvSpPr/>
          <p:nvPr/>
        </p:nvSpPr>
        <p:spPr>
          <a:xfrm rot="5400000">
            <a:off x="7501469" y="71923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37"/>
          <p:cNvSpPr/>
          <p:nvPr/>
        </p:nvSpPr>
        <p:spPr>
          <a:xfrm rot="-5400000">
            <a:off x="8196831" y="66660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37"/>
          <p:cNvSpPr/>
          <p:nvPr/>
        </p:nvSpPr>
        <p:spPr>
          <a:xfrm rot="5400000">
            <a:off x="6845256" y="8446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1">
  <p:cSld name="CUSTOM_40"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38"/>
          <p:cNvSpPr/>
          <p:nvPr/>
        </p:nvSpPr>
        <p:spPr>
          <a:xfrm flipH="1" rot="10800000">
            <a:off x="-913868" y="63548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p38"/>
          <p:cNvSpPr/>
          <p:nvPr/>
        </p:nvSpPr>
        <p:spPr>
          <a:xfrm rot="9367883">
            <a:off x="-1180318" y="-338129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8"/>
          <p:cNvSpPr/>
          <p:nvPr/>
        </p:nvSpPr>
        <p:spPr>
          <a:xfrm flipH="1" rot="9944222">
            <a:off x="-1716649" y="-294729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38"/>
          <p:cNvSpPr txBox="1"/>
          <p:nvPr>
            <p:ph type="title"/>
          </p:nvPr>
        </p:nvSpPr>
        <p:spPr>
          <a:xfrm>
            <a:off x="718675" y="1076025"/>
            <a:ext cx="3782700" cy="28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504" name="Google Shape;504;p38"/>
          <p:cNvSpPr/>
          <p:nvPr/>
        </p:nvSpPr>
        <p:spPr>
          <a:xfrm>
            <a:off x="-1041647" y="4138788"/>
            <a:ext cx="3370532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8"/>
          <p:cNvSpPr/>
          <p:nvPr/>
        </p:nvSpPr>
        <p:spPr>
          <a:xfrm flipH="1" rot="1067063">
            <a:off x="-1322829" y="4319279"/>
            <a:ext cx="4178350" cy="1201199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6" name="Google Shape;506;p38"/>
          <p:cNvSpPr/>
          <p:nvPr/>
        </p:nvSpPr>
        <p:spPr>
          <a:xfrm rot="626416">
            <a:off x="-2113010" y="4226168"/>
            <a:ext cx="4901831" cy="1227025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8"/>
          <p:cNvSpPr/>
          <p:nvPr/>
        </p:nvSpPr>
        <p:spPr>
          <a:xfrm rot="5400000">
            <a:off x="393556" y="394526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38"/>
          <p:cNvSpPr/>
          <p:nvPr/>
        </p:nvSpPr>
        <p:spPr>
          <a:xfrm rot="5400000">
            <a:off x="827744" y="4359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p38"/>
          <p:cNvSpPr/>
          <p:nvPr/>
        </p:nvSpPr>
        <p:spPr>
          <a:xfrm rot="-5400000">
            <a:off x="1266956" y="43673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p38"/>
          <p:cNvSpPr/>
          <p:nvPr/>
        </p:nvSpPr>
        <p:spPr>
          <a:xfrm rot="5400000">
            <a:off x="110881" y="8056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1">
  <p:cSld name="CUSTOM_43"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39"/>
          <p:cNvSpPr txBox="1"/>
          <p:nvPr>
            <p:ph idx="1" type="subTitle"/>
          </p:nvPr>
        </p:nvSpPr>
        <p:spPr>
          <a:xfrm>
            <a:off x="1262692" y="2915250"/>
            <a:ext cx="2877600" cy="69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3" name="Google Shape;513;p39"/>
          <p:cNvSpPr txBox="1"/>
          <p:nvPr>
            <p:ph hasCustomPrompt="1" type="title"/>
          </p:nvPr>
        </p:nvSpPr>
        <p:spPr>
          <a:xfrm>
            <a:off x="1262643" y="1614000"/>
            <a:ext cx="2877600" cy="120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514" name="Google Shape;514;p39"/>
          <p:cNvSpPr/>
          <p:nvPr/>
        </p:nvSpPr>
        <p:spPr>
          <a:xfrm rot="-9281215">
            <a:off x="-38626" y="4203731"/>
            <a:ext cx="2228124" cy="918929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39"/>
          <p:cNvSpPr/>
          <p:nvPr/>
        </p:nvSpPr>
        <p:spPr>
          <a:xfrm rot="-9280772">
            <a:off x="-649223" y="4396562"/>
            <a:ext cx="3782980" cy="1428824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6" name="Google Shape;516;p39"/>
          <p:cNvSpPr/>
          <p:nvPr/>
        </p:nvSpPr>
        <p:spPr>
          <a:xfrm flipH="1" rot="-9281383">
            <a:off x="-1125488" y="3898835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39"/>
          <p:cNvSpPr/>
          <p:nvPr/>
        </p:nvSpPr>
        <p:spPr>
          <a:xfrm flipH="1" rot="10800000">
            <a:off x="-874529" y="63632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8" name="Google Shape;518;p39"/>
          <p:cNvSpPr/>
          <p:nvPr/>
        </p:nvSpPr>
        <p:spPr>
          <a:xfrm rot="9367883">
            <a:off x="-1140979" y="-338044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9"/>
          <p:cNvSpPr/>
          <p:nvPr/>
        </p:nvSpPr>
        <p:spPr>
          <a:xfrm flipH="1" rot="9944222">
            <a:off x="-1677309" y="-294645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9"/>
          <p:cNvSpPr/>
          <p:nvPr/>
        </p:nvSpPr>
        <p:spPr>
          <a:xfrm rot="5400000">
            <a:off x="1614606" y="6706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39"/>
          <p:cNvSpPr/>
          <p:nvPr/>
        </p:nvSpPr>
        <p:spPr>
          <a:xfrm rot="5400000">
            <a:off x="1071344" y="42445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39"/>
          <p:cNvSpPr/>
          <p:nvPr/>
        </p:nvSpPr>
        <p:spPr>
          <a:xfrm rot="-5400000">
            <a:off x="957781" y="5179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3" name="Google Shape;523;p39"/>
          <p:cNvSpPr/>
          <p:nvPr/>
        </p:nvSpPr>
        <p:spPr>
          <a:xfrm rot="5400000">
            <a:off x="415131" y="36097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4"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40"/>
          <p:cNvSpPr txBox="1"/>
          <p:nvPr>
            <p:ph type="title"/>
          </p:nvPr>
        </p:nvSpPr>
        <p:spPr>
          <a:xfrm>
            <a:off x="2846475" y="363275"/>
            <a:ext cx="3450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26" name="Google Shape;526;p40"/>
          <p:cNvSpPr txBox="1"/>
          <p:nvPr>
            <p:ph idx="1" type="subTitle"/>
          </p:nvPr>
        </p:nvSpPr>
        <p:spPr>
          <a:xfrm>
            <a:off x="788350" y="1645450"/>
            <a:ext cx="27045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27" name="Google Shape;527;p40"/>
          <p:cNvSpPr txBox="1"/>
          <p:nvPr>
            <p:ph idx="2" type="subTitle"/>
          </p:nvPr>
        </p:nvSpPr>
        <p:spPr>
          <a:xfrm>
            <a:off x="538175" y="2255400"/>
            <a:ext cx="3834000" cy="19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8" name="Google Shape;528;p40"/>
          <p:cNvSpPr txBox="1"/>
          <p:nvPr>
            <p:ph idx="3" type="subTitle"/>
          </p:nvPr>
        </p:nvSpPr>
        <p:spPr>
          <a:xfrm>
            <a:off x="5158975" y="1645450"/>
            <a:ext cx="27045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29" name="Google Shape;529;p40"/>
          <p:cNvSpPr txBox="1"/>
          <p:nvPr>
            <p:ph idx="4" type="subTitle"/>
          </p:nvPr>
        </p:nvSpPr>
        <p:spPr>
          <a:xfrm>
            <a:off x="4771825" y="2255400"/>
            <a:ext cx="3834000" cy="198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2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30" name="Google Shape;530;p40"/>
          <p:cNvSpPr/>
          <p:nvPr/>
        </p:nvSpPr>
        <p:spPr>
          <a:xfrm flipH="1" rot="-10350985">
            <a:off x="6450155" y="-124771"/>
            <a:ext cx="3444934" cy="11674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40"/>
          <p:cNvSpPr/>
          <p:nvPr/>
        </p:nvSpPr>
        <p:spPr>
          <a:xfrm flipH="1">
            <a:off x="8345826" y="984624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40"/>
          <p:cNvSpPr/>
          <p:nvPr/>
        </p:nvSpPr>
        <p:spPr>
          <a:xfrm flipH="1">
            <a:off x="8977776" y="132544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40"/>
          <p:cNvSpPr/>
          <p:nvPr/>
        </p:nvSpPr>
        <p:spPr>
          <a:xfrm flipH="1">
            <a:off x="6236651" y="1883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40"/>
          <p:cNvSpPr/>
          <p:nvPr/>
        </p:nvSpPr>
        <p:spPr>
          <a:xfrm flipH="1">
            <a:off x="7070376" y="539299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40"/>
          <p:cNvSpPr/>
          <p:nvPr/>
        </p:nvSpPr>
        <p:spPr>
          <a:xfrm>
            <a:off x="7168769" y="-99365"/>
            <a:ext cx="2517610" cy="104157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40"/>
          <p:cNvSpPr/>
          <p:nvPr/>
        </p:nvSpPr>
        <p:spPr>
          <a:xfrm flipH="1" rot="10800000">
            <a:off x="7678176" y="-210266"/>
            <a:ext cx="2057229" cy="77897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40"/>
          <p:cNvSpPr/>
          <p:nvPr/>
        </p:nvSpPr>
        <p:spPr>
          <a:xfrm rot="10350985">
            <a:off x="-562292" y="-173408"/>
            <a:ext cx="3444934" cy="1167477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40"/>
          <p:cNvSpPr/>
          <p:nvPr/>
        </p:nvSpPr>
        <p:spPr>
          <a:xfrm>
            <a:off x="823471" y="935986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40"/>
          <p:cNvSpPr/>
          <p:nvPr/>
        </p:nvSpPr>
        <p:spPr>
          <a:xfrm>
            <a:off x="256621" y="1276811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40"/>
          <p:cNvSpPr/>
          <p:nvPr/>
        </p:nvSpPr>
        <p:spPr>
          <a:xfrm>
            <a:off x="2997746" y="13973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40"/>
          <p:cNvSpPr/>
          <p:nvPr/>
        </p:nvSpPr>
        <p:spPr>
          <a:xfrm>
            <a:off x="2164021" y="490661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40"/>
          <p:cNvSpPr/>
          <p:nvPr/>
        </p:nvSpPr>
        <p:spPr>
          <a:xfrm flipH="1">
            <a:off x="-353582" y="-148002"/>
            <a:ext cx="2517610" cy="104157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40"/>
          <p:cNvSpPr/>
          <p:nvPr/>
        </p:nvSpPr>
        <p:spPr>
          <a:xfrm rot="10800000">
            <a:off x="-402608" y="-258904"/>
            <a:ext cx="2057229" cy="77897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"/>
          <p:cNvSpPr txBox="1"/>
          <p:nvPr>
            <p:ph idx="1" type="subTitle"/>
          </p:nvPr>
        </p:nvSpPr>
        <p:spPr>
          <a:xfrm>
            <a:off x="5069450" y="2590588"/>
            <a:ext cx="28848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3" name="Google Shape;63;p5"/>
          <p:cNvSpPr txBox="1"/>
          <p:nvPr>
            <p:ph idx="2" type="subTitle"/>
          </p:nvPr>
        </p:nvSpPr>
        <p:spPr>
          <a:xfrm>
            <a:off x="5069400" y="2882600"/>
            <a:ext cx="28848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Google Shape;64;p5"/>
          <p:cNvSpPr txBox="1"/>
          <p:nvPr>
            <p:ph idx="3" type="subTitle"/>
          </p:nvPr>
        </p:nvSpPr>
        <p:spPr>
          <a:xfrm>
            <a:off x="1189788" y="2590588"/>
            <a:ext cx="28848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5" name="Google Shape;65;p5"/>
          <p:cNvSpPr txBox="1"/>
          <p:nvPr>
            <p:ph idx="4" type="subTitle"/>
          </p:nvPr>
        </p:nvSpPr>
        <p:spPr>
          <a:xfrm>
            <a:off x="1189800" y="2882600"/>
            <a:ext cx="2884800" cy="78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6" name="Google Shape;66;p5"/>
          <p:cNvSpPr/>
          <p:nvPr/>
        </p:nvSpPr>
        <p:spPr>
          <a:xfrm rot="10376871">
            <a:off x="-495921" y="-203555"/>
            <a:ext cx="4143688" cy="1411694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5"/>
          <p:cNvSpPr/>
          <p:nvPr/>
        </p:nvSpPr>
        <p:spPr>
          <a:xfrm>
            <a:off x="3812651" y="348974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5"/>
          <p:cNvSpPr/>
          <p:nvPr/>
        </p:nvSpPr>
        <p:spPr>
          <a:xfrm>
            <a:off x="593226" y="83864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5"/>
          <p:cNvSpPr/>
          <p:nvPr/>
        </p:nvSpPr>
        <p:spPr>
          <a:xfrm>
            <a:off x="4418776" y="63342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5"/>
          <p:cNvSpPr/>
          <p:nvPr/>
        </p:nvSpPr>
        <p:spPr>
          <a:xfrm>
            <a:off x="2981851" y="2502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5"/>
          <p:cNvSpPr/>
          <p:nvPr/>
        </p:nvSpPr>
        <p:spPr>
          <a:xfrm flipH="1">
            <a:off x="-201027" y="-164602"/>
            <a:ext cx="3007352" cy="1244123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5"/>
          <p:cNvSpPr/>
          <p:nvPr/>
        </p:nvSpPr>
        <p:spPr>
          <a:xfrm rot="10800000">
            <a:off x="-259611" y="-297078"/>
            <a:ext cx="2457436" cy="930503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5"/>
          <p:cNvSpPr/>
          <p:nvPr/>
        </p:nvSpPr>
        <p:spPr>
          <a:xfrm rot="-448972">
            <a:off x="5418223" y="3906226"/>
            <a:ext cx="4114989" cy="1394558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5"/>
          <p:cNvSpPr/>
          <p:nvPr/>
        </p:nvSpPr>
        <p:spPr>
          <a:xfrm rot="10800000">
            <a:off x="4710711" y="4724448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5"/>
          <p:cNvSpPr/>
          <p:nvPr/>
        </p:nvSpPr>
        <p:spPr>
          <a:xfrm rot="10800000">
            <a:off x="8391336" y="4168473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5"/>
          <p:cNvSpPr/>
          <p:nvPr/>
        </p:nvSpPr>
        <p:spPr>
          <a:xfrm rot="10800000">
            <a:off x="5390761" y="416847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5"/>
          <p:cNvSpPr/>
          <p:nvPr/>
        </p:nvSpPr>
        <p:spPr>
          <a:xfrm rot="10800000">
            <a:off x="6002711" y="475684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5"/>
          <p:cNvSpPr/>
          <p:nvPr/>
        </p:nvSpPr>
        <p:spPr>
          <a:xfrm flipH="1" rot="10800000">
            <a:off x="6276637" y="4026301"/>
            <a:ext cx="3007352" cy="1244123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5"/>
          <p:cNvSpPr/>
          <p:nvPr/>
        </p:nvSpPr>
        <p:spPr>
          <a:xfrm>
            <a:off x="6885137" y="4472397"/>
            <a:ext cx="2457436" cy="930503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4">
  <p:cSld name="CUSTOM_18"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1"/>
          <p:cNvSpPr txBox="1"/>
          <p:nvPr>
            <p:ph idx="1" type="subTitle"/>
          </p:nvPr>
        </p:nvSpPr>
        <p:spPr>
          <a:xfrm>
            <a:off x="4658775" y="3441800"/>
            <a:ext cx="20877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6" name="Google Shape;546;p41"/>
          <p:cNvSpPr txBox="1"/>
          <p:nvPr>
            <p:ph idx="2" type="subTitle"/>
          </p:nvPr>
        </p:nvSpPr>
        <p:spPr>
          <a:xfrm>
            <a:off x="2397771" y="1400250"/>
            <a:ext cx="20877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7" name="Google Shape;547;p41"/>
          <p:cNvSpPr txBox="1"/>
          <p:nvPr>
            <p:ph type="title"/>
          </p:nvPr>
        </p:nvSpPr>
        <p:spPr>
          <a:xfrm>
            <a:off x="4658771" y="2806100"/>
            <a:ext cx="2087700" cy="6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/>
        </p:txBody>
      </p:sp>
      <p:sp>
        <p:nvSpPr>
          <p:cNvPr id="548" name="Google Shape;548;p41"/>
          <p:cNvSpPr txBox="1"/>
          <p:nvPr>
            <p:ph idx="3" type="title"/>
          </p:nvPr>
        </p:nvSpPr>
        <p:spPr>
          <a:xfrm>
            <a:off x="2397771" y="764550"/>
            <a:ext cx="2087700" cy="63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700"/>
              <a:buFont typeface="Fira Sans Condensed"/>
              <a:buNone/>
              <a:defRPr b="1" sz="2700"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/>
        </p:txBody>
      </p:sp>
      <p:sp>
        <p:nvSpPr>
          <p:cNvPr id="549" name="Google Shape;549;p41"/>
          <p:cNvSpPr/>
          <p:nvPr/>
        </p:nvSpPr>
        <p:spPr>
          <a:xfrm>
            <a:off x="485275" y="3859450"/>
            <a:ext cx="3336529" cy="1283560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41"/>
          <p:cNvSpPr/>
          <p:nvPr/>
        </p:nvSpPr>
        <p:spPr>
          <a:xfrm flipH="1" rot="1432232">
            <a:off x="-470789" y="4165605"/>
            <a:ext cx="4306753" cy="1531081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41"/>
          <p:cNvSpPr/>
          <p:nvPr/>
        </p:nvSpPr>
        <p:spPr>
          <a:xfrm rot="5772258">
            <a:off x="7200936" y="-653045"/>
            <a:ext cx="2023504" cy="1935148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41"/>
          <p:cNvSpPr/>
          <p:nvPr/>
        </p:nvSpPr>
        <p:spPr>
          <a:xfrm rot="707044">
            <a:off x="5289054" y="-380400"/>
            <a:ext cx="4307387" cy="1170580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41"/>
          <p:cNvSpPr/>
          <p:nvPr/>
        </p:nvSpPr>
        <p:spPr>
          <a:xfrm>
            <a:off x="5289100" y="-380553"/>
            <a:ext cx="4306711" cy="1283653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41"/>
          <p:cNvSpPr/>
          <p:nvPr/>
        </p:nvSpPr>
        <p:spPr>
          <a:xfrm rot="855605">
            <a:off x="-610970" y="4000688"/>
            <a:ext cx="4923475" cy="1631508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41"/>
          <p:cNvSpPr/>
          <p:nvPr/>
        </p:nvSpPr>
        <p:spPr>
          <a:xfrm rot="5400000">
            <a:off x="2493669" y="409451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41"/>
          <p:cNvSpPr/>
          <p:nvPr/>
        </p:nvSpPr>
        <p:spPr>
          <a:xfrm rot="5400000">
            <a:off x="1141481" y="39944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41"/>
          <p:cNvSpPr/>
          <p:nvPr/>
        </p:nvSpPr>
        <p:spPr>
          <a:xfrm rot="-5400000">
            <a:off x="1836844" y="394183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41"/>
          <p:cNvSpPr/>
          <p:nvPr/>
        </p:nvSpPr>
        <p:spPr>
          <a:xfrm rot="5400000">
            <a:off x="485269" y="33596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41"/>
          <p:cNvSpPr/>
          <p:nvPr/>
        </p:nvSpPr>
        <p:spPr>
          <a:xfrm rot="5400000">
            <a:off x="7169406" y="9648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41"/>
          <p:cNvSpPr/>
          <p:nvPr/>
        </p:nvSpPr>
        <p:spPr>
          <a:xfrm rot="5400000">
            <a:off x="5817219" y="8647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41"/>
          <p:cNvSpPr/>
          <p:nvPr/>
        </p:nvSpPr>
        <p:spPr>
          <a:xfrm rot="-5400000">
            <a:off x="6512581" y="8121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41"/>
          <p:cNvSpPr/>
          <p:nvPr/>
        </p:nvSpPr>
        <p:spPr>
          <a:xfrm rot="5400000">
            <a:off x="5161006" y="2299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CUSTOM_5"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2"/>
          <p:cNvSpPr txBox="1"/>
          <p:nvPr>
            <p:ph type="title"/>
          </p:nvPr>
        </p:nvSpPr>
        <p:spPr>
          <a:xfrm>
            <a:off x="2141950" y="1922950"/>
            <a:ext cx="48600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65" name="Google Shape;565;p42"/>
          <p:cNvSpPr txBox="1"/>
          <p:nvPr>
            <p:ph idx="1" type="subTitle"/>
          </p:nvPr>
        </p:nvSpPr>
        <p:spPr>
          <a:xfrm>
            <a:off x="2142050" y="2757125"/>
            <a:ext cx="4860000" cy="4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66" name="Google Shape;566;p42"/>
          <p:cNvSpPr/>
          <p:nvPr/>
        </p:nvSpPr>
        <p:spPr>
          <a:xfrm rot="-5400000">
            <a:off x="-1029861" y="815281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42"/>
          <p:cNvSpPr/>
          <p:nvPr/>
        </p:nvSpPr>
        <p:spPr>
          <a:xfrm rot="-5400000">
            <a:off x="-1888219" y="1592238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42"/>
          <p:cNvSpPr/>
          <p:nvPr/>
        </p:nvSpPr>
        <p:spPr>
          <a:xfrm rot="5400000">
            <a:off x="387256" y="361078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42"/>
          <p:cNvSpPr/>
          <p:nvPr/>
        </p:nvSpPr>
        <p:spPr>
          <a:xfrm rot="5400000">
            <a:off x="603369" y="172221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42"/>
          <p:cNvSpPr/>
          <p:nvPr/>
        </p:nvSpPr>
        <p:spPr>
          <a:xfrm rot="5400000">
            <a:off x="-751978" y="255224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42"/>
          <p:cNvSpPr/>
          <p:nvPr/>
        </p:nvSpPr>
        <p:spPr>
          <a:xfrm rot="5400000">
            <a:off x="1033906" y="1143081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42"/>
          <p:cNvSpPr/>
          <p:nvPr/>
        </p:nvSpPr>
        <p:spPr>
          <a:xfrm rot="5400000">
            <a:off x="1978444" y="200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42"/>
          <p:cNvSpPr/>
          <p:nvPr/>
        </p:nvSpPr>
        <p:spPr>
          <a:xfrm rot="5400000">
            <a:off x="6115544" y="2556136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42"/>
          <p:cNvSpPr/>
          <p:nvPr/>
        </p:nvSpPr>
        <p:spPr>
          <a:xfrm rot="5400000">
            <a:off x="6901950" y="2423794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5" name="Google Shape;575;p42"/>
          <p:cNvSpPr/>
          <p:nvPr/>
        </p:nvSpPr>
        <p:spPr>
          <a:xfrm rot="-5400000">
            <a:off x="8658344" y="13917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6" name="Google Shape;576;p42"/>
          <p:cNvSpPr/>
          <p:nvPr/>
        </p:nvSpPr>
        <p:spPr>
          <a:xfrm rot="-5400000">
            <a:off x="8377131" y="32154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42"/>
          <p:cNvSpPr/>
          <p:nvPr/>
        </p:nvSpPr>
        <p:spPr>
          <a:xfrm rot="-5400000">
            <a:off x="7021777" y="3324160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42"/>
          <p:cNvSpPr/>
          <p:nvPr/>
        </p:nvSpPr>
        <p:spPr>
          <a:xfrm rot="-5400000">
            <a:off x="8011694" y="38594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42"/>
          <p:cNvSpPr/>
          <p:nvPr/>
        </p:nvSpPr>
        <p:spPr>
          <a:xfrm rot="-5400000">
            <a:off x="7002056" y="49176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6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3"/>
          <p:cNvSpPr txBox="1"/>
          <p:nvPr>
            <p:ph type="title"/>
          </p:nvPr>
        </p:nvSpPr>
        <p:spPr>
          <a:xfrm>
            <a:off x="3145775" y="363275"/>
            <a:ext cx="285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82" name="Google Shape;582;p43"/>
          <p:cNvSpPr txBox="1"/>
          <p:nvPr>
            <p:ph idx="1" type="subTitle"/>
          </p:nvPr>
        </p:nvSpPr>
        <p:spPr>
          <a:xfrm>
            <a:off x="3328941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83" name="Google Shape;583;p43"/>
          <p:cNvSpPr txBox="1"/>
          <p:nvPr>
            <p:ph idx="2" type="subTitle"/>
          </p:nvPr>
        </p:nvSpPr>
        <p:spPr>
          <a:xfrm>
            <a:off x="3610941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4" name="Google Shape;584;p43"/>
          <p:cNvSpPr txBox="1"/>
          <p:nvPr>
            <p:ph idx="3" type="subTitle"/>
          </p:nvPr>
        </p:nvSpPr>
        <p:spPr>
          <a:xfrm>
            <a:off x="659663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85" name="Google Shape;585;p43"/>
          <p:cNvSpPr txBox="1"/>
          <p:nvPr>
            <p:ph idx="4" type="subTitle"/>
          </p:nvPr>
        </p:nvSpPr>
        <p:spPr>
          <a:xfrm>
            <a:off x="941663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6" name="Google Shape;586;p43"/>
          <p:cNvSpPr txBox="1"/>
          <p:nvPr>
            <p:ph idx="5" type="subTitle"/>
          </p:nvPr>
        </p:nvSpPr>
        <p:spPr>
          <a:xfrm>
            <a:off x="3328941" y="38145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87" name="Google Shape;587;p43"/>
          <p:cNvSpPr txBox="1"/>
          <p:nvPr>
            <p:ph idx="6" type="subTitle"/>
          </p:nvPr>
        </p:nvSpPr>
        <p:spPr>
          <a:xfrm>
            <a:off x="3610941" y="41336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8" name="Google Shape;588;p43"/>
          <p:cNvSpPr txBox="1"/>
          <p:nvPr>
            <p:ph idx="7" type="subTitle"/>
          </p:nvPr>
        </p:nvSpPr>
        <p:spPr>
          <a:xfrm>
            <a:off x="659663" y="38145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89" name="Google Shape;589;p43"/>
          <p:cNvSpPr txBox="1"/>
          <p:nvPr>
            <p:ph idx="8" type="subTitle"/>
          </p:nvPr>
        </p:nvSpPr>
        <p:spPr>
          <a:xfrm>
            <a:off x="941663" y="41336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90" name="Google Shape;590;p43"/>
          <p:cNvSpPr txBox="1"/>
          <p:nvPr>
            <p:ph idx="9" type="subTitle"/>
          </p:nvPr>
        </p:nvSpPr>
        <p:spPr>
          <a:xfrm>
            <a:off x="5998216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91" name="Google Shape;591;p43"/>
          <p:cNvSpPr txBox="1"/>
          <p:nvPr>
            <p:ph idx="13" type="subTitle"/>
          </p:nvPr>
        </p:nvSpPr>
        <p:spPr>
          <a:xfrm>
            <a:off x="6280216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92" name="Google Shape;592;p43"/>
          <p:cNvSpPr txBox="1"/>
          <p:nvPr>
            <p:ph idx="14" type="subTitle"/>
          </p:nvPr>
        </p:nvSpPr>
        <p:spPr>
          <a:xfrm>
            <a:off x="5998216" y="38145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593" name="Google Shape;593;p43"/>
          <p:cNvSpPr txBox="1"/>
          <p:nvPr>
            <p:ph idx="15" type="subTitle"/>
          </p:nvPr>
        </p:nvSpPr>
        <p:spPr>
          <a:xfrm>
            <a:off x="6280216" y="41336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94" name="Google Shape;594;p43"/>
          <p:cNvSpPr/>
          <p:nvPr/>
        </p:nvSpPr>
        <p:spPr>
          <a:xfrm>
            <a:off x="5587299" y="-209550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43"/>
          <p:cNvSpPr/>
          <p:nvPr/>
        </p:nvSpPr>
        <p:spPr>
          <a:xfrm flipH="1" rot="10800000">
            <a:off x="6906325" y="-525151"/>
            <a:ext cx="237931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43"/>
          <p:cNvSpPr/>
          <p:nvPr/>
        </p:nvSpPr>
        <p:spPr>
          <a:xfrm rot="-3279262">
            <a:off x="7901589" y="-973008"/>
            <a:ext cx="1404819" cy="2093810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43"/>
          <p:cNvSpPr/>
          <p:nvPr/>
        </p:nvSpPr>
        <p:spPr>
          <a:xfrm rot="10800000">
            <a:off x="6406991" y="11359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8" name="Google Shape;598;p43"/>
          <p:cNvSpPr/>
          <p:nvPr/>
        </p:nvSpPr>
        <p:spPr>
          <a:xfrm rot="10800000">
            <a:off x="8154416" y="34986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43"/>
          <p:cNvSpPr/>
          <p:nvPr/>
        </p:nvSpPr>
        <p:spPr>
          <a:xfrm rot="10800000">
            <a:off x="7681066" y="739068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43"/>
          <p:cNvSpPr/>
          <p:nvPr/>
        </p:nvSpPr>
        <p:spPr>
          <a:xfrm flipH="1">
            <a:off x="-3333926" y="-210750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43"/>
          <p:cNvSpPr/>
          <p:nvPr/>
        </p:nvSpPr>
        <p:spPr>
          <a:xfrm rot="10800000">
            <a:off x="-142195" y="-526351"/>
            <a:ext cx="237931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43"/>
          <p:cNvSpPr/>
          <p:nvPr/>
        </p:nvSpPr>
        <p:spPr>
          <a:xfrm flipH="1" rot="3279262">
            <a:off x="-162965" y="-974208"/>
            <a:ext cx="1404819" cy="2093810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p43"/>
          <p:cNvSpPr/>
          <p:nvPr/>
        </p:nvSpPr>
        <p:spPr>
          <a:xfrm flipH="1" rot="10800000">
            <a:off x="2572953" y="11239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43"/>
          <p:cNvSpPr/>
          <p:nvPr/>
        </p:nvSpPr>
        <p:spPr>
          <a:xfrm flipH="1" rot="10800000">
            <a:off x="890628" y="348668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43"/>
          <p:cNvSpPr/>
          <p:nvPr/>
        </p:nvSpPr>
        <p:spPr>
          <a:xfrm flipH="1" rot="10800000">
            <a:off x="201303" y="105274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43"/>
          <p:cNvSpPr/>
          <p:nvPr/>
        </p:nvSpPr>
        <p:spPr>
          <a:xfrm flipH="1" rot="10800000">
            <a:off x="1363978" y="737868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43"/>
          <p:cNvSpPr/>
          <p:nvPr/>
        </p:nvSpPr>
        <p:spPr>
          <a:xfrm rot="10800000">
            <a:off x="8843741" y="105394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 1">
  <p:cSld name="CUSTOM_20"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4"/>
          <p:cNvSpPr/>
          <p:nvPr/>
        </p:nvSpPr>
        <p:spPr>
          <a:xfrm flipH="1" rot="-5400000">
            <a:off x="7394663" y="2761041"/>
            <a:ext cx="2443246" cy="56873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0" name="Google Shape;610;p44"/>
          <p:cNvSpPr/>
          <p:nvPr/>
        </p:nvSpPr>
        <p:spPr>
          <a:xfrm rot="-5399497">
            <a:off x="6547057" y="1922604"/>
            <a:ext cx="4515337" cy="678344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1" name="Google Shape;611;p44"/>
          <p:cNvSpPr/>
          <p:nvPr/>
        </p:nvSpPr>
        <p:spPr>
          <a:xfrm flipH="1" rot="-5400440">
            <a:off x="6201606" y="2210242"/>
            <a:ext cx="5161707" cy="722922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2" name="Google Shape;612;p44"/>
          <p:cNvSpPr txBox="1"/>
          <p:nvPr>
            <p:ph idx="1" type="subTitle"/>
          </p:nvPr>
        </p:nvSpPr>
        <p:spPr>
          <a:xfrm>
            <a:off x="3328941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13" name="Google Shape;613;p44"/>
          <p:cNvSpPr txBox="1"/>
          <p:nvPr>
            <p:ph idx="2" type="subTitle"/>
          </p:nvPr>
        </p:nvSpPr>
        <p:spPr>
          <a:xfrm>
            <a:off x="3610941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14" name="Google Shape;614;p44"/>
          <p:cNvSpPr txBox="1"/>
          <p:nvPr>
            <p:ph idx="3" type="subTitle"/>
          </p:nvPr>
        </p:nvSpPr>
        <p:spPr>
          <a:xfrm>
            <a:off x="812063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15" name="Google Shape;615;p44"/>
          <p:cNvSpPr txBox="1"/>
          <p:nvPr>
            <p:ph idx="4" type="subTitle"/>
          </p:nvPr>
        </p:nvSpPr>
        <p:spPr>
          <a:xfrm>
            <a:off x="1094063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16" name="Google Shape;616;p44"/>
          <p:cNvSpPr txBox="1"/>
          <p:nvPr>
            <p:ph idx="5" type="subTitle"/>
          </p:nvPr>
        </p:nvSpPr>
        <p:spPr>
          <a:xfrm>
            <a:off x="3328941" y="35097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17" name="Google Shape;617;p44"/>
          <p:cNvSpPr txBox="1"/>
          <p:nvPr>
            <p:ph idx="6" type="subTitle"/>
          </p:nvPr>
        </p:nvSpPr>
        <p:spPr>
          <a:xfrm>
            <a:off x="3610941" y="38288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18" name="Google Shape;618;p44"/>
          <p:cNvSpPr txBox="1"/>
          <p:nvPr>
            <p:ph idx="7" type="subTitle"/>
          </p:nvPr>
        </p:nvSpPr>
        <p:spPr>
          <a:xfrm>
            <a:off x="812063" y="35097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19" name="Google Shape;619;p44"/>
          <p:cNvSpPr txBox="1"/>
          <p:nvPr>
            <p:ph idx="8" type="subTitle"/>
          </p:nvPr>
        </p:nvSpPr>
        <p:spPr>
          <a:xfrm>
            <a:off x="1094063" y="38288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20" name="Google Shape;620;p44"/>
          <p:cNvSpPr txBox="1"/>
          <p:nvPr>
            <p:ph idx="9" type="subTitle"/>
          </p:nvPr>
        </p:nvSpPr>
        <p:spPr>
          <a:xfrm>
            <a:off x="5845816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21" name="Google Shape;621;p44"/>
          <p:cNvSpPr txBox="1"/>
          <p:nvPr>
            <p:ph idx="13" type="subTitle"/>
          </p:nvPr>
        </p:nvSpPr>
        <p:spPr>
          <a:xfrm>
            <a:off x="6127816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22" name="Google Shape;622;p44"/>
          <p:cNvSpPr txBox="1"/>
          <p:nvPr>
            <p:ph idx="14" type="subTitle"/>
          </p:nvPr>
        </p:nvSpPr>
        <p:spPr>
          <a:xfrm>
            <a:off x="5845816" y="35097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23" name="Google Shape;623;p44"/>
          <p:cNvSpPr txBox="1"/>
          <p:nvPr>
            <p:ph idx="15" type="subTitle"/>
          </p:nvPr>
        </p:nvSpPr>
        <p:spPr>
          <a:xfrm>
            <a:off x="6127816" y="38288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24" name="Google Shape;624;p44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25" name="Google Shape;625;p44"/>
          <p:cNvSpPr/>
          <p:nvPr/>
        </p:nvSpPr>
        <p:spPr>
          <a:xfrm>
            <a:off x="8351719" y="16884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44"/>
          <p:cNvSpPr/>
          <p:nvPr/>
        </p:nvSpPr>
        <p:spPr>
          <a:xfrm>
            <a:off x="8364481" y="48082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44"/>
          <p:cNvSpPr/>
          <p:nvPr/>
        </p:nvSpPr>
        <p:spPr>
          <a:xfrm rot="10800000">
            <a:off x="8515231" y="14905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44"/>
          <p:cNvSpPr/>
          <p:nvPr/>
        </p:nvSpPr>
        <p:spPr>
          <a:xfrm>
            <a:off x="7940944" y="299724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44"/>
          <p:cNvSpPr/>
          <p:nvPr/>
        </p:nvSpPr>
        <p:spPr>
          <a:xfrm rot="5400000">
            <a:off x="-1539825" y="1069929"/>
            <a:ext cx="3336529" cy="605972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0" name="Google Shape;630;p44"/>
          <p:cNvSpPr/>
          <p:nvPr/>
        </p:nvSpPr>
        <p:spPr>
          <a:xfrm flipH="1" rot="6392579">
            <a:off x="-2086596" y="339210"/>
            <a:ext cx="4108425" cy="1125528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1" name="Google Shape;631;p44"/>
          <p:cNvSpPr/>
          <p:nvPr/>
        </p:nvSpPr>
        <p:spPr>
          <a:xfrm rot="5980549">
            <a:off x="-2375690" y="502831"/>
            <a:ext cx="4840630" cy="1134631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2" name="Google Shape;632;p44"/>
          <p:cNvSpPr/>
          <p:nvPr/>
        </p:nvSpPr>
        <p:spPr>
          <a:xfrm rot="10800000">
            <a:off x="115388" y="209797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3" name="Google Shape;633;p44"/>
          <p:cNvSpPr/>
          <p:nvPr/>
        </p:nvSpPr>
        <p:spPr>
          <a:xfrm rot="10800000">
            <a:off x="361275" y="42206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4" name="Google Shape;634;p44"/>
          <p:cNvSpPr/>
          <p:nvPr/>
        </p:nvSpPr>
        <p:spPr>
          <a:xfrm>
            <a:off x="333025" y="144100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5" name="Google Shape;635;p44"/>
          <p:cNvSpPr/>
          <p:nvPr/>
        </p:nvSpPr>
        <p:spPr>
          <a:xfrm rot="10800000">
            <a:off x="1593613" y="-33062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 1">
  <p:cSld name="CUSTOM_19"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45"/>
          <p:cNvSpPr txBox="1"/>
          <p:nvPr>
            <p:ph type="title"/>
          </p:nvPr>
        </p:nvSpPr>
        <p:spPr>
          <a:xfrm>
            <a:off x="1098938" y="1256925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38" name="Google Shape;638;p45"/>
          <p:cNvSpPr txBox="1"/>
          <p:nvPr>
            <p:ph idx="1" type="subTitle"/>
          </p:nvPr>
        </p:nvSpPr>
        <p:spPr>
          <a:xfrm>
            <a:off x="1098938" y="1574098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39" name="Google Shape;639;p45"/>
          <p:cNvSpPr txBox="1"/>
          <p:nvPr>
            <p:ph idx="2" type="title"/>
          </p:nvPr>
        </p:nvSpPr>
        <p:spPr>
          <a:xfrm>
            <a:off x="6001463" y="1256925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40" name="Google Shape;640;p45"/>
          <p:cNvSpPr txBox="1"/>
          <p:nvPr>
            <p:ph idx="3" type="subTitle"/>
          </p:nvPr>
        </p:nvSpPr>
        <p:spPr>
          <a:xfrm>
            <a:off x="6001463" y="1574098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1" name="Google Shape;641;p45"/>
          <p:cNvSpPr txBox="1"/>
          <p:nvPr>
            <p:ph idx="4" type="title"/>
          </p:nvPr>
        </p:nvSpPr>
        <p:spPr>
          <a:xfrm>
            <a:off x="1120238" y="3403200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42" name="Google Shape;642;p45"/>
          <p:cNvSpPr txBox="1"/>
          <p:nvPr>
            <p:ph idx="5" type="subTitle"/>
          </p:nvPr>
        </p:nvSpPr>
        <p:spPr>
          <a:xfrm>
            <a:off x="1120238" y="3720373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3" name="Google Shape;643;p45"/>
          <p:cNvSpPr txBox="1"/>
          <p:nvPr>
            <p:ph idx="6" type="title"/>
          </p:nvPr>
        </p:nvSpPr>
        <p:spPr>
          <a:xfrm>
            <a:off x="6022763" y="3403200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44" name="Google Shape;644;p45"/>
          <p:cNvSpPr txBox="1"/>
          <p:nvPr>
            <p:ph idx="7" type="subTitle"/>
          </p:nvPr>
        </p:nvSpPr>
        <p:spPr>
          <a:xfrm>
            <a:off x="6022763" y="3720373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5" name="Google Shape;645;p45"/>
          <p:cNvSpPr txBox="1"/>
          <p:nvPr>
            <p:ph idx="8" type="title"/>
          </p:nvPr>
        </p:nvSpPr>
        <p:spPr>
          <a:xfrm>
            <a:off x="3550200" y="2330063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46" name="Google Shape;646;p45"/>
          <p:cNvSpPr txBox="1"/>
          <p:nvPr>
            <p:ph idx="9" type="subTitle"/>
          </p:nvPr>
        </p:nvSpPr>
        <p:spPr>
          <a:xfrm>
            <a:off x="3550200" y="2647235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7" name="Google Shape;647;p45"/>
          <p:cNvSpPr/>
          <p:nvPr/>
        </p:nvSpPr>
        <p:spPr>
          <a:xfrm flipH="1" rot="-1518785">
            <a:off x="108221" y="-13636"/>
            <a:ext cx="2228124" cy="918929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8" name="Google Shape;648;p45"/>
          <p:cNvSpPr/>
          <p:nvPr/>
        </p:nvSpPr>
        <p:spPr>
          <a:xfrm flipH="1" rot="-1519228">
            <a:off x="-502377" y="-716362"/>
            <a:ext cx="3782980" cy="1428824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45"/>
          <p:cNvSpPr/>
          <p:nvPr/>
        </p:nvSpPr>
        <p:spPr>
          <a:xfrm rot="-1518617">
            <a:off x="-978642" y="-633617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45"/>
          <p:cNvSpPr/>
          <p:nvPr/>
        </p:nvSpPr>
        <p:spPr>
          <a:xfrm>
            <a:off x="-727683" y="4105400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45"/>
          <p:cNvSpPr/>
          <p:nvPr/>
        </p:nvSpPr>
        <p:spPr>
          <a:xfrm flipH="1" rot="1432117">
            <a:off x="-994133" y="4325918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2" name="Google Shape;652;p45"/>
          <p:cNvSpPr/>
          <p:nvPr/>
        </p:nvSpPr>
        <p:spPr>
          <a:xfrm rot="855778">
            <a:off x="-1530463" y="4208916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p45"/>
          <p:cNvSpPr txBox="1"/>
          <p:nvPr>
            <p:ph idx="13"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54" name="Google Shape;654;p45"/>
          <p:cNvSpPr/>
          <p:nvPr/>
        </p:nvSpPr>
        <p:spPr>
          <a:xfrm rot="5400000">
            <a:off x="2668844" y="1525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p45"/>
          <p:cNvSpPr/>
          <p:nvPr/>
        </p:nvSpPr>
        <p:spPr>
          <a:xfrm rot="5400000">
            <a:off x="1006581" y="4467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6" name="Google Shape;656;p45"/>
          <p:cNvSpPr/>
          <p:nvPr/>
        </p:nvSpPr>
        <p:spPr>
          <a:xfrm rot="-5400000">
            <a:off x="2012019" y="-1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7" name="Google Shape;657;p45"/>
          <p:cNvSpPr/>
          <p:nvPr/>
        </p:nvSpPr>
        <p:spPr>
          <a:xfrm rot="5400000">
            <a:off x="350369" y="38324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23"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46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660" name="Google Shape;660;p46"/>
          <p:cNvSpPr txBox="1"/>
          <p:nvPr>
            <p:ph idx="2" type="title"/>
          </p:nvPr>
        </p:nvSpPr>
        <p:spPr>
          <a:xfrm>
            <a:off x="990875" y="1530450"/>
            <a:ext cx="2034600" cy="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61" name="Google Shape;661;p46"/>
          <p:cNvSpPr txBox="1"/>
          <p:nvPr>
            <p:ph idx="1" type="subTitle"/>
          </p:nvPr>
        </p:nvSpPr>
        <p:spPr>
          <a:xfrm>
            <a:off x="990875" y="1984050"/>
            <a:ext cx="20346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2" name="Google Shape;662;p46"/>
          <p:cNvSpPr txBox="1"/>
          <p:nvPr>
            <p:ph idx="3" type="title"/>
          </p:nvPr>
        </p:nvSpPr>
        <p:spPr>
          <a:xfrm>
            <a:off x="2272775" y="2963850"/>
            <a:ext cx="2034600" cy="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63" name="Google Shape;663;p46"/>
          <p:cNvSpPr txBox="1"/>
          <p:nvPr>
            <p:ph idx="4" type="subTitle"/>
          </p:nvPr>
        </p:nvSpPr>
        <p:spPr>
          <a:xfrm>
            <a:off x="2272775" y="3417450"/>
            <a:ext cx="20346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4" name="Google Shape;664;p46"/>
          <p:cNvSpPr txBox="1"/>
          <p:nvPr>
            <p:ph idx="5" type="title"/>
          </p:nvPr>
        </p:nvSpPr>
        <p:spPr>
          <a:xfrm>
            <a:off x="6118525" y="1530450"/>
            <a:ext cx="2034600" cy="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65" name="Google Shape;665;p46"/>
          <p:cNvSpPr txBox="1"/>
          <p:nvPr>
            <p:ph idx="6" type="subTitle"/>
          </p:nvPr>
        </p:nvSpPr>
        <p:spPr>
          <a:xfrm>
            <a:off x="6118525" y="1984050"/>
            <a:ext cx="20346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6" name="Google Shape;666;p46"/>
          <p:cNvSpPr txBox="1"/>
          <p:nvPr>
            <p:ph idx="7" type="title"/>
          </p:nvPr>
        </p:nvSpPr>
        <p:spPr>
          <a:xfrm>
            <a:off x="4836600" y="2963850"/>
            <a:ext cx="2034600" cy="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67" name="Google Shape;667;p46"/>
          <p:cNvSpPr txBox="1"/>
          <p:nvPr>
            <p:ph idx="8" type="subTitle"/>
          </p:nvPr>
        </p:nvSpPr>
        <p:spPr>
          <a:xfrm>
            <a:off x="4836600" y="3417450"/>
            <a:ext cx="20346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8" name="Google Shape;668;p46"/>
          <p:cNvSpPr txBox="1"/>
          <p:nvPr>
            <p:ph idx="9" type="title"/>
          </p:nvPr>
        </p:nvSpPr>
        <p:spPr>
          <a:xfrm>
            <a:off x="3554675" y="1530450"/>
            <a:ext cx="2034600" cy="4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669" name="Google Shape;669;p46"/>
          <p:cNvSpPr txBox="1"/>
          <p:nvPr>
            <p:ph idx="13" type="subTitle"/>
          </p:nvPr>
        </p:nvSpPr>
        <p:spPr>
          <a:xfrm>
            <a:off x="3554675" y="1984050"/>
            <a:ext cx="20346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0" name="Google Shape;670;p46"/>
          <p:cNvSpPr/>
          <p:nvPr/>
        </p:nvSpPr>
        <p:spPr>
          <a:xfrm>
            <a:off x="-614789" y="4059903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p46"/>
          <p:cNvSpPr/>
          <p:nvPr/>
        </p:nvSpPr>
        <p:spPr>
          <a:xfrm flipH="1" rot="1432117">
            <a:off x="-881240" y="4280420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2" name="Google Shape;672;p46"/>
          <p:cNvSpPr/>
          <p:nvPr/>
        </p:nvSpPr>
        <p:spPr>
          <a:xfrm rot="855778">
            <a:off x="-1417570" y="4163418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46"/>
          <p:cNvSpPr/>
          <p:nvPr/>
        </p:nvSpPr>
        <p:spPr>
          <a:xfrm flipH="1" rot="5027361">
            <a:off x="8598824" y="4042096"/>
            <a:ext cx="1671004" cy="1597787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4" name="Google Shape;674;p46"/>
          <p:cNvSpPr/>
          <p:nvPr/>
        </p:nvSpPr>
        <p:spPr>
          <a:xfrm flipH="1" rot="10093095">
            <a:off x="7020027" y="4448297"/>
            <a:ext cx="3557278" cy="966682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46"/>
          <p:cNvSpPr/>
          <p:nvPr/>
        </p:nvSpPr>
        <p:spPr>
          <a:xfrm flipH="1" rot="10800000">
            <a:off x="7020070" y="4354984"/>
            <a:ext cx="3556654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46"/>
          <p:cNvSpPr/>
          <p:nvPr/>
        </p:nvSpPr>
        <p:spPr>
          <a:xfrm rot="5400000">
            <a:off x="8594081" y="42478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p46"/>
          <p:cNvSpPr/>
          <p:nvPr/>
        </p:nvSpPr>
        <p:spPr>
          <a:xfrm rot="5400000">
            <a:off x="810844" y="43237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46"/>
          <p:cNvSpPr/>
          <p:nvPr/>
        </p:nvSpPr>
        <p:spPr>
          <a:xfrm rot="-5400000">
            <a:off x="7937256" y="4095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p46"/>
          <p:cNvSpPr/>
          <p:nvPr/>
        </p:nvSpPr>
        <p:spPr>
          <a:xfrm rot="5400000">
            <a:off x="154631" y="36889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7"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7"/>
          <p:cNvSpPr txBox="1"/>
          <p:nvPr>
            <p:ph type="title"/>
          </p:nvPr>
        </p:nvSpPr>
        <p:spPr>
          <a:xfrm>
            <a:off x="1543350" y="363275"/>
            <a:ext cx="605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82" name="Google Shape;682;p47"/>
          <p:cNvSpPr txBox="1"/>
          <p:nvPr>
            <p:ph idx="1" type="subTitle"/>
          </p:nvPr>
        </p:nvSpPr>
        <p:spPr>
          <a:xfrm>
            <a:off x="4875632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83" name="Google Shape;683;p47"/>
          <p:cNvSpPr txBox="1"/>
          <p:nvPr>
            <p:ph idx="2" type="subTitle"/>
          </p:nvPr>
        </p:nvSpPr>
        <p:spPr>
          <a:xfrm>
            <a:off x="5157563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4" name="Google Shape;684;p47"/>
          <p:cNvSpPr txBox="1"/>
          <p:nvPr>
            <p:ph idx="3" type="subTitle"/>
          </p:nvPr>
        </p:nvSpPr>
        <p:spPr>
          <a:xfrm>
            <a:off x="1782263" y="1904475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85" name="Google Shape;685;p47"/>
          <p:cNvSpPr txBox="1"/>
          <p:nvPr>
            <p:ph idx="4" type="subTitle"/>
          </p:nvPr>
        </p:nvSpPr>
        <p:spPr>
          <a:xfrm>
            <a:off x="2064375" y="2223600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6" name="Google Shape;686;p47"/>
          <p:cNvSpPr txBox="1"/>
          <p:nvPr>
            <p:ph idx="5" type="subTitle"/>
          </p:nvPr>
        </p:nvSpPr>
        <p:spPr>
          <a:xfrm>
            <a:off x="4875600" y="38145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87" name="Google Shape;687;p47"/>
          <p:cNvSpPr txBox="1"/>
          <p:nvPr>
            <p:ph idx="6" type="subTitle"/>
          </p:nvPr>
        </p:nvSpPr>
        <p:spPr>
          <a:xfrm>
            <a:off x="5157563" y="41336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88" name="Google Shape;688;p47"/>
          <p:cNvSpPr txBox="1"/>
          <p:nvPr>
            <p:ph idx="7" type="subTitle"/>
          </p:nvPr>
        </p:nvSpPr>
        <p:spPr>
          <a:xfrm>
            <a:off x="1782263" y="381450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689" name="Google Shape;689;p47"/>
          <p:cNvSpPr txBox="1"/>
          <p:nvPr>
            <p:ph idx="8" type="subTitle"/>
          </p:nvPr>
        </p:nvSpPr>
        <p:spPr>
          <a:xfrm>
            <a:off x="2064375" y="4133628"/>
            <a:ext cx="19221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690" name="Google Shape;690;p47"/>
          <p:cNvSpPr/>
          <p:nvPr/>
        </p:nvSpPr>
        <p:spPr>
          <a:xfrm flipH="1" rot="-5400000">
            <a:off x="-3096997" y="2192121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1" name="Google Shape;691;p47"/>
          <p:cNvSpPr/>
          <p:nvPr/>
        </p:nvSpPr>
        <p:spPr>
          <a:xfrm rot="5400000">
            <a:off x="-1921300" y="3098438"/>
            <a:ext cx="4271825" cy="1177450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47"/>
          <p:cNvSpPr/>
          <p:nvPr/>
        </p:nvSpPr>
        <p:spPr>
          <a:xfrm flipH="1" rot="147">
            <a:off x="-401896" y="3180097"/>
            <a:ext cx="1404839" cy="2093848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47"/>
          <p:cNvSpPr/>
          <p:nvPr/>
        </p:nvSpPr>
        <p:spPr>
          <a:xfrm flipH="1" rot="-5400000">
            <a:off x="839461" y="386456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47"/>
          <p:cNvSpPr/>
          <p:nvPr/>
        </p:nvSpPr>
        <p:spPr>
          <a:xfrm flipH="1" rot="-5400000">
            <a:off x="376511" y="108498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5" name="Google Shape;695;p47"/>
          <p:cNvSpPr/>
          <p:nvPr/>
        </p:nvSpPr>
        <p:spPr>
          <a:xfrm flipH="1" rot="-5400000">
            <a:off x="948986" y="173088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6" name="Google Shape;696;p47"/>
          <p:cNvSpPr/>
          <p:nvPr/>
        </p:nvSpPr>
        <p:spPr>
          <a:xfrm flipH="1" rot="5400000">
            <a:off x="5330692" y="2192121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7" name="Google Shape;697;p47"/>
          <p:cNvSpPr/>
          <p:nvPr/>
        </p:nvSpPr>
        <p:spPr>
          <a:xfrm rot="-5400000">
            <a:off x="6773240" y="988358"/>
            <a:ext cx="4271825" cy="1177450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p47"/>
          <p:cNvSpPr/>
          <p:nvPr/>
        </p:nvSpPr>
        <p:spPr>
          <a:xfrm flipH="1" rot="-10799853">
            <a:off x="8120822" y="-9700"/>
            <a:ext cx="1404839" cy="2093848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9" name="Google Shape;699;p47"/>
          <p:cNvSpPr/>
          <p:nvPr/>
        </p:nvSpPr>
        <p:spPr>
          <a:xfrm flipH="1" rot="5400000">
            <a:off x="7855079" y="511882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0" name="Google Shape;700;p47"/>
          <p:cNvSpPr/>
          <p:nvPr/>
        </p:nvSpPr>
        <p:spPr>
          <a:xfrm flipH="1" rot="5400000">
            <a:off x="8120804" y="123618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1" name="Google Shape;701;p47"/>
          <p:cNvSpPr/>
          <p:nvPr/>
        </p:nvSpPr>
        <p:spPr>
          <a:xfrm flipH="1" rot="5400000">
            <a:off x="8583754" y="4015757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2" name="Google Shape;702;p47"/>
          <p:cNvSpPr/>
          <p:nvPr/>
        </p:nvSpPr>
        <p:spPr>
          <a:xfrm flipH="1" rot="5400000">
            <a:off x="8076379" y="3434657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3" name="Google Shape;703;p47"/>
          <p:cNvSpPr/>
          <p:nvPr/>
        </p:nvSpPr>
        <p:spPr>
          <a:xfrm flipH="1" rot="-5400000">
            <a:off x="1170286" y="465366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8">
    <p:spTree>
      <p:nvGrpSpPr>
        <p:cNvPr id="704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p48"/>
          <p:cNvSpPr txBox="1"/>
          <p:nvPr>
            <p:ph type="title"/>
          </p:nvPr>
        </p:nvSpPr>
        <p:spPr>
          <a:xfrm flipH="1">
            <a:off x="959002" y="2019725"/>
            <a:ext cx="3931200" cy="6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706" name="Google Shape;706;p48"/>
          <p:cNvSpPr txBox="1"/>
          <p:nvPr>
            <p:ph idx="1" type="subTitle"/>
          </p:nvPr>
        </p:nvSpPr>
        <p:spPr>
          <a:xfrm flipH="1">
            <a:off x="959090" y="2565775"/>
            <a:ext cx="2998800" cy="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Josefin Sans"/>
              <a:buNone/>
              <a:defRPr sz="15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07" name="Google Shape;707;p48"/>
          <p:cNvSpPr/>
          <p:nvPr/>
        </p:nvSpPr>
        <p:spPr>
          <a:xfrm flipH="1" rot="-132439">
            <a:off x="305871" y="-39916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8" name="Google Shape;708;p48"/>
          <p:cNvSpPr/>
          <p:nvPr/>
        </p:nvSpPr>
        <p:spPr>
          <a:xfrm flipH="1">
            <a:off x="402459" y="-132676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9" name="Google Shape;709;p48"/>
          <p:cNvSpPr/>
          <p:nvPr/>
        </p:nvSpPr>
        <p:spPr>
          <a:xfrm flipH="1" rot="10800000">
            <a:off x="-272112" y="-10878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0" name="Google Shape;710;p48"/>
          <p:cNvSpPr/>
          <p:nvPr/>
        </p:nvSpPr>
        <p:spPr>
          <a:xfrm flipH="1" rot="10800000">
            <a:off x="402451" y="1086487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1" name="Google Shape;711;p48"/>
          <p:cNvSpPr/>
          <p:nvPr/>
        </p:nvSpPr>
        <p:spPr>
          <a:xfrm flipH="1" rot="10800000">
            <a:off x="1153051" y="648062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48"/>
          <p:cNvSpPr/>
          <p:nvPr/>
        </p:nvSpPr>
        <p:spPr>
          <a:xfrm flipH="1" rot="10800000">
            <a:off x="2859751" y="301212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3" name="Google Shape;713;p48"/>
          <p:cNvSpPr/>
          <p:nvPr/>
        </p:nvSpPr>
        <p:spPr>
          <a:xfrm rot="-10667561">
            <a:off x="305871" y="4393835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p48"/>
          <p:cNvSpPr/>
          <p:nvPr/>
        </p:nvSpPr>
        <p:spPr>
          <a:xfrm rot="10800000">
            <a:off x="402459" y="4301097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p48"/>
          <p:cNvSpPr/>
          <p:nvPr/>
        </p:nvSpPr>
        <p:spPr>
          <a:xfrm>
            <a:off x="-272112" y="4156612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6" name="Google Shape;716;p48"/>
          <p:cNvSpPr/>
          <p:nvPr/>
        </p:nvSpPr>
        <p:spPr>
          <a:xfrm>
            <a:off x="402451" y="394969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7" name="Google Shape;717;p48"/>
          <p:cNvSpPr/>
          <p:nvPr/>
        </p:nvSpPr>
        <p:spPr>
          <a:xfrm>
            <a:off x="1153051" y="438812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8" name="Google Shape;718;p48"/>
          <p:cNvSpPr/>
          <p:nvPr/>
        </p:nvSpPr>
        <p:spPr>
          <a:xfrm>
            <a:off x="2859751" y="47349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9" name="Google Shape;719;p48"/>
          <p:cNvSpPr/>
          <p:nvPr/>
        </p:nvSpPr>
        <p:spPr>
          <a:xfrm>
            <a:off x="5246676" y="481827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0" name="Google Shape;720;p48"/>
          <p:cNvSpPr/>
          <p:nvPr/>
        </p:nvSpPr>
        <p:spPr>
          <a:xfrm flipH="1" rot="10800000">
            <a:off x="5246676" y="15311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24"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49"/>
          <p:cNvSpPr txBox="1"/>
          <p:nvPr>
            <p:ph type="title"/>
          </p:nvPr>
        </p:nvSpPr>
        <p:spPr>
          <a:xfrm flipH="1">
            <a:off x="1031425" y="1334306"/>
            <a:ext cx="3201000" cy="12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3" name="Google Shape;723;p49"/>
          <p:cNvSpPr txBox="1"/>
          <p:nvPr>
            <p:ph idx="1" type="subTitle"/>
          </p:nvPr>
        </p:nvSpPr>
        <p:spPr>
          <a:xfrm flipH="1">
            <a:off x="1212018" y="2794294"/>
            <a:ext cx="3020400" cy="11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4" name="Google Shape;724;p49"/>
          <p:cNvSpPr/>
          <p:nvPr/>
        </p:nvSpPr>
        <p:spPr>
          <a:xfrm>
            <a:off x="0" y="0"/>
            <a:ext cx="444900" cy="444900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5" name="Google Shape;725;p49"/>
          <p:cNvSpPr/>
          <p:nvPr/>
        </p:nvSpPr>
        <p:spPr>
          <a:xfrm rot="-9281215">
            <a:off x="165301" y="4203731"/>
            <a:ext cx="2228124" cy="918929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6" name="Google Shape;726;p49"/>
          <p:cNvSpPr/>
          <p:nvPr/>
        </p:nvSpPr>
        <p:spPr>
          <a:xfrm rot="-9280772">
            <a:off x="-445297" y="4396562"/>
            <a:ext cx="3782980" cy="1428824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7" name="Google Shape;727;p49"/>
          <p:cNvSpPr/>
          <p:nvPr/>
        </p:nvSpPr>
        <p:spPr>
          <a:xfrm flipH="1" rot="-9281383">
            <a:off x="-921562" y="3898835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8" name="Google Shape;728;p49"/>
          <p:cNvSpPr/>
          <p:nvPr/>
        </p:nvSpPr>
        <p:spPr>
          <a:xfrm flipH="1" rot="10800000">
            <a:off x="-670603" y="7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49"/>
          <p:cNvSpPr/>
          <p:nvPr/>
        </p:nvSpPr>
        <p:spPr>
          <a:xfrm rot="9367883">
            <a:off x="-937053" y="-338044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p49"/>
          <p:cNvSpPr/>
          <p:nvPr/>
        </p:nvSpPr>
        <p:spPr>
          <a:xfrm rot="-1518617">
            <a:off x="-992817" y="-870267"/>
            <a:ext cx="4264746" cy="1843807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49"/>
          <p:cNvSpPr/>
          <p:nvPr/>
        </p:nvSpPr>
        <p:spPr>
          <a:xfrm rot="5400000">
            <a:off x="1221931" y="975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2" name="Google Shape;732;p49"/>
          <p:cNvSpPr/>
          <p:nvPr/>
        </p:nvSpPr>
        <p:spPr>
          <a:xfrm rot="5400000">
            <a:off x="2202194" y="45963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49"/>
          <p:cNvSpPr/>
          <p:nvPr/>
        </p:nvSpPr>
        <p:spPr>
          <a:xfrm rot="-5400000">
            <a:off x="565106" y="8226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49"/>
          <p:cNvSpPr/>
          <p:nvPr/>
        </p:nvSpPr>
        <p:spPr>
          <a:xfrm rot="5400000">
            <a:off x="1545981" y="39616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25"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50"/>
          <p:cNvSpPr txBox="1"/>
          <p:nvPr>
            <p:ph type="title"/>
          </p:nvPr>
        </p:nvSpPr>
        <p:spPr>
          <a:xfrm>
            <a:off x="4253800" y="2019725"/>
            <a:ext cx="3931200" cy="6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737" name="Google Shape;737;p50"/>
          <p:cNvSpPr txBox="1"/>
          <p:nvPr>
            <p:ph idx="1" type="subTitle"/>
          </p:nvPr>
        </p:nvSpPr>
        <p:spPr>
          <a:xfrm>
            <a:off x="5186112" y="2565775"/>
            <a:ext cx="2998800" cy="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Josefin Sans"/>
              <a:buNone/>
              <a:defRPr sz="1500"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38" name="Google Shape;738;p50"/>
          <p:cNvSpPr/>
          <p:nvPr/>
        </p:nvSpPr>
        <p:spPr>
          <a:xfrm rot="10800000">
            <a:off x="3937512" y="4410874"/>
            <a:ext cx="3936983" cy="732774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50"/>
          <p:cNvSpPr/>
          <p:nvPr/>
        </p:nvSpPr>
        <p:spPr>
          <a:xfrm flipH="1">
            <a:off x="3939637" y="98"/>
            <a:ext cx="5126677" cy="1295929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50"/>
          <p:cNvSpPr/>
          <p:nvPr/>
        </p:nvSpPr>
        <p:spPr>
          <a:xfrm flipH="1" rot="10800000">
            <a:off x="4720014" y="4141676"/>
            <a:ext cx="5735030" cy="1001972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1" name="Google Shape;741;p50"/>
          <p:cNvSpPr/>
          <p:nvPr/>
        </p:nvSpPr>
        <p:spPr>
          <a:xfrm flipH="1" rot="10800000">
            <a:off x="5013459" y="204"/>
            <a:ext cx="4130832" cy="1472837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2" name="Google Shape;742;p50"/>
          <p:cNvSpPr/>
          <p:nvPr/>
        </p:nvSpPr>
        <p:spPr>
          <a:xfrm rot="10800000">
            <a:off x="5628786" y="490"/>
            <a:ext cx="3515148" cy="1472658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50"/>
          <p:cNvSpPr/>
          <p:nvPr/>
        </p:nvSpPr>
        <p:spPr>
          <a:xfrm rot="10800000">
            <a:off x="5220582" y="4263470"/>
            <a:ext cx="3937105" cy="880179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50"/>
          <p:cNvSpPr/>
          <p:nvPr/>
        </p:nvSpPr>
        <p:spPr>
          <a:xfrm rot="5400000">
            <a:off x="6527856" y="448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5" name="Google Shape;745;p50"/>
          <p:cNvSpPr/>
          <p:nvPr/>
        </p:nvSpPr>
        <p:spPr>
          <a:xfrm rot="5400000">
            <a:off x="5530219" y="9452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6" name="Google Shape;746;p50"/>
          <p:cNvSpPr/>
          <p:nvPr/>
        </p:nvSpPr>
        <p:spPr>
          <a:xfrm rot="-5400000">
            <a:off x="5871031" y="43306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7" name="Google Shape;747;p50"/>
          <p:cNvSpPr/>
          <p:nvPr/>
        </p:nvSpPr>
        <p:spPr>
          <a:xfrm rot="5400000">
            <a:off x="4874006" y="3104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2" name="Google Shape;82;p6"/>
          <p:cNvSpPr/>
          <p:nvPr/>
        </p:nvSpPr>
        <p:spPr>
          <a:xfrm>
            <a:off x="6082076" y="-118290"/>
            <a:ext cx="3204343" cy="1651139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6"/>
          <p:cNvSpPr/>
          <p:nvPr/>
        </p:nvSpPr>
        <p:spPr>
          <a:xfrm rot="10800000">
            <a:off x="6965676" y="-72669"/>
            <a:ext cx="2420522" cy="1034218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6"/>
          <p:cNvSpPr/>
          <p:nvPr/>
        </p:nvSpPr>
        <p:spPr>
          <a:xfrm flipH="1" rot="10484947">
            <a:off x="7999385" y="-411807"/>
            <a:ext cx="1843431" cy="8692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6"/>
          <p:cNvSpPr/>
          <p:nvPr/>
        </p:nvSpPr>
        <p:spPr>
          <a:xfrm rot="10800000">
            <a:off x="7222138" y="45824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6"/>
          <p:cNvSpPr/>
          <p:nvPr/>
        </p:nvSpPr>
        <p:spPr>
          <a:xfrm rot="10800000">
            <a:off x="8177150" y="69715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6"/>
          <p:cNvSpPr/>
          <p:nvPr/>
        </p:nvSpPr>
        <p:spPr>
          <a:xfrm rot="10800000">
            <a:off x="8947925" y="158193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6"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51"/>
          <p:cNvSpPr txBox="1"/>
          <p:nvPr>
            <p:ph type="title"/>
          </p:nvPr>
        </p:nvSpPr>
        <p:spPr>
          <a:xfrm flipH="1">
            <a:off x="959002" y="2019725"/>
            <a:ext cx="3931200" cy="6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 SemiBold"/>
                <a:ea typeface="Open Sans SemiBold"/>
                <a:cs typeface="Open Sans SemiBold"/>
                <a:sym typeface="Open Sans SemiBold"/>
              </a:defRPr>
            </a:lvl9pPr>
          </a:lstStyle>
          <a:p/>
        </p:txBody>
      </p:sp>
      <p:sp>
        <p:nvSpPr>
          <p:cNvPr id="750" name="Google Shape;750;p51"/>
          <p:cNvSpPr txBox="1"/>
          <p:nvPr>
            <p:ph idx="1" type="subTitle"/>
          </p:nvPr>
        </p:nvSpPr>
        <p:spPr>
          <a:xfrm flipH="1">
            <a:off x="959090" y="2565775"/>
            <a:ext cx="2998800" cy="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Josefin Sans"/>
              <a:buNone/>
              <a:defRPr sz="15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51" name="Google Shape;751;p51"/>
          <p:cNvSpPr/>
          <p:nvPr/>
        </p:nvSpPr>
        <p:spPr>
          <a:xfrm flipH="1" rot="-5911893">
            <a:off x="312525" y="-757650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2" name="Google Shape;752;p51"/>
          <p:cNvSpPr/>
          <p:nvPr/>
        </p:nvSpPr>
        <p:spPr>
          <a:xfrm flipH="1" rot="-515846">
            <a:off x="-399995" y="-321140"/>
            <a:ext cx="4858752" cy="984749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3" name="Google Shape;753;p51"/>
          <p:cNvSpPr/>
          <p:nvPr/>
        </p:nvSpPr>
        <p:spPr>
          <a:xfrm flipH="1">
            <a:off x="-423061" y="-312190"/>
            <a:ext cx="4906095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51"/>
          <p:cNvSpPr/>
          <p:nvPr/>
        </p:nvSpPr>
        <p:spPr>
          <a:xfrm>
            <a:off x="-275372" y="4138788"/>
            <a:ext cx="3370532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51"/>
          <p:cNvSpPr/>
          <p:nvPr/>
        </p:nvSpPr>
        <p:spPr>
          <a:xfrm flipH="1" rot="1067063">
            <a:off x="-556554" y="4319279"/>
            <a:ext cx="4178350" cy="1201199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51"/>
          <p:cNvSpPr/>
          <p:nvPr/>
        </p:nvSpPr>
        <p:spPr>
          <a:xfrm rot="626416">
            <a:off x="-1346735" y="4226168"/>
            <a:ext cx="4901831" cy="1227025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51"/>
          <p:cNvSpPr/>
          <p:nvPr/>
        </p:nvSpPr>
        <p:spPr>
          <a:xfrm rot="5400000">
            <a:off x="2074869" y="43515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51"/>
          <p:cNvSpPr/>
          <p:nvPr/>
        </p:nvSpPr>
        <p:spPr>
          <a:xfrm rot="1364436">
            <a:off x="2082771" y="538417"/>
            <a:ext cx="98562" cy="988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9" name="Google Shape;759;p51"/>
          <p:cNvSpPr/>
          <p:nvPr/>
        </p:nvSpPr>
        <p:spPr>
          <a:xfrm rot="-5400000">
            <a:off x="1418044" y="41988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0" name="Google Shape;760;p51"/>
          <p:cNvSpPr/>
          <p:nvPr/>
        </p:nvSpPr>
        <p:spPr>
          <a:xfrm rot="1359618">
            <a:off x="1253917" y="848767"/>
            <a:ext cx="163523" cy="163523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5">
  <p:cSld name="CUSTOM_32">
    <p:spTree>
      <p:nvGrpSpPr>
        <p:cNvPr id="76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52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63" name="Google Shape;763;p52"/>
          <p:cNvSpPr txBox="1"/>
          <p:nvPr>
            <p:ph idx="1" type="subTitle"/>
          </p:nvPr>
        </p:nvSpPr>
        <p:spPr>
          <a:xfrm>
            <a:off x="5134925" y="1772525"/>
            <a:ext cx="3225000" cy="23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100"/>
              <a:buChar char="○"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■"/>
              <a:defRPr/>
            </a:lvl9pPr>
          </a:lstStyle>
          <a:p/>
        </p:txBody>
      </p:sp>
      <p:sp>
        <p:nvSpPr>
          <p:cNvPr id="764" name="Google Shape;764;p52"/>
          <p:cNvSpPr/>
          <p:nvPr/>
        </p:nvSpPr>
        <p:spPr>
          <a:xfrm flipH="1" rot="10800000">
            <a:off x="-394184" y="-47562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p52"/>
          <p:cNvSpPr/>
          <p:nvPr/>
        </p:nvSpPr>
        <p:spPr>
          <a:xfrm rot="9367883">
            <a:off x="-660634" y="-449239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6" name="Google Shape;766;p52"/>
          <p:cNvSpPr/>
          <p:nvPr/>
        </p:nvSpPr>
        <p:spPr>
          <a:xfrm flipH="1" rot="9944222">
            <a:off x="-1196964" y="-405839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7" name="Google Shape;767;p52"/>
          <p:cNvSpPr/>
          <p:nvPr/>
        </p:nvSpPr>
        <p:spPr>
          <a:xfrm rot="3327864">
            <a:off x="2723221" y="251912"/>
            <a:ext cx="163516" cy="163516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8" name="Google Shape;768;p52"/>
          <p:cNvSpPr/>
          <p:nvPr/>
        </p:nvSpPr>
        <p:spPr>
          <a:xfrm rot="3326249">
            <a:off x="1540673" y="961357"/>
            <a:ext cx="98360" cy="9877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9" name="Google Shape;769;p52"/>
          <p:cNvSpPr/>
          <p:nvPr/>
        </p:nvSpPr>
        <p:spPr>
          <a:xfrm rot="-7473751">
            <a:off x="2083361" y="523229"/>
            <a:ext cx="98360" cy="9877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0" name="Google Shape;770;p52"/>
          <p:cNvSpPr/>
          <p:nvPr/>
        </p:nvSpPr>
        <p:spPr>
          <a:xfrm rot="3327864">
            <a:off x="652661" y="787093"/>
            <a:ext cx="163516" cy="163516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6">
  <p:cSld name="CUSTOM_35">
    <p:spTree>
      <p:nvGrpSpPr>
        <p:cNvPr id="77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53"/>
          <p:cNvSpPr txBox="1"/>
          <p:nvPr>
            <p:ph type="title"/>
          </p:nvPr>
        </p:nvSpPr>
        <p:spPr>
          <a:xfrm flipH="1">
            <a:off x="1993200" y="1404463"/>
            <a:ext cx="5157600" cy="10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773" name="Google Shape;773;p53"/>
          <p:cNvSpPr txBox="1"/>
          <p:nvPr>
            <p:ph idx="1" type="body"/>
          </p:nvPr>
        </p:nvSpPr>
        <p:spPr>
          <a:xfrm flipH="1">
            <a:off x="2997600" y="2388037"/>
            <a:ext cx="3148800" cy="12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55600" lvl="1" marL="9144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774" name="Google Shape;774;p53"/>
          <p:cNvSpPr/>
          <p:nvPr/>
        </p:nvSpPr>
        <p:spPr>
          <a:xfrm>
            <a:off x="1030225" y="3960176"/>
            <a:ext cx="7083925" cy="1183297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5" name="Google Shape;775;p53"/>
          <p:cNvSpPr/>
          <p:nvPr/>
        </p:nvSpPr>
        <p:spPr>
          <a:xfrm flipH="1">
            <a:off x="-1" y="4362499"/>
            <a:ext cx="9144351" cy="782105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6" name="Google Shape;776;p53"/>
          <p:cNvSpPr/>
          <p:nvPr/>
        </p:nvSpPr>
        <p:spPr>
          <a:xfrm rot="6479671">
            <a:off x="5455589" y="-1428985"/>
            <a:ext cx="1502599" cy="3510848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7" name="Google Shape;777;p53"/>
          <p:cNvSpPr/>
          <p:nvPr/>
        </p:nvSpPr>
        <p:spPr>
          <a:xfrm>
            <a:off x="0" y="-167425"/>
            <a:ext cx="9144351" cy="831498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8" name="Google Shape;778;p53"/>
          <p:cNvSpPr/>
          <p:nvPr/>
        </p:nvSpPr>
        <p:spPr>
          <a:xfrm>
            <a:off x="0" y="-167425"/>
            <a:ext cx="9144078" cy="911830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9" name="Google Shape;779;p53"/>
          <p:cNvSpPr/>
          <p:nvPr/>
        </p:nvSpPr>
        <p:spPr>
          <a:xfrm>
            <a:off x="1" y="4416936"/>
            <a:ext cx="9143690" cy="726902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0" name="Google Shape;780;p53"/>
          <p:cNvSpPr/>
          <p:nvPr/>
        </p:nvSpPr>
        <p:spPr>
          <a:xfrm rot="5400000">
            <a:off x="8226781" y="42534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1" name="Google Shape;781;p53"/>
          <p:cNvSpPr/>
          <p:nvPr/>
        </p:nvSpPr>
        <p:spPr>
          <a:xfrm rot="5400000">
            <a:off x="2775969" y="43758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2" name="Google Shape;782;p53"/>
          <p:cNvSpPr/>
          <p:nvPr/>
        </p:nvSpPr>
        <p:spPr>
          <a:xfrm rot="-5400000">
            <a:off x="6531806" y="4154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3" name="Google Shape;783;p53"/>
          <p:cNvSpPr/>
          <p:nvPr/>
        </p:nvSpPr>
        <p:spPr>
          <a:xfrm rot="5400000">
            <a:off x="420981" y="391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4" name="Google Shape;784;p53"/>
          <p:cNvSpPr/>
          <p:nvPr/>
        </p:nvSpPr>
        <p:spPr>
          <a:xfrm rot="5400000">
            <a:off x="7233206" y="8166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5" name="Google Shape;785;p53"/>
          <p:cNvSpPr/>
          <p:nvPr/>
        </p:nvSpPr>
        <p:spPr>
          <a:xfrm rot="5400000">
            <a:off x="5881019" y="7165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6" name="Google Shape;786;p53"/>
          <p:cNvSpPr/>
          <p:nvPr/>
        </p:nvSpPr>
        <p:spPr>
          <a:xfrm rot="5400000">
            <a:off x="2521581" y="664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41">
    <p:spTree>
      <p:nvGrpSpPr>
        <p:cNvPr id="787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54"/>
          <p:cNvSpPr/>
          <p:nvPr/>
        </p:nvSpPr>
        <p:spPr>
          <a:xfrm rot="10800000">
            <a:off x="7300975" y="63548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54"/>
          <p:cNvSpPr/>
          <p:nvPr/>
        </p:nvSpPr>
        <p:spPr>
          <a:xfrm flipH="1" rot="-9367883">
            <a:off x="6856721" y="-338129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54"/>
          <p:cNvSpPr/>
          <p:nvPr/>
        </p:nvSpPr>
        <p:spPr>
          <a:xfrm rot="-9944222">
            <a:off x="6941636" y="-294729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1" name="Google Shape;791;p54"/>
          <p:cNvSpPr/>
          <p:nvPr/>
        </p:nvSpPr>
        <p:spPr>
          <a:xfrm flipH="1" rot="5027361">
            <a:off x="7738224" y="4014283"/>
            <a:ext cx="1671004" cy="1597787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54"/>
          <p:cNvSpPr/>
          <p:nvPr/>
        </p:nvSpPr>
        <p:spPr>
          <a:xfrm flipH="1" rot="10093095">
            <a:off x="6159427" y="4420485"/>
            <a:ext cx="3557278" cy="966682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3" name="Google Shape;793;p54"/>
          <p:cNvSpPr/>
          <p:nvPr/>
        </p:nvSpPr>
        <p:spPr>
          <a:xfrm flipH="1" rot="10800000">
            <a:off x="6159470" y="4327171"/>
            <a:ext cx="3556654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54"/>
          <p:cNvSpPr txBox="1"/>
          <p:nvPr>
            <p:ph type="title"/>
          </p:nvPr>
        </p:nvSpPr>
        <p:spPr>
          <a:xfrm>
            <a:off x="4911600" y="1334300"/>
            <a:ext cx="3201000" cy="146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95" name="Google Shape;795;p54"/>
          <p:cNvSpPr txBox="1"/>
          <p:nvPr>
            <p:ph idx="1" type="subTitle"/>
          </p:nvPr>
        </p:nvSpPr>
        <p:spPr>
          <a:xfrm>
            <a:off x="4911607" y="2794294"/>
            <a:ext cx="3020400" cy="116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6" name="Google Shape;796;p54"/>
          <p:cNvSpPr/>
          <p:nvPr/>
        </p:nvSpPr>
        <p:spPr>
          <a:xfrm rot="5400000">
            <a:off x="7721131" y="43245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7" name="Google Shape;797;p54"/>
          <p:cNvSpPr/>
          <p:nvPr/>
        </p:nvSpPr>
        <p:spPr>
          <a:xfrm rot="5400000">
            <a:off x="7319469" y="801656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8" name="Google Shape;798;p54"/>
          <p:cNvSpPr/>
          <p:nvPr/>
        </p:nvSpPr>
        <p:spPr>
          <a:xfrm rot="-5400000">
            <a:off x="7064306" y="41718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9" name="Google Shape;799;p54"/>
          <p:cNvSpPr/>
          <p:nvPr/>
        </p:nvSpPr>
        <p:spPr>
          <a:xfrm rot="5400000">
            <a:off x="6663256" y="16689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8">
  <p:cSld name="CUSTOM_37"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55"/>
          <p:cNvSpPr/>
          <p:nvPr/>
        </p:nvSpPr>
        <p:spPr>
          <a:xfrm rot="10800000">
            <a:off x="5444252" y="4036344"/>
            <a:ext cx="3644607" cy="111842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p55"/>
          <p:cNvSpPr/>
          <p:nvPr/>
        </p:nvSpPr>
        <p:spPr>
          <a:xfrm>
            <a:off x="6207850" y="3883665"/>
            <a:ext cx="2936718" cy="1271100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3" name="Google Shape;803;p55"/>
          <p:cNvSpPr/>
          <p:nvPr/>
        </p:nvSpPr>
        <p:spPr>
          <a:xfrm flipH="1">
            <a:off x="6645307" y="3883573"/>
            <a:ext cx="2498729" cy="1271173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55"/>
          <p:cNvSpPr txBox="1"/>
          <p:nvPr>
            <p:ph type="title"/>
          </p:nvPr>
        </p:nvSpPr>
        <p:spPr>
          <a:xfrm>
            <a:off x="4691800" y="1922950"/>
            <a:ext cx="35433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805" name="Google Shape;805;p55"/>
          <p:cNvSpPr txBox="1"/>
          <p:nvPr>
            <p:ph idx="1" type="subTitle"/>
          </p:nvPr>
        </p:nvSpPr>
        <p:spPr>
          <a:xfrm>
            <a:off x="4691871" y="2757125"/>
            <a:ext cx="3543300" cy="4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06" name="Google Shape;806;p55"/>
          <p:cNvSpPr/>
          <p:nvPr/>
        </p:nvSpPr>
        <p:spPr>
          <a:xfrm rot="10800000">
            <a:off x="6742285" y="22388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7" name="Google Shape;807;p55"/>
          <p:cNvSpPr/>
          <p:nvPr/>
        </p:nvSpPr>
        <p:spPr>
          <a:xfrm flipH="1" rot="-9367883">
            <a:off x="6298030" y="-379289"/>
            <a:ext cx="3153951" cy="112115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55"/>
          <p:cNvSpPr/>
          <p:nvPr/>
        </p:nvSpPr>
        <p:spPr>
          <a:xfrm rot="-9944222">
            <a:off x="6382945" y="-335889"/>
            <a:ext cx="3605366" cy="1194753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55"/>
          <p:cNvSpPr/>
          <p:nvPr/>
        </p:nvSpPr>
        <p:spPr>
          <a:xfrm rot="5400000">
            <a:off x="8071681" y="778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55"/>
          <p:cNvSpPr/>
          <p:nvPr/>
        </p:nvSpPr>
        <p:spPr>
          <a:xfrm rot="5400000">
            <a:off x="6004944" y="48636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1" name="Google Shape;811;p55"/>
          <p:cNvSpPr/>
          <p:nvPr/>
        </p:nvSpPr>
        <p:spPr>
          <a:xfrm rot="-5400000">
            <a:off x="7414856" y="6253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2" name="Google Shape;812;p55"/>
          <p:cNvSpPr/>
          <p:nvPr/>
        </p:nvSpPr>
        <p:spPr>
          <a:xfrm rot="5400000">
            <a:off x="5348731" y="42289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7_1">
    <p:spTree>
      <p:nvGrpSpPr>
        <p:cNvPr id="813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56"/>
          <p:cNvSpPr txBox="1"/>
          <p:nvPr>
            <p:ph type="title"/>
          </p:nvPr>
        </p:nvSpPr>
        <p:spPr>
          <a:xfrm>
            <a:off x="2693850" y="363275"/>
            <a:ext cx="375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15" name="Google Shape;815;p56"/>
          <p:cNvSpPr txBox="1"/>
          <p:nvPr>
            <p:ph idx="1" type="subTitle"/>
          </p:nvPr>
        </p:nvSpPr>
        <p:spPr>
          <a:xfrm>
            <a:off x="4655852" y="1414900"/>
            <a:ext cx="3045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16" name="Google Shape;816;p56"/>
          <p:cNvSpPr txBox="1"/>
          <p:nvPr>
            <p:ph idx="2" type="subTitle"/>
          </p:nvPr>
        </p:nvSpPr>
        <p:spPr>
          <a:xfrm>
            <a:off x="4958476" y="1734025"/>
            <a:ext cx="2439900" cy="10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17" name="Google Shape;817;p56"/>
          <p:cNvSpPr txBox="1"/>
          <p:nvPr>
            <p:ph idx="3" type="subTitle"/>
          </p:nvPr>
        </p:nvSpPr>
        <p:spPr>
          <a:xfrm>
            <a:off x="1442838" y="1414900"/>
            <a:ext cx="3045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18" name="Google Shape;818;p56"/>
          <p:cNvSpPr txBox="1"/>
          <p:nvPr>
            <p:ph idx="4" type="subTitle"/>
          </p:nvPr>
        </p:nvSpPr>
        <p:spPr>
          <a:xfrm>
            <a:off x="1745688" y="1734025"/>
            <a:ext cx="2439900" cy="10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19" name="Google Shape;819;p56"/>
          <p:cNvSpPr txBox="1"/>
          <p:nvPr>
            <p:ph idx="5" type="subTitle"/>
          </p:nvPr>
        </p:nvSpPr>
        <p:spPr>
          <a:xfrm>
            <a:off x="4655812" y="3160150"/>
            <a:ext cx="3045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20" name="Google Shape;820;p56"/>
          <p:cNvSpPr txBox="1"/>
          <p:nvPr>
            <p:ph idx="6" type="subTitle"/>
          </p:nvPr>
        </p:nvSpPr>
        <p:spPr>
          <a:xfrm>
            <a:off x="4958476" y="3479274"/>
            <a:ext cx="2439900" cy="10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21" name="Google Shape;821;p56"/>
          <p:cNvSpPr txBox="1"/>
          <p:nvPr>
            <p:ph idx="7" type="subTitle"/>
          </p:nvPr>
        </p:nvSpPr>
        <p:spPr>
          <a:xfrm>
            <a:off x="1442838" y="3160150"/>
            <a:ext cx="30453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22" name="Google Shape;822;p56"/>
          <p:cNvSpPr txBox="1"/>
          <p:nvPr>
            <p:ph idx="8" type="subTitle"/>
          </p:nvPr>
        </p:nvSpPr>
        <p:spPr>
          <a:xfrm>
            <a:off x="1745688" y="3479274"/>
            <a:ext cx="2439900" cy="10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23" name="Google Shape;823;p56"/>
          <p:cNvSpPr/>
          <p:nvPr/>
        </p:nvSpPr>
        <p:spPr>
          <a:xfrm flipH="1" rot="-5532439">
            <a:off x="-2045052" y="2322174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4" name="Google Shape;824;p56"/>
          <p:cNvSpPr/>
          <p:nvPr/>
        </p:nvSpPr>
        <p:spPr>
          <a:xfrm flipH="1" rot="-5400000">
            <a:off x="-832519" y="2826431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5" name="Google Shape;825;p56"/>
          <p:cNvSpPr/>
          <p:nvPr/>
        </p:nvSpPr>
        <p:spPr>
          <a:xfrm flipH="1" rot="5400000">
            <a:off x="-551012" y="3638024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6" name="Google Shape;826;p56"/>
          <p:cNvSpPr/>
          <p:nvPr/>
        </p:nvSpPr>
        <p:spPr>
          <a:xfrm flipH="1" rot="5400000">
            <a:off x="1100376" y="4407937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56"/>
          <p:cNvSpPr/>
          <p:nvPr/>
        </p:nvSpPr>
        <p:spPr>
          <a:xfrm flipH="1" rot="5400000">
            <a:off x="661951" y="3657337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p56"/>
          <p:cNvSpPr/>
          <p:nvPr/>
        </p:nvSpPr>
        <p:spPr>
          <a:xfrm flipH="1" rot="5400000">
            <a:off x="315101" y="1950637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56"/>
          <p:cNvSpPr/>
          <p:nvPr/>
        </p:nvSpPr>
        <p:spPr>
          <a:xfrm flipH="1" rot="5400000">
            <a:off x="458251" y="24821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56"/>
          <p:cNvSpPr/>
          <p:nvPr/>
        </p:nvSpPr>
        <p:spPr>
          <a:xfrm flipH="1" rot="5267561">
            <a:off x="6370324" y="1912069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56"/>
          <p:cNvSpPr/>
          <p:nvPr/>
        </p:nvSpPr>
        <p:spPr>
          <a:xfrm flipH="1" rot="5400000">
            <a:off x="7582879" y="1222315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2" name="Google Shape;832;p56"/>
          <p:cNvSpPr/>
          <p:nvPr/>
        </p:nvSpPr>
        <p:spPr>
          <a:xfrm flipH="1" rot="-5400000">
            <a:off x="7598103" y="388035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56"/>
          <p:cNvSpPr/>
          <p:nvPr/>
        </p:nvSpPr>
        <p:spPr>
          <a:xfrm flipH="1" rot="-5400000">
            <a:off x="7945213" y="508574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56"/>
          <p:cNvSpPr/>
          <p:nvPr/>
        </p:nvSpPr>
        <p:spPr>
          <a:xfrm flipH="1" rot="-5400000">
            <a:off x="8383638" y="125917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5" name="Google Shape;835;p56"/>
          <p:cNvSpPr/>
          <p:nvPr/>
        </p:nvSpPr>
        <p:spPr>
          <a:xfrm flipH="1" rot="-5400000">
            <a:off x="8730488" y="29658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6" name="Google Shape;836;p56"/>
          <p:cNvSpPr/>
          <p:nvPr/>
        </p:nvSpPr>
        <p:spPr>
          <a:xfrm flipH="1" rot="-5400000">
            <a:off x="8522238" y="4603499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2">
  <p:cSld name="CUSTOM_36"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7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39" name="Google Shape;839;p57"/>
          <p:cNvSpPr txBox="1"/>
          <p:nvPr>
            <p:ph idx="2" type="title"/>
          </p:nvPr>
        </p:nvSpPr>
        <p:spPr>
          <a:xfrm>
            <a:off x="595875" y="1814400"/>
            <a:ext cx="2543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40" name="Google Shape;840;p57"/>
          <p:cNvSpPr txBox="1"/>
          <p:nvPr>
            <p:ph idx="1" type="subTitle"/>
          </p:nvPr>
        </p:nvSpPr>
        <p:spPr>
          <a:xfrm>
            <a:off x="816075" y="2282228"/>
            <a:ext cx="2322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41" name="Google Shape;841;p57"/>
          <p:cNvSpPr txBox="1"/>
          <p:nvPr>
            <p:ph idx="3" type="title"/>
          </p:nvPr>
        </p:nvSpPr>
        <p:spPr>
          <a:xfrm>
            <a:off x="5994850" y="1814400"/>
            <a:ext cx="2543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42" name="Google Shape;842;p57"/>
          <p:cNvSpPr txBox="1"/>
          <p:nvPr>
            <p:ph idx="4" type="subTitle"/>
          </p:nvPr>
        </p:nvSpPr>
        <p:spPr>
          <a:xfrm>
            <a:off x="5994850" y="2282229"/>
            <a:ext cx="2322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43" name="Google Shape;843;p57"/>
          <p:cNvSpPr txBox="1"/>
          <p:nvPr>
            <p:ph idx="5" type="title"/>
          </p:nvPr>
        </p:nvSpPr>
        <p:spPr>
          <a:xfrm>
            <a:off x="595875" y="3205300"/>
            <a:ext cx="2543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44" name="Google Shape;844;p57"/>
          <p:cNvSpPr txBox="1"/>
          <p:nvPr>
            <p:ph idx="6" type="subTitle"/>
          </p:nvPr>
        </p:nvSpPr>
        <p:spPr>
          <a:xfrm>
            <a:off x="816075" y="3673128"/>
            <a:ext cx="2322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45" name="Google Shape;845;p57"/>
          <p:cNvSpPr txBox="1"/>
          <p:nvPr>
            <p:ph idx="7" type="title"/>
          </p:nvPr>
        </p:nvSpPr>
        <p:spPr>
          <a:xfrm>
            <a:off x="5994850" y="3205300"/>
            <a:ext cx="2543100" cy="527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46" name="Google Shape;846;p57"/>
          <p:cNvSpPr txBox="1"/>
          <p:nvPr>
            <p:ph idx="8" type="subTitle"/>
          </p:nvPr>
        </p:nvSpPr>
        <p:spPr>
          <a:xfrm>
            <a:off x="5994850" y="3673127"/>
            <a:ext cx="2322900" cy="4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47" name="Google Shape;847;p57"/>
          <p:cNvSpPr/>
          <p:nvPr/>
        </p:nvSpPr>
        <p:spPr>
          <a:xfrm flipH="1" rot="10800000">
            <a:off x="37927" y="4374634"/>
            <a:ext cx="2505013" cy="768740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57"/>
          <p:cNvSpPr/>
          <p:nvPr/>
        </p:nvSpPr>
        <p:spPr>
          <a:xfrm flipH="1">
            <a:off x="6142736" y="0"/>
            <a:ext cx="2594745" cy="684511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9" name="Google Shape;849;p57"/>
          <p:cNvSpPr/>
          <p:nvPr/>
        </p:nvSpPr>
        <p:spPr>
          <a:xfrm>
            <a:off x="6632383" y="0"/>
            <a:ext cx="3779755" cy="936000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0" name="Google Shape;850;p57"/>
          <p:cNvSpPr/>
          <p:nvPr/>
        </p:nvSpPr>
        <p:spPr>
          <a:xfrm flipH="1">
            <a:off x="-5" y="4269850"/>
            <a:ext cx="2018280" cy="873809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p57"/>
          <p:cNvSpPr/>
          <p:nvPr/>
        </p:nvSpPr>
        <p:spPr>
          <a:xfrm>
            <a:off x="-1" y="4269786"/>
            <a:ext cx="1717924" cy="873594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2" name="Google Shape;852;p57"/>
          <p:cNvSpPr/>
          <p:nvPr/>
        </p:nvSpPr>
        <p:spPr>
          <a:xfrm flipH="1">
            <a:off x="6962402" y="0"/>
            <a:ext cx="2594826" cy="822238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3" name="Google Shape;853;p57"/>
          <p:cNvSpPr/>
          <p:nvPr/>
        </p:nvSpPr>
        <p:spPr>
          <a:xfrm rot="5400000">
            <a:off x="8873931" y="10286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4" name="Google Shape;854;p57"/>
          <p:cNvSpPr/>
          <p:nvPr/>
        </p:nvSpPr>
        <p:spPr>
          <a:xfrm rot="5400000">
            <a:off x="989544" y="47098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57"/>
          <p:cNvSpPr/>
          <p:nvPr/>
        </p:nvSpPr>
        <p:spPr>
          <a:xfrm rot="-5400000">
            <a:off x="8183406" y="804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57"/>
          <p:cNvSpPr/>
          <p:nvPr/>
        </p:nvSpPr>
        <p:spPr>
          <a:xfrm rot="5400000">
            <a:off x="333331" y="4075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">
  <p:cSld name="CUSTOM_9">
    <p:spTree>
      <p:nvGrpSpPr>
        <p:cNvPr id="857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p58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59" name="Google Shape;859;p58"/>
          <p:cNvSpPr txBox="1"/>
          <p:nvPr>
            <p:ph idx="1" type="subTitle"/>
          </p:nvPr>
        </p:nvSpPr>
        <p:spPr>
          <a:xfrm>
            <a:off x="3328957" y="234355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60" name="Google Shape;860;p58"/>
          <p:cNvSpPr txBox="1"/>
          <p:nvPr>
            <p:ph idx="2" type="subTitle"/>
          </p:nvPr>
        </p:nvSpPr>
        <p:spPr>
          <a:xfrm>
            <a:off x="3482707" y="2662675"/>
            <a:ext cx="21786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1" name="Google Shape;861;p58"/>
          <p:cNvSpPr txBox="1"/>
          <p:nvPr>
            <p:ph idx="3" type="subTitle"/>
          </p:nvPr>
        </p:nvSpPr>
        <p:spPr>
          <a:xfrm>
            <a:off x="791813" y="234355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62" name="Google Shape;862;p58"/>
          <p:cNvSpPr txBox="1"/>
          <p:nvPr>
            <p:ph idx="4" type="subTitle"/>
          </p:nvPr>
        </p:nvSpPr>
        <p:spPr>
          <a:xfrm>
            <a:off x="945563" y="2662675"/>
            <a:ext cx="21786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3" name="Google Shape;863;p58"/>
          <p:cNvSpPr txBox="1"/>
          <p:nvPr>
            <p:ph idx="5" type="subTitle"/>
          </p:nvPr>
        </p:nvSpPr>
        <p:spPr>
          <a:xfrm>
            <a:off x="5866075" y="2343550"/>
            <a:ext cx="24861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64" name="Google Shape;864;p58"/>
          <p:cNvSpPr txBox="1"/>
          <p:nvPr>
            <p:ph idx="6" type="subTitle"/>
          </p:nvPr>
        </p:nvSpPr>
        <p:spPr>
          <a:xfrm>
            <a:off x="6019825" y="2662675"/>
            <a:ext cx="2178600" cy="6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65" name="Google Shape;865;p58"/>
          <p:cNvSpPr/>
          <p:nvPr/>
        </p:nvSpPr>
        <p:spPr>
          <a:xfrm rot="10800000">
            <a:off x="2531291" y="4235323"/>
            <a:ext cx="5428956" cy="1009852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6" name="Google Shape;866;p58"/>
          <p:cNvSpPr/>
          <p:nvPr/>
        </p:nvSpPr>
        <p:spPr>
          <a:xfrm rot="5400000">
            <a:off x="3108924" y="2854084"/>
            <a:ext cx="1442280" cy="3563817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7" name="Google Shape;867;p58"/>
          <p:cNvSpPr/>
          <p:nvPr/>
        </p:nvSpPr>
        <p:spPr>
          <a:xfrm>
            <a:off x="3682950" y="4420625"/>
            <a:ext cx="2132100" cy="12342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8" name="Google Shape;868;p58"/>
          <p:cNvSpPr/>
          <p:nvPr/>
        </p:nvSpPr>
        <p:spPr>
          <a:xfrm flipH="1" rot="10800000">
            <a:off x="3968688" y="407182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9" name="Google Shape;869;p58"/>
          <p:cNvSpPr/>
          <p:nvPr/>
        </p:nvSpPr>
        <p:spPr>
          <a:xfrm flipH="1" rot="10800000">
            <a:off x="5921426" y="455415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0" name="Google Shape;870;p58"/>
          <p:cNvSpPr/>
          <p:nvPr/>
        </p:nvSpPr>
        <p:spPr>
          <a:xfrm flipH="1" rot="10800000">
            <a:off x="1267213" y="452174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58"/>
          <p:cNvSpPr/>
          <p:nvPr/>
        </p:nvSpPr>
        <p:spPr>
          <a:xfrm flipH="1" rot="10800000">
            <a:off x="8100026" y="475290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2" name="Google Shape;872;p58"/>
          <p:cNvSpPr/>
          <p:nvPr/>
        </p:nvSpPr>
        <p:spPr>
          <a:xfrm flipH="1" rot="10800000">
            <a:off x="6505813" y="485159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3" name="Google Shape;873;p58"/>
          <p:cNvSpPr/>
          <p:nvPr/>
        </p:nvSpPr>
        <p:spPr>
          <a:xfrm flipH="1" rot="10800000">
            <a:off x="1985676" y="410423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29">
    <p:spTree>
      <p:nvGrpSpPr>
        <p:cNvPr id="874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59"/>
          <p:cNvSpPr/>
          <p:nvPr/>
        </p:nvSpPr>
        <p:spPr>
          <a:xfrm flipH="1" rot="-5911893">
            <a:off x="-358275" y="-757650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6" name="Google Shape;876;p59"/>
          <p:cNvSpPr/>
          <p:nvPr/>
        </p:nvSpPr>
        <p:spPr>
          <a:xfrm flipH="1" rot="-515846">
            <a:off x="-1764995" y="-321140"/>
            <a:ext cx="4858752" cy="984749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7" name="Google Shape;877;p59"/>
          <p:cNvSpPr/>
          <p:nvPr/>
        </p:nvSpPr>
        <p:spPr>
          <a:xfrm flipH="1">
            <a:off x="-1788061" y="-312190"/>
            <a:ext cx="4906095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8" name="Google Shape;878;p59"/>
          <p:cNvSpPr txBox="1"/>
          <p:nvPr>
            <p:ph type="title"/>
          </p:nvPr>
        </p:nvSpPr>
        <p:spPr>
          <a:xfrm flipH="1">
            <a:off x="1393306" y="2025275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79" name="Google Shape;879;p59"/>
          <p:cNvSpPr txBox="1"/>
          <p:nvPr>
            <p:ph idx="1" type="subTitle"/>
          </p:nvPr>
        </p:nvSpPr>
        <p:spPr>
          <a:xfrm flipH="1">
            <a:off x="1393306" y="2342448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0" name="Google Shape;880;p59"/>
          <p:cNvSpPr txBox="1"/>
          <p:nvPr>
            <p:ph idx="2" type="title"/>
          </p:nvPr>
        </p:nvSpPr>
        <p:spPr>
          <a:xfrm flipH="1">
            <a:off x="3560862" y="3479400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81" name="Google Shape;881;p59"/>
          <p:cNvSpPr txBox="1"/>
          <p:nvPr>
            <p:ph idx="3" type="subTitle"/>
          </p:nvPr>
        </p:nvSpPr>
        <p:spPr>
          <a:xfrm flipH="1">
            <a:off x="3560862" y="3796573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2" name="Google Shape;882;p59"/>
          <p:cNvSpPr txBox="1"/>
          <p:nvPr>
            <p:ph idx="4" type="title"/>
          </p:nvPr>
        </p:nvSpPr>
        <p:spPr>
          <a:xfrm flipH="1">
            <a:off x="5728394" y="2025263"/>
            <a:ext cx="2022300" cy="38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700"/>
              <a:buNone/>
              <a:defRPr sz="2700"/>
            </a:lvl9pPr>
          </a:lstStyle>
          <a:p/>
        </p:txBody>
      </p:sp>
      <p:sp>
        <p:nvSpPr>
          <p:cNvPr id="883" name="Google Shape;883;p59"/>
          <p:cNvSpPr txBox="1"/>
          <p:nvPr>
            <p:ph idx="5" type="subTitle"/>
          </p:nvPr>
        </p:nvSpPr>
        <p:spPr>
          <a:xfrm flipH="1">
            <a:off x="5728394" y="2342435"/>
            <a:ext cx="2022300" cy="6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4" name="Google Shape;884;p59"/>
          <p:cNvSpPr/>
          <p:nvPr/>
        </p:nvSpPr>
        <p:spPr>
          <a:xfrm flipH="1" rot="4888107">
            <a:off x="1137128" y="4138487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5" name="Google Shape;885;p59"/>
          <p:cNvSpPr/>
          <p:nvPr/>
        </p:nvSpPr>
        <p:spPr>
          <a:xfrm flipH="1" rot="-9922098">
            <a:off x="-1214868" y="4347472"/>
            <a:ext cx="4858620" cy="984751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6" name="Google Shape;886;p59"/>
          <p:cNvSpPr/>
          <p:nvPr/>
        </p:nvSpPr>
        <p:spPr>
          <a:xfrm flipH="1" rot="-10346708">
            <a:off x="-752392" y="4478612"/>
            <a:ext cx="4905724" cy="1060054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p59"/>
          <p:cNvSpPr txBox="1"/>
          <p:nvPr>
            <p:ph idx="6"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88" name="Google Shape;888;p59"/>
          <p:cNvSpPr/>
          <p:nvPr/>
        </p:nvSpPr>
        <p:spPr>
          <a:xfrm rot="5400000">
            <a:off x="1196981" y="844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59"/>
          <p:cNvSpPr/>
          <p:nvPr/>
        </p:nvSpPr>
        <p:spPr>
          <a:xfrm rot="5400000">
            <a:off x="1196219" y="4467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p59"/>
          <p:cNvSpPr/>
          <p:nvPr/>
        </p:nvSpPr>
        <p:spPr>
          <a:xfrm rot="-5400000">
            <a:off x="540156" y="6913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59"/>
          <p:cNvSpPr/>
          <p:nvPr/>
        </p:nvSpPr>
        <p:spPr>
          <a:xfrm rot="5400000">
            <a:off x="540006" y="38324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0"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60"/>
          <p:cNvSpPr txBox="1"/>
          <p:nvPr>
            <p:ph type="title"/>
          </p:nvPr>
        </p:nvSpPr>
        <p:spPr>
          <a:xfrm>
            <a:off x="2571750" y="363275"/>
            <a:ext cx="4000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94" name="Google Shape;894;p60"/>
          <p:cNvSpPr txBox="1"/>
          <p:nvPr>
            <p:ph idx="1" type="subTitle"/>
          </p:nvPr>
        </p:nvSpPr>
        <p:spPr>
          <a:xfrm>
            <a:off x="5091350" y="3794700"/>
            <a:ext cx="22056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95" name="Google Shape;895;p60"/>
          <p:cNvSpPr txBox="1"/>
          <p:nvPr>
            <p:ph idx="2" type="subTitle"/>
          </p:nvPr>
        </p:nvSpPr>
        <p:spPr>
          <a:xfrm>
            <a:off x="4948200" y="4089750"/>
            <a:ext cx="2488200" cy="64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96" name="Google Shape;896;p60"/>
          <p:cNvSpPr txBox="1"/>
          <p:nvPr>
            <p:ph idx="3" type="subTitle"/>
          </p:nvPr>
        </p:nvSpPr>
        <p:spPr>
          <a:xfrm>
            <a:off x="1901200" y="3794700"/>
            <a:ext cx="20079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897" name="Google Shape;897;p60"/>
          <p:cNvSpPr txBox="1"/>
          <p:nvPr>
            <p:ph idx="4" type="subTitle"/>
          </p:nvPr>
        </p:nvSpPr>
        <p:spPr>
          <a:xfrm>
            <a:off x="1800500" y="4089750"/>
            <a:ext cx="2205600" cy="64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898" name="Google Shape;898;p60"/>
          <p:cNvSpPr/>
          <p:nvPr/>
        </p:nvSpPr>
        <p:spPr>
          <a:xfrm rot="-5400000">
            <a:off x="-687297" y="596629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9" name="Google Shape;899;p60"/>
          <p:cNvSpPr/>
          <p:nvPr/>
        </p:nvSpPr>
        <p:spPr>
          <a:xfrm rot="-5400000">
            <a:off x="-1281850" y="1134665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p60"/>
          <p:cNvSpPr/>
          <p:nvPr/>
        </p:nvSpPr>
        <p:spPr>
          <a:xfrm rot="5400000">
            <a:off x="466981" y="11957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1" name="Google Shape;901;p60"/>
          <p:cNvSpPr/>
          <p:nvPr/>
        </p:nvSpPr>
        <p:spPr>
          <a:xfrm rot="5400000">
            <a:off x="-494883" y="208694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2" name="Google Shape;902;p60"/>
          <p:cNvSpPr/>
          <p:nvPr/>
        </p:nvSpPr>
        <p:spPr>
          <a:xfrm rot="5400000">
            <a:off x="928869" y="9991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60"/>
          <p:cNvSpPr/>
          <p:nvPr/>
        </p:nvSpPr>
        <p:spPr>
          <a:xfrm rot="-5400000">
            <a:off x="269256" y="28422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4" name="Google Shape;904;p60"/>
          <p:cNvSpPr/>
          <p:nvPr/>
        </p:nvSpPr>
        <p:spPr>
          <a:xfrm rot="5400000">
            <a:off x="7087547" y="3261706"/>
            <a:ext cx="2810674" cy="1198053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5" name="Google Shape;905;p60"/>
          <p:cNvSpPr/>
          <p:nvPr/>
        </p:nvSpPr>
        <p:spPr>
          <a:xfrm rot="5400000">
            <a:off x="7632127" y="3170112"/>
            <a:ext cx="2860647" cy="751611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6" name="Google Shape;906;p60"/>
          <p:cNvSpPr/>
          <p:nvPr/>
        </p:nvSpPr>
        <p:spPr>
          <a:xfrm rot="-5400000">
            <a:off x="8580444" y="36971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7" name="Google Shape;907;p60"/>
          <p:cNvSpPr/>
          <p:nvPr/>
        </p:nvSpPr>
        <p:spPr>
          <a:xfrm rot="-5400000">
            <a:off x="7715198" y="3793684"/>
            <a:ext cx="1990610" cy="1054010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8" name="Google Shape;908;p60"/>
          <p:cNvSpPr/>
          <p:nvPr/>
        </p:nvSpPr>
        <p:spPr>
          <a:xfrm rot="-5400000">
            <a:off x="8183656" y="395849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p60"/>
          <p:cNvSpPr/>
          <p:nvPr/>
        </p:nvSpPr>
        <p:spPr>
          <a:xfrm rot="5400000">
            <a:off x="8843269" y="21154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p60"/>
          <p:cNvSpPr/>
          <p:nvPr/>
        </p:nvSpPr>
        <p:spPr>
          <a:xfrm rot="-5400000">
            <a:off x="7541144" y="46809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60"/>
          <p:cNvSpPr/>
          <p:nvPr/>
        </p:nvSpPr>
        <p:spPr>
          <a:xfrm rot="5400000">
            <a:off x="1506281" y="2119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"/>
          <p:cNvSpPr txBox="1"/>
          <p:nvPr>
            <p:ph type="title"/>
          </p:nvPr>
        </p:nvSpPr>
        <p:spPr>
          <a:xfrm>
            <a:off x="707550" y="1922950"/>
            <a:ext cx="48600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0" name="Google Shape;90;p7"/>
          <p:cNvSpPr txBox="1"/>
          <p:nvPr>
            <p:ph idx="1" type="subTitle"/>
          </p:nvPr>
        </p:nvSpPr>
        <p:spPr>
          <a:xfrm>
            <a:off x="707650" y="2757125"/>
            <a:ext cx="4860000" cy="4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7"/>
          <p:cNvSpPr/>
          <p:nvPr/>
        </p:nvSpPr>
        <p:spPr>
          <a:xfrm rot="-10667561">
            <a:off x="305871" y="4396335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7"/>
          <p:cNvSpPr/>
          <p:nvPr/>
        </p:nvSpPr>
        <p:spPr>
          <a:xfrm rot="10800000">
            <a:off x="402459" y="4303597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7"/>
          <p:cNvSpPr/>
          <p:nvPr/>
        </p:nvSpPr>
        <p:spPr>
          <a:xfrm>
            <a:off x="-272112" y="4159112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7"/>
          <p:cNvSpPr/>
          <p:nvPr/>
        </p:nvSpPr>
        <p:spPr>
          <a:xfrm>
            <a:off x="5246676" y="4820774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7"/>
          <p:cNvSpPr/>
          <p:nvPr/>
        </p:nvSpPr>
        <p:spPr>
          <a:xfrm>
            <a:off x="402451" y="3952199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7"/>
          <p:cNvSpPr/>
          <p:nvPr/>
        </p:nvSpPr>
        <p:spPr>
          <a:xfrm>
            <a:off x="1153051" y="439062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7"/>
          <p:cNvSpPr/>
          <p:nvPr/>
        </p:nvSpPr>
        <p:spPr>
          <a:xfrm>
            <a:off x="2859751" y="473747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7"/>
          <p:cNvSpPr/>
          <p:nvPr/>
        </p:nvSpPr>
        <p:spPr>
          <a:xfrm flipH="1" rot="-132439">
            <a:off x="305871" y="-39916"/>
            <a:ext cx="4818716" cy="780968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7"/>
          <p:cNvSpPr/>
          <p:nvPr/>
        </p:nvSpPr>
        <p:spPr>
          <a:xfrm flipH="1">
            <a:off x="402459" y="-132676"/>
            <a:ext cx="2393629" cy="966464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7"/>
          <p:cNvSpPr/>
          <p:nvPr/>
        </p:nvSpPr>
        <p:spPr>
          <a:xfrm flipH="1" rot="10800000">
            <a:off x="-272112" y="-10878"/>
            <a:ext cx="2096898" cy="98915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7"/>
          <p:cNvSpPr/>
          <p:nvPr/>
        </p:nvSpPr>
        <p:spPr>
          <a:xfrm flipH="1" rot="10800000">
            <a:off x="402451" y="1086487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7"/>
          <p:cNvSpPr/>
          <p:nvPr/>
        </p:nvSpPr>
        <p:spPr>
          <a:xfrm flipH="1" rot="10800000">
            <a:off x="1153051" y="648062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7"/>
          <p:cNvSpPr/>
          <p:nvPr/>
        </p:nvSpPr>
        <p:spPr>
          <a:xfrm flipH="1" rot="10800000">
            <a:off x="2859751" y="301212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7"/>
          <p:cNvSpPr/>
          <p:nvPr/>
        </p:nvSpPr>
        <p:spPr>
          <a:xfrm flipH="1" rot="10800000">
            <a:off x="5246676" y="153112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1">
    <p:spTree>
      <p:nvGrpSpPr>
        <p:cNvPr id="912" name="Shape 9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Google Shape;913;p61"/>
          <p:cNvSpPr txBox="1"/>
          <p:nvPr>
            <p:ph type="title"/>
          </p:nvPr>
        </p:nvSpPr>
        <p:spPr>
          <a:xfrm>
            <a:off x="2629950" y="989275"/>
            <a:ext cx="3884100" cy="93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14" name="Google Shape;914;p61"/>
          <p:cNvSpPr txBox="1"/>
          <p:nvPr>
            <p:ph idx="1" type="subTitle"/>
          </p:nvPr>
        </p:nvSpPr>
        <p:spPr>
          <a:xfrm>
            <a:off x="3043615" y="1769613"/>
            <a:ext cx="3066900" cy="1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5" name="Google Shape;915;p61"/>
          <p:cNvSpPr txBox="1"/>
          <p:nvPr>
            <p:ph idx="2" type="subTitle"/>
          </p:nvPr>
        </p:nvSpPr>
        <p:spPr>
          <a:xfrm>
            <a:off x="2676890" y="3876500"/>
            <a:ext cx="3790200" cy="2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>
                <a:solidFill>
                  <a:schemeClr val="dk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16" name="Google Shape;916;p61"/>
          <p:cNvSpPr txBox="1"/>
          <p:nvPr/>
        </p:nvSpPr>
        <p:spPr>
          <a:xfrm>
            <a:off x="2924390" y="3270788"/>
            <a:ext cx="3295200" cy="7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CREDITS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This presentation template was created by</a:t>
            </a:r>
            <a:r>
              <a:rPr b="1"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including icons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, infographics &amp; images by </a:t>
            </a:r>
            <a:r>
              <a:rPr b="1" lang="en" sz="1100">
                <a:solidFill>
                  <a:schemeClr val="dk1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1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17" name="Google Shape;917;p61"/>
          <p:cNvSpPr/>
          <p:nvPr/>
        </p:nvSpPr>
        <p:spPr>
          <a:xfrm rot="-5538951">
            <a:off x="-2574537" y="1029968"/>
            <a:ext cx="6383009" cy="1326004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8" name="Google Shape;918;p61"/>
          <p:cNvSpPr/>
          <p:nvPr/>
        </p:nvSpPr>
        <p:spPr>
          <a:xfrm flipH="1" rot="5400000">
            <a:off x="-1065756" y="2741763"/>
            <a:ext cx="3598025" cy="1537331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9" name="Google Shape;919;p61"/>
          <p:cNvSpPr/>
          <p:nvPr/>
        </p:nvSpPr>
        <p:spPr>
          <a:xfrm flipH="1" rot="5400000">
            <a:off x="-627512" y="3888154"/>
            <a:ext cx="2023800" cy="1071475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0" name="Google Shape;920;p61"/>
          <p:cNvSpPr/>
          <p:nvPr/>
        </p:nvSpPr>
        <p:spPr>
          <a:xfrm>
            <a:off x="771800" y="27575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1" name="Google Shape;921;p61"/>
          <p:cNvSpPr/>
          <p:nvPr/>
        </p:nvSpPr>
        <p:spPr>
          <a:xfrm>
            <a:off x="1553300" y="34525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2" name="Google Shape;922;p61"/>
          <p:cNvSpPr/>
          <p:nvPr/>
        </p:nvSpPr>
        <p:spPr>
          <a:xfrm>
            <a:off x="804350" y="10513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3" name="Google Shape;923;p61"/>
          <p:cNvSpPr/>
          <p:nvPr/>
        </p:nvSpPr>
        <p:spPr>
          <a:xfrm>
            <a:off x="1169650" y="35512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4" name="Google Shape;924;p61"/>
          <p:cNvSpPr/>
          <p:nvPr/>
        </p:nvSpPr>
        <p:spPr>
          <a:xfrm>
            <a:off x="376488" y="7169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5" name="Google Shape;925;p61"/>
          <p:cNvGrpSpPr/>
          <p:nvPr/>
        </p:nvGrpSpPr>
        <p:grpSpPr>
          <a:xfrm rot="10800000">
            <a:off x="7695844" y="-223188"/>
            <a:ext cx="1676378" cy="6958517"/>
            <a:chOff x="-174456" y="-1522725"/>
            <a:chExt cx="1676378" cy="6958517"/>
          </a:xfrm>
        </p:grpSpPr>
        <p:sp>
          <p:nvSpPr>
            <p:cNvPr id="926" name="Google Shape;926;p61"/>
            <p:cNvSpPr/>
            <p:nvPr/>
          </p:nvSpPr>
          <p:spPr>
            <a:xfrm rot="-5538951">
              <a:off x="-2574537" y="1029968"/>
              <a:ext cx="6383009" cy="1326004"/>
            </a:xfrm>
            <a:custGeom>
              <a:rect b="b" l="l" r="r" t="t"/>
              <a:pathLst>
                <a:path extrusionOk="0" h="14785" w="79484">
                  <a:moveTo>
                    <a:pt x="64823" y="0"/>
                  </a:moveTo>
                  <a:cubicBezTo>
                    <a:pt x="56730" y="0"/>
                    <a:pt x="48629" y="357"/>
                    <a:pt x="40537" y="566"/>
                  </a:cubicBezTo>
                  <a:cubicBezTo>
                    <a:pt x="32882" y="767"/>
                    <a:pt x="25204" y="856"/>
                    <a:pt x="17548" y="856"/>
                  </a:cubicBezTo>
                  <a:lnTo>
                    <a:pt x="6188" y="856"/>
                  </a:lnTo>
                  <a:cubicBezTo>
                    <a:pt x="5806" y="856"/>
                    <a:pt x="5327" y="841"/>
                    <a:pt x="4808" y="841"/>
                  </a:cubicBezTo>
                  <a:cubicBezTo>
                    <a:pt x="2720" y="841"/>
                    <a:pt x="0" y="1085"/>
                    <a:pt x="519" y="3534"/>
                  </a:cubicBezTo>
                  <a:cubicBezTo>
                    <a:pt x="1166" y="6614"/>
                    <a:pt x="4269" y="9560"/>
                    <a:pt x="6746" y="11190"/>
                  </a:cubicBezTo>
                  <a:cubicBezTo>
                    <a:pt x="10540" y="13712"/>
                    <a:pt x="15160" y="14738"/>
                    <a:pt x="19713" y="14783"/>
                  </a:cubicBezTo>
                  <a:cubicBezTo>
                    <a:pt x="19807" y="14784"/>
                    <a:pt x="19901" y="14784"/>
                    <a:pt x="19995" y="14784"/>
                  </a:cubicBezTo>
                  <a:cubicBezTo>
                    <a:pt x="22334" y="14784"/>
                    <a:pt x="24671" y="14518"/>
                    <a:pt x="26967" y="14024"/>
                  </a:cubicBezTo>
                  <a:cubicBezTo>
                    <a:pt x="29891" y="13377"/>
                    <a:pt x="32703" y="12350"/>
                    <a:pt x="35515" y="11324"/>
                  </a:cubicBezTo>
                  <a:cubicBezTo>
                    <a:pt x="42724" y="8712"/>
                    <a:pt x="50045" y="6235"/>
                    <a:pt x="57633" y="5141"/>
                  </a:cubicBezTo>
                  <a:cubicBezTo>
                    <a:pt x="61727" y="4546"/>
                    <a:pt x="65864" y="4360"/>
                    <a:pt x="70011" y="4360"/>
                  </a:cubicBezTo>
                  <a:cubicBezTo>
                    <a:pt x="73167" y="4360"/>
                    <a:pt x="76330" y="4468"/>
                    <a:pt x="79484" y="4583"/>
                  </a:cubicBezTo>
                  <a:cubicBezTo>
                    <a:pt x="79461" y="3222"/>
                    <a:pt x="79439" y="1860"/>
                    <a:pt x="79439" y="499"/>
                  </a:cubicBezTo>
                  <a:cubicBezTo>
                    <a:pt x="74572" y="130"/>
                    <a:pt x="69699" y="0"/>
                    <a:pt x="648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7" name="Google Shape;927;p61"/>
            <p:cNvSpPr/>
            <p:nvPr/>
          </p:nvSpPr>
          <p:spPr>
            <a:xfrm flipH="1" rot="5400000">
              <a:off x="-1065756" y="2741763"/>
              <a:ext cx="3598025" cy="1537331"/>
            </a:xfrm>
            <a:custGeom>
              <a:rect b="b" l="l" r="r" t="t"/>
              <a:pathLst>
                <a:path extrusionOk="0" h="61524" w="143993">
                  <a:moveTo>
                    <a:pt x="25900" y="1"/>
                  </a:moveTo>
                  <a:cubicBezTo>
                    <a:pt x="11671" y="1"/>
                    <a:pt x="1" y="8596"/>
                    <a:pt x="1" y="8596"/>
                  </a:cubicBezTo>
                  <a:lnTo>
                    <a:pt x="186" y="61523"/>
                  </a:lnTo>
                  <a:lnTo>
                    <a:pt x="143993" y="61523"/>
                  </a:lnTo>
                  <a:cubicBezTo>
                    <a:pt x="138074" y="43327"/>
                    <a:pt x="128448" y="39288"/>
                    <a:pt x="117124" y="39288"/>
                  </a:cubicBezTo>
                  <a:cubicBezTo>
                    <a:pt x="108085" y="39288"/>
                    <a:pt x="97965" y="41861"/>
                    <a:pt x="87783" y="41861"/>
                  </a:cubicBezTo>
                  <a:cubicBezTo>
                    <a:pt x="83897" y="41861"/>
                    <a:pt x="80003" y="41486"/>
                    <a:pt x="76156" y="40451"/>
                  </a:cubicBezTo>
                  <a:cubicBezTo>
                    <a:pt x="58842" y="35830"/>
                    <a:pt x="64326" y="18763"/>
                    <a:pt x="43685" y="5269"/>
                  </a:cubicBezTo>
                  <a:cubicBezTo>
                    <a:pt x="37737" y="1386"/>
                    <a:pt x="31612" y="1"/>
                    <a:pt x="2590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61"/>
            <p:cNvSpPr/>
            <p:nvPr/>
          </p:nvSpPr>
          <p:spPr>
            <a:xfrm flipH="1" rot="5400000">
              <a:off x="-627512" y="3888154"/>
              <a:ext cx="2023800" cy="1071475"/>
            </a:xfrm>
            <a:custGeom>
              <a:rect b="b" l="l" r="r" t="t"/>
              <a:pathLst>
                <a:path extrusionOk="0" h="42859" w="80952">
                  <a:moveTo>
                    <a:pt x="7027" y="1"/>
                  </a:moveTo>
                  <a:cubicBezTo>
                    <a:pt x="6872" y="1"/>
                    <a:pt x="6717" y="3"/>
                    <a:pt x="6562" y="7"/>
                  </a:cubicBezTo>
                  <a:cubicBezTo>
                    <a:pt x="4866" y="30"/>
                    <a:pt x="3192" y="387"/>
                    <a:pt x="1629" y="1056"/>
                  </a:cubicBezTo>
                  <a:cubicBezTo>
                    <a:pt x="0" y="1793"/>
                    <a:pt x="89" y="2418"/>
                    <a:pt x="335" y="4114"/>
                  </a:cubicBezTo>
                  <a:cubicBezTo>
                    <a:pt x="982" y="8332"/>
                    <a:pt x="1652" y="12528"/>
                    <a:pt x="2321" y="16724"/>
                  </a:cubicBezTo>
                  <a:lnTo>
                    <a:pt x="4241" y="29022"/>
                  </a:lnTo>
                  <a:cubicBezTo>
                    <a:pt x="4866" y="32972"/>
                    <a:pt x="6160" y="37347"/>
                    <a:pt x="6160" y="41342"/>
                  </a:cubicBezTo>
                  <a:cubicBezTo>
                    <a:pt x="6227" y="41676"/>
                    <a:pt x="6294" y="42056"/>
                    <a:pt x="6562" y="42257"/>
                  </a:cubicBezTo>
                  <a:cubicBezTo>
                    <a:pt x="6776" y="42374"/>
                    <a:pt x="7008" y="42440"/>
                    <a:pt x="7256" y="42440"/>
                  </a:cubicBezTo>
                  <a:cubicBezTo>
                    <a:pt x="7292" y="42440"/>
                    <a:pt x="7328" y="42438"/>
                    <a:pt x="7365" y="42435"/>
                  </a:cubicBezTo>
                  <a:cubicBezTo>
                    <a:pt x="18275" y="42693"/>
                    <a:pt x="29189" y="42859"/>
                    <a:pt x="40102" y="42859"/>
                  </a:cubicBezTo>
                  <a:cubicBezTo>
                    <a:pt x="53724" y="42859"/>
                    <a:pt x="67345" y="42601"/>
                    <a:pt x="80951" y="41944"/>
                  </a:cubicBezTo>
                  <a:cubicBezTo>
                    <a:pt x="71220" y="38596"/>
                    <a:pt x="61154" y="36409"/>
                    <a:pt x="50910" y="35450"/>
                  </a:cubicBezTo>
                  <a:cubicBezTo>
                    <a:pt x="46357" y="35003"/>
                    <a:pt x="41513" y="34735"/>
                    <a:pt x="37741" y="32124"/>
                  </a:cubicBezTo>
                  <a:cubicBezTo>
                    <a:pt x="33880" y="29423"/>
                    <a:pt x="31939" y="24781"/>
                    <a:pt x="30443" y="20317"/>
                  </a:cubicBezTo>
                  <a:cubicBezTo>
                    <a:pt x="28948" y="15854"/>
                    <a:pt x="27609" y="11144"/>
                    <a:pt x="24439" y="7663"/>
                  </a:cubicBezTo>
                  <a:cubicBezTo>
                    <a:pt x="22676" y="5743"/>
                    <a:pt x="20422" y="4315"/>
                    <a:pt x="18123" y="3087"/>
                  </a:cubicBezTo>
                  <a:cubicBezTo>
                    <a:pt x="14732" y="1327"/>
                    <a:pt x="10908" y="1"/>
                    <a:pt x="702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9" name="Google Shape;929;p61"/>
          <p:cNvSpPr/>
          <p:nvPr/>
        </p:nvSpPr>
        <p:spPr>
          <a:xfrm flipH="1" rot="10800000">
            <a:off x="7981650" y="28604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61"/>
          <p:cNvSpPr/>
          <p:nvPr/>
        </p:nvSpPr>
        <p:spPr>
          <a:xfrm flipH="1" rot="10800000">
            <a:off x="8332050" y="197515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1" name="Google Shape;931;p61"/>
          <p:cNvSpPr/>
          <p:nvPr/>
        </p:nvSpPr>
        <p:spPr>
          <a:xfrm flipH="1" rot="10800000">
            <a:off x="7932450" y="42871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2" name="Google Shape;932;p61"/>
          <p:cNvSpPr/>
          <p:nvPr/>
        </p:nvSpPr>
        <p:spPr>
          <a:xfrm flipH="1" rot="10800000">
            <a:off x="7695850" y="17277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3" name="Google Shape;933;p61"/>
          <p:cNvSpPr/>
          <p:nvPr/>
        </p:nvSpPr>
        <p:spPr>
          <a:xfrm flipH="1" rot="10800000">
            <a:off x="8299488" y="44920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11_1">
    <p:spTree>
      <p:nvGrpSpPr>
        <p:cNvPr id="934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p62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36" name="Google Shape;936;p62"/>
          <p:cNvSpPr txBox="1"/>
          <p:nvPr>
            <p:ph idx="1" type="subTitle"/>
          </p:nvPr>
        </p:nvSpPr>
        <p:spPr>
          <a:xfrm>
            <a:off x="2115575" y="1535450"/>
            <a:ext cx="20079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937" name="Google Shape;937;p62"/>
          <p:cNvSpPr txBox="1"/>
          <p:nvPr>
            <p:ph idx="2" type="subTitle"/>
          </p:nvPr>
        </p:nvSpPr>
        <p:spPr>
          <a:xfrm>
            <a:off x="2016350" y="2145400"/>
            <a:ext cx="5111400" cy="179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38" name="Google Shape;938;p62"/>
          <p:cNvSpPr/>
          <p:nvPr/>
        </p:nvSpPr>
        <p:spPr>
          <a:xfrm flipH="1">
            <a:off x="-178543" y="-118290"/>
            <a:ext cx="3204343" cy="1651139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9" name="Google Shape;939;p62"/>
          <p:cNvSpPr/>
          <p:nvPr/>
        </p:nvSpPr>
        <p:spPr>
          <a:xfrm flipH="1" rot="10800000">
            <a:off x="-278322" y="-72669"/>
            <a:ext cx="2420522" cy="1034218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0" name="Google Shape;940;p62"/>
          <p:cNvSpPr/>
          <p:nvPr/>
        </p:nvSpPr>
        <p:spPr>
          <a:xfrm rot="-10484947">
            <a:off x="-734940" y="-411807"/>
            <a:ext cx="1843431" cy="8692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62"/>
          <p:cNvSpPr/>
          <p:nvPr/>
        </p:nvSpPr>
        <p:spPr>
          <a:xfrm flipH="1" rot="10800000">
            <a:off x="1722238" y="45824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62"/>
          <p:cNvSpPr/>
          <p:nvPr/>
        </p:nvSpPr>
        <p:spPr>
          <a:xfrm flipH="1" rot="10800000">
            <a:off x="832326" y="69715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3" name="Google Shape;943;p62"/>
          <p:cNvSpPr/>
          <p:nvPr/>
        </p:nvSpPr>
        <p:spPr>
          <a:xfrm flipH="1" rot="10800000">
            <a:off x="61551" y="158193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3">
  <p:cSld name="CUSTOM_11"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p63"/>
          <p:cNvSpPr txBox="1"/>
          <p:nvPr>
            <p:ph type="title"/>
          </p:nvPr>
        </p:nvSpPr>
        <p:spPr>
          <a:xfrm>
            <a:off x="3105950" y="363275"/>
            <a:ext cx="2932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46" name="Google Shape;946;p63"/>
          <p:cNvSpPr txBox="1"/>
          <p:nvPr>
            <p:ph idx="1" type="subTitle"/>
          </p:nvPr>
        </p:nvSpPr>
        <p:spPr>
          <a:xfrm>
            <a:off x="760275" y="1535450"/>
            <a:ext cx="20079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947" name="Google Shape;947;p63"/>
          <p:cNvSpPr txBox="1"/>
          <p:nvPr>
            <p:ph idx="2" type="subTitle"/>
          </p:nvPr>
        </p:nvSpPr>
        <p:spPr>
          <a:xfrm>
            <a:off x="540000" y="2145400"/>
            <a:ext cx="3834000" cy="176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8" name="Google Shape;948;p63"/>
          <p:cNvSpPr txBox="1"/>
          <p:nvPr>
            <p:ph idx="3" type="subTitle"/>
          </p:nvPr>
        </p:nvSpPr>
        <p:spPr>
          <a:xfrm>
            <a:off x="4564200" y="1535450"/>
            <a:ext cx="20079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7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100"/>
              <a:buFont typeface="Josefin Sans"/>
              <a:buNone/>
              <a:defRPr b="1" sz="21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949" name="Google Shape;949;p63"/>
          <p:cNvSpPr txBox="1"/>
          <p:nvPr>
            <p:ph idx="4" type="subTitle"/>
          </p:nvPr>
        </p:nvSpPr>
        <p:spPr>
          <a:xfrm>
            <a:off x="4440600" y="2145400"/>
            <a:ext cx="3834000" cy="176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200"/>
            </a:lvl1pPr>
            <a:lvl2pPr lvl="1" rtl="0" algn="ctr">
              <a:spcBef>
                <a:spcPts val="100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0" name="Google Shape;950;p63"/>
          <p:cNvSpPr/>
          <p:nvPr/>
        </p:nvSpPr>
        <p:spPr>
          <a:xfrm>
            <a:off x="6082076" y="-118290"/>
            <a:ext cx="3204343" cy="1651139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1" name="Google Shape;951;p63"/>
          <p:cNvSpPr/>
          <p:nvPr/>
        </p:nvSpPr>
        <p:spPr>
          <a:xfrm rot="10800000">
            <a:off x="6965676" y="-72669"/>
            <a:ext cx="2420522" cy="1034218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2" name="Google Shape;952;p63"/>
          <p:cNvSpPr/>
          <p:nvPr/>
        </p:nvSpPr>
        <p:spPr>
          <a:xfrm flipH="1" rot="10484947">
            <a:off x="7999385" y="-411807"/>
            <a:ext cx="1843431" cy="8692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3" name="Google Shape;953;p63"/>
          <p:cNvSpPr/>
          <p:nvPr/>
        </p:nvSpPr>
        <p:spPr>
          <a:xfrm rot="10800000">
            <a:off x="7222138" y="45824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4" name="Google Shape;954;p63"/>
          <p:cNvSpPr/>
          <p:nvPr/>
        </p:nvSpPr>
        <p:spPr>
          <a:xfrm rot="10800000">
            <a:off x="8177150" y="69715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63"/>
          <p:cNvSpPr/>
          <p:nvPr/>
        </p:nvSpPr>
        <p:spPr>
          <a:xfrm rot="10800000">
            <a:off x="8947925" y="1581934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49">
    <p:spTree>
      <p:nvGrpSpPr>
        <p:cNvPr id="956" name="Shape 9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Google Shape;957;p64"/>
          <p:cNvSpPr/>
          <p:nvPr/>
        </p:nvSpPr>
        <p:spPr>
          <a:xfrm rot="10800000">
            <a:off x="2251306" y="-128"/>
            <a:ext cx="4462873" cy="1059925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8" name="Google Shape;958;p64"/>
          <p:cNvSpPr/>
          <p:nvPr/>
        </p:nvSpPr>
        <p:spPr>
          <a:xfrm flipH="1" rot="10799504">
            <a:off x="-6750" y="531"/>
            <a:ext cx="9154265" cy="812300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9" name="Google Shape;959;p64"/>
          <p:cNvSpPr/>
          <p:nvPr/>
        </p:nvSpPr>
        <p:spPr>
          <a:xfrm rot="-10799504">
            <a:off x="236" y="485"/>
            <a:ext cx="9154265" cy="865690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0" name="Google Shape;960;p64"/>
          <p:cNvSpPr/>
          <p:nvPr/>
        </p:nvSpPr>
        <p:spPr>
          <a:xfrm flipH="1" rot="-4555973">
            <a:off x="4908829" y="2657012"/>
            <a:ext cx="1457076" cy="4557441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1" name="Google Shape;961;p64"/>
          <p:cNvSpPr/>
          <p:nvPr/>
        </p:nvSpPr>
        <p:spPr>
          <a:xfrm flipH="1" rot="10800000">
            <a:off x="1" y="4443074"/>
            <a:ext cx="9154264" cy="836745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2" name="Google Shape;962;p64"/>
          <p:cNvSpPr/>
          <p:nvPr/>
        </p:nvSpPr>
        <p:spPr>
          <a:xfrm flipH="1" rot="10800000">
            <a:off x="-6750" y="4366693"/>
            <a:ext cx="9161260" cy="917583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3" name="Google Shape;963;p64"/>
          <p:cNvSpPr/>
          <p:nvPr/>
        </p:nvSpPr>
        <p:spPr>
          <a:xfrm rot="5400000">
            <a:off x="8226781" y="425343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4" name="Google Shape;964;p64"/>
          <p:cNvSpPr/>
          <p:nvPr/>
        </p:nvSpPr>
        <p:spPr>
          <a:xfrm rot="5400000">
            <a:off x="2775969" y="43758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5" name="Google Shape;965;p64"/>
          <p:cNvSpPr/>
          <p:nvPr/>
        </p:nvSpPr>
        <p:spPr>
          <a:xfrm rot="-5400000">
            <a:off x="6531806" y="41548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6" name="Google Shape;966;p64"/>
          <p:cNvSpPr/>
          <p:nvPr/>
        </p:nvSpPr>
        <p:spPr>
          <a:xfrm rot="5400000">
            <a:off x="420981" y="391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7" name="Google Shape;967;p64"/>
          <p:cNvSpPr/>
          <p:nvPr/>
        </p:nvSpPr>
        <p:spPr>
          <a:xfrm rot="5400000">
            <a:off x="7233206" y="8166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8" name="Google Shape;968;p64"/>
          <p:cNvSpPr/>
          <p:nvPr/>
        </p:nvSpPr>
        <p:spPr>
          <a:xfrm rot="5400000">
            <a:off x="5881019" y="7165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9" name="Google Shape;969;p64"/>
          <p:cNvSpPr/>
          <p:nvPr/>
        </p:nvSpPr>
        <p:spPr>
          <a:xfrm rot="5400000">
            <a:off x="2521581" y="6640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50">
    <p:spTree>
      <p:nvGrpSpPr>
        <p:cNvPr id="970" name="Shape 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Google Shape;971;p65"/>
          <p:cNvSpPr/>
          <p:nvPr/>
        </p:nvSpPr>
        <p:spPr>
          <a:xfrm flipH="1" rot="10800000">
            <a:off x="1206036" y="4410874"/>
            <a:ext cx="3936983" cy="732774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2" name="Google Shape;972;p65"/>
          <p:cNvSpPr/>
          <p:nvPr/>
        </p:nvSpPr>
        <p:spPr>
          <a:xfrm flipH="1">
            <a:off x="3939637" y="98"/>
            <a:ext cx="5126677" cy="1295929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3" name="Google Shape;973;p65"/>
          <p:cNvSpPr/>
          <p:nvPr/>
        </p:nvSpPr>
        <p:spPr>
          <a:xfrm rot="10800000">
            <a:off x="-1374513" y="4141676"/>
            <a:ext cx="5735030" cy="1001972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65"/>
          <p:cNvSpPr/>
          <p:nvPr/>
        </p:nvSpPr>
        <p:spPr>
          <a:xfrm flipH="1" rot="10800000">
            <a:off x="5013459" y="204"/>
            <a:ext cx="4130832" cy="1472837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5" name="Google Shape;975;p65"/>
          <p:cNvSpPr/>
          <p:nvPr/>
        </p:nvSpPr>
        <p:spPr>
          <a:xfrm rot="10800000">
            <a:off x="5628786" y="490"/>
            <a:ext cx="3515148" cy="1472658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6" name="Google Shape;976;p65"/>
          <p:cNvSpPr/>
          <p:nvPr/>
        </p:nvSpPr>
        <p:spPr>
          <a:xfrm flipH="1" rot="10800000">
            <a:off x="-77156" y="4263470"/>
            <a:ext cx="3937105" cy="880179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7" name="Google Shape;977;p65"/>
          <p:cNvSpPr/>
          <p:nvPr/>
        </p:nvSpPr>
        <p:spPr>
          <a:xfrm>
            <a:off x="1958250" y="40720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8" name="Google Shape;978;p65"/>
          <p:cNvSpPr/>
          <p:nvPr/>
        </p:nvSpPr>
        <p:spPr>
          <a:xfrm>
            <a:off x="285300" y="38556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9" name="Google Shape;979;p65"/>
          <p:cNvSpPr/>
          <p:nvPr/>
        </p:nvSpPr>
        <p:spPr>
          <a:xfrm>
            <a:off x="4522800" y="48927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0" name="Google Shape;980;p65"/>
          <p:cNvSpPr/>
          <p:nvPr/>
        </p:nvSpPr>
        <p:spPr>
          <a:xfrm flipH="1" rot="10800000">
            <a:off x="6363775" y="113252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1" name="Google Shape;981;p65"/>
          <p:cNvSpPr/>
          <p:nvPr/>
        </p:nvSpPr>
        <p:spPr>
          <a:xfrm flipH="1" rot="10800000">
            <a:off x="8271400" y="134150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2" name="Google Shape;982;p65"/>
          <p:cNvSpPr/>
          <p:nvPr/>
        </p:nvSpPr>
        <p:spPr>
          <a:xfrm flipH="1" rot="10800000">
            <a:off x="4360525" y="3233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51"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66"/>
          <p:cNvSpPr/>
          <p:nvPr/>
        </p:nvSpPr>
        <p:spPr>
          <a:xfrm flipH="1" rot="-5400000">
            <a:off x="7050252" y="2575411"/>
            <a:ext cx="2443246" cy="939991"/>
          </a:xfrm>
          <a:custGeom>
            <a:rect b="b" l="l" r="r" t="t"/>
            <a:pathLst>
              <a:path extrusionOk="0" h="76391" w="283357">
                <a:moveTo>
                  <a:pt x="0" y="76391"/>
                </a:moveTo>
                <a:cubicBezTo>
                  <a:pt x="0" y="76391"/>
                  <a:pt x="7446" y="11303"/>
                  <a:pt x="69809" y="27459"/>
                </a:cubicBezTo>
                <a:cubicBezTo>
                  <a:pt x="163419" y="51659"/>
                  <a:pt x="141479" y="1"/>
                  <a:pt x="215011" y="3524"/>
                </a:cubicBezTo>
                <a:cubicBezTo>
                  <a:pt x="283357" y="6716"/>
                  <a:pt x="283024" y="76391"/>
                  <a:pt x="283024" y="763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p66"/>
          <p:cNvSpPr/>
          <p:nvPr/>
        </p:nvSpPr>
        <p:spPr>
          <a:xfrm rot="-5399497">
            <a:off x="6325430" y="1701197"/>
            <a:ext cx="4515337" cy="1121168"/>
          </a:xfrm>
          <a:custGeom>
            <a:rect b="b" l="l" r="r" t="t"/>
            <a:pathLst>
              <a:path extrusionOk="0" h="43920" w="264364">
                <a:moveTo>
                  <a:pt x="219423" y="1"/>
                </a:moveTo>
                <a:cubicBezTo>
                  <a:pt x="218735" y="1"/>
                  <a:pt x="218026" y="14"/>
                  <a:pt x="217297" y="39"/>
                </a:cubicBezTo>
                <a:cubicBezTo>
                  <a:pt x="193855" y="856"/>
                  <a:pt x="190998" y="14255"/>
                  <a:pt x="172689" y="14255"/>
                </a:cubicBezTo>
                <a:cubicBezTo>
                  <a:pt x="167988" y="14255"/>
                  <a:pt x="162268" y="13372"/>
                  <a:pt x="154919" y="11165"/>
                </a:cubicBezTo>
                <a:cubicBezTo>
                  <a:pt x="146746" y="8716"/>
                  <a:pt x="139552" y="7721"/>
                  <a:pt x="133072" y="7721"/>
                </a:cubicBezTo>
                <a:cubicBezTo>
                  <a:pt x="104893" y="7721"/>
                  <a:pt x="90210" y="26543"/>
                  <a:pt x="67183" y="26543"/>
                </a:cubicBezTo>
                <a:cubicBezTo>
                  <a:pt x="66131" y="26543"/>
                  <a:pt x="65061" y="26504"/>
                  <a:pt x="63971" y="26422"/>
                </a:cubicBezTo>
                <a:cubicBezTo>
                  <a:pt x="34457" y="24207"/>
                  <a:pt x="42828" y="9572"/>
                  <a:pt x="0" y="5305"/>
                </a:cubicBezTo>
                <a:lnTo>
                  <a:pt x="0" y="43920"/>
                </a:lnTo>
                <a:lnTo>
                  <a:pt x="264364" y="43920"/>
                </a:lnTo>
                <a:lnTo>
                  <a:pt x="264364" y="9491"/>
                </a:lnTo>
                <a:cubicBezTo>
                  <a:pt x="261782" y="9924"/>
                  <a:pt x="259493" y="10114"/>
                  <a:pt x="257424" y="10114"/>
                </a:cubicBezTo>
                <a:cubicBezTo>
                  <a:pt x="242345" y="10114"/>
                  <a:pt x="238978" y="1"/>
                  <a:pt x="219423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6" name="Google Shape;986;p66"/>
          <p:cNvSpPr/>
          <p:nvPr/>
        </p:nvSpPr>
        <p:spPr>
          <a:xfrm flipH="1" rot="-5400440">
            <a:off x="5965428" y="1974301"/>
            <a:ext cx="5161707" cy="1194801"/>
          </a:xfrm>
          <a:custGeom>
            <a:rect b="b" l="l" r="r" t="t"/>
            <a:pathLst>
              <a:path extrusionOk="0" h="40820" w="264364">
                <a:moveTo>
                  <a:pt x="224094" y="1"/>
                </a:moveTo>
                <a:cubicBezTo>
                  <a:pt x="221694" y="1"/>
                  <a:pt x="219079" y="167"/>
                  <a:pt x="216217" y="530"/>
                </a:cubicBezTo>
                <a:cubicBezTo>
                  <a:pt x="190574" y="3768"/>
                  <a:pt x="189388" y="22268"/>
                  <a:pt x="168921" y="22268"/>
                </a:cubicBezTo>
                <a:cubicBezTo>
                  <a:pt x="166175" y="22268"/>
                  <a:pt x="163082" y="21935"/>
                  <a:pt x="159536" y="21188"/>
                </a:cubicBezTo>
                <a:cubicBezTo>
                  <a:pt x="147862" y="18719"/>
                  <a:pt x="138271" y="17735"/>
                  <a:pt x="130168" y="17735"/>
                </a:cubicBezTo>
                <a:cubicBezTo>
                  <a:pt x="98424" y="17735"/>
                  <a:pt x="89504" y="32828"/>
                  <a:pt x="67530" y="32828"/>
                </a:cubicBezTo>
                <a:cubicBezTo>
                  <a:pt x="66466" y="32828"/>
                  <a:pt x="65371" y="32792"/>
                  <a:pt x="64241" y="32718"/>
                </a:cubicBezTo>
                <a:cubicBezTo>
                  <a:pt x="34727" y="30801"/>
                  <a:pt x="42828" y="18541"/>
                  <a:pt x="0" y="14842"/>
                </a:cubicBezTo>
                <a:lnTo>
                  <a:pt x="0" y="40819"/>
                </a:lnTo>
                <a:lnTo>
                  <a:pt x="264364" y="40819"/>
                </a:lnTo>
                <a:lnTo>
                  <a:pt x="264364" y="17785"/>
                </a:lnTo>
                <a:cubicBezTo>
                  <a:pt x="250431" y="15121"/>
                  <a:pt x="247008" y="1"/>
                  <a:pt x="22409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7" name="Google Shape;987;p66"/>
          <p:cNvSpPr/>
          <p:nvPr/>
        </p:nvSpPr>
        <p:spPr>
          <a:xfrm rot="-5400000">
            <a:off x="-1791843" y="1811847"/>
            <a:ext cx="5127422" cy="1543736"/>
          </a:xfrm>
          <a:custGeom>
            <a:rect b="b" l="l" r="r" t="t"/>
            <a:pathLst>
              <a:path extrusionOk="0" h="61867" w="246008">
                <a:moveTo>
                  <a:pt x="1" y="0"/>
                </a:moveTo>
                <a:cubicBezTo>
                  <a:pt x="1" y="0"/>
                  <a:pt x="3900" y="44992"/>
                  <a:pt x="39194" y="57840"/>
                </a:cubicBezTo>
                <a:cubicBezTo>
                  <a:pt x="46974" y="60669"/>
                  <a:pt x="53930" y="61867"/>
                  <a:pt x="60240" y="61867"/>
                </a:cubicBezTo>
                <a:cubicBezTo>
                  <a:pt x="95172" y="61867"/>
                  <a:pt x="110319" y="25159"/>
                  <a:pt x="135837" y="25159"/>
                </a:cubicBezTo>
                <a:cubicBezTo>
                  <a:pt x="138295" y="25159"/>
                  <a:pt x="140849" y="25499"/>
                  <a:pt x="143526" y="26246"/>
                </a:cubicBezTo>
                <a:cubicBezTo>
                  <a:pt x="159260" y="30639"/>
                  <a:pt x="172714" y="32419"/>
                  <a:pt x="184185" y="32419"/>
                </a:cubicBezTo>
                <a:cubicBezTo>
                  <a:pt x="233145" y="32419"/>
                  <a:pt x="246008" y="0"/>
                  <a:pt x="2460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8" name="Google Shape;988;p66"/>
          <p:cNvSpPr/>
          <p:nvPr/>
        </p:nvSpPr>
        <p:spPr>
          <a:xfrm rot="-5400000">
            <a:off x="-1926425" y="1930649"/>
            <a:ext cx="5143202" cy="1290352"/>
          </a:xfrm>
          <a:custGeom>
            <a:rect b="b" l="l" r="r" t="t"/>
            <a:pathLst>
              <a:path extrusionOk="0" h="61984" w="264364">
                <a:moveTo>
                  <a:pt x="0" y="0"/>
                </a:moveTo>
                <a:lnTo>
                  <a:pt x="0" y="60406"/>
                </a:lnTo>
                <a:cubicBezTo>
                  <a:pt x="2845" y="61497"/>
                  <a:pt x="5907" y="61983"/>
                  <a:pt x="9094" y="61983"/>
                </a:cubicBezTo>
                <a:cubicBezTo>
                  <a:pt x="26664" y="61983"/>
                  <a:pt x="48053" y="47209"/>
                  <a:pt x="57950" y="37427"/>
                </a:cubicBezTo>
                <a:cubicBezTo>
                  <a:pt x="64434" y="31013"/>
                  <a:pt x="70724" y="28611"/>
                  <a:pt x="76592" y="28611"/>
                </a:cubicBezTo>
                <a:cubicBezTo>
                  <a:pt x="86364" y="28611"/>
                  <a:pt x="94966" y="35275"/>
                  <a:pt x="101344" y="41180"/>
                </a:cubicBezTo>
                <a:cubicBezTo>
                  <a:pt x="109706" y="48911"/>
                  <a:pt x="119411" y="51657"/>
                  <a:pt x="128732" y="51657"/>
                </a:cubicBezTo>
                <a:cubicBezTo>
                  <a:pt x="140963" y="51657"/>
                  <a:pt x="152533" y="46928"/>
                  <a:pt x="159536" y="42530"/>
                </a:cubicBezTo>
                <a:cubicBezTo>
                  <a:pt x="163971" y="39737"/>
                  <a:pt x="167611" y="38614"/>
                  <a:pt x="170732" y="38614"/>
                </a:cubicBezTo>
                <a:cubicBezTo>
                  <a:pt x="183490" y="38614"/>
                  <a:pt x="187572" y="57371"/>
                  <a:pt x="201829" y="57371"/>
                </a:cubicBezTo>
                <a:cubicBezTo>
                  <a:pt x="204682" y="57371"/>
                  <a:pt x="207942" y="56619"/>
                  <a:pt x="211761" y="54817"/>
                </a:cubicBezTo>
                <a:cubicBezTo>
                  <a:pt x="216023" y="52806"/>
                  <a:pt x="220035" y="52096"/>
                  <a:pt x="223864" y="52096"/>
                </a:cubicBezTo>
                <a:cubicBezTo>
                  <a:pt x="233065" y="52096"/>
                  <a:pt x="241204" y="56197"/>
                  <a:pt x="249202" y="56197"/>
                </a:cubicBezTo>
                <a:cubicBezTo>
                  <a:pt x="254235" y="56197"/>
                  <a:pt x="259212" y="54573"/>
                  <a:pt x="264364" y="49281"/>
                </a:cubicBezTo>
                <a:lnTo>
                  <a:pt x="26436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9" name="Google Shape;989;p66"/>
          <p:cNvSpPr/>
          <p:nvPr/>
        </p:nvSpPr>
        <p:spPr>
          <a:xfrm flipH="1" rot="-5400000">
            <a:off x="-1877527" y="1881640"/>
            <a:ext cx="5143337" cy="1388283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0" name="Google Shape;990;p66"/>
          <p:cNvSpPr/>
          <p:nvPr/>
        </p:nvSpPr>
        <p:spPr>
          <a:xfrm>
            <a:off x="1104550" y="27103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1" name="Google Shape;991;p66"/>
          <p:cNvSpPr/>
          <p:nvPr/>
        </p:nvSpPr>
        <p:spPr>
          <a:xfrm>
            <a:off x="1553300" y="345255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66"/>
          <p:cNvSpPr/>
          <p:nvPr/>
        </p:nvSpPr>
        <p:spPr>
          <a:xfrm>
            <a:off x="804350" y="10513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66"/>
          <p:cNvSpPr/>
          <p:nvPr/>
        </p:nvSpPr>
        <p:spPr>
          <a:xfrm>
            <a:off x="1169650" y="41683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4" name="Google Shape;994;p66"/>
          <p:cNvSpPr/>
          <p:nvPr/>
        </p:nvSpPr>
        <p:spPr>
          <a:xfrm>
            <a:off x="1520738" y="7169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5" name="Google Shape;995;p66"/>
          <p:cNvSpPr/>
          <p:nvPr/>
        </p:nvSpPr>
        <p:spPr>
          <a:xfrm flipH="1" rot="10800000">
            <a:off x="8332050" y="1975150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6" name="Google Shape;996;p66"/>
          <p:cNvSpPr/>
          <p:nvPr/>
        </p:nvSpPr>
        <p:spPr>
          <a:xfrm flipH="1" rot="10800000">
            <a:off x="7695850" y="10064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7" name="Google Shape;997;p66"/>
          <p:cNvSpPr/>
          <p:nvPr/>
        </p:nvSpPr>
        <p:spPr>
          <a:xfrm flipH="1" rot="10800000">
            <a:off x="7794238" y="449200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52">
    <p:spTree>
      <p:nvGrpSpPr>
        <p:cNvPr id="998" name="Shape 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Google Shape;999;p67"/>
          <p:cNvSpPr/>
          <p:nvPr/>
        </p:nvSpPr>
        <p:spPr>
          <a:xfrm flipH="1" rot="-5911893">
            <a:off x="-358275" y="-757650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0" name="Google Shape;1000;p67"/>
          <p:cNvSpPr/>
          <p:nvPr/>
        </p:nvSpPr>
        <p:spPr>
          <a:xfrm flipH="1" rot="-515846">
            <a:off x="-1764995" y="-321140"/>
            <a:ext cx="4858752" cy="984749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1" name="Google Shape;1001;p67"/>
          <p:cNvSpPr/>
          <p:nvPr/>
        </p:nvSpPr>
        <p:spPr>
          <a:xfrm flipH="1">
            <a:off x="-1788061" y="-312190"/>
            <a:ext cx="4906095" cy="1060078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2" name="Google Shape;1002;p67"/>
          <p:cNvSpPr/>
          <p:nvPr/>
        </p:nvSpPr>
        <p:spPr>
          <a:xfrm flipH="1" rot="4888107">
            <a:off x="1137128" y="4138487"/>
            <a:ext cx="1679785" cy="2039064"/>
          </a:xfrm>
          <a:custGeom>
            <a:rect b="b" l="l" r="r" t="t"/>
            <a:pathLst>
              <a:path extrusionOk="0" h="139852" w="184937">
                <a:moveTo>
                  <a:pt x="59024" y="1"/>
                </a:moveTo>
                <a:cubicBezTo>
                  <a:pt x="37702" y="1"/>
                  <a:pt x="17942" y="12858"/>
                  <a:pt x="11925" y="32587"/>
                </a:cubicBezTo>
                <a:cubicBezTo>
                  <a:pt x="1" y="71595"/>
                  <a:pt x="35681" y="113191"/>
                  <a:pt x="79310" y="130384"/>
                </a:cubicBezTo>
                <a:cubicBezTo>
                  <a:pt x="95983" y="136984"/>
                  <a:pt x="112612" y="139851"/>
                  <a:pt x="127490" y="139851"/>
                </a:cubicBezTo>
                <a:cubicBezTo>
                  <a:pt x="160532" y="139851"/>
                  <a:pt x="184937" y="125708"/>
                  <a:pt x="182005" y="106905"/>
                </a:cubicBezTo>
                <a:cubicBezTo>
                  <a:pt x="175997" y="67251"/>
                  <a:pt x="140409" y="105334"/>
                  <a:pt x="114805" y="42848"/>
                </a:cubicBezTo>
                <a:cubicBezTo>
                  <a:pt x="102395" y="12395"/>
                  <a:pt x="79957" y="1"/>
                  <a:pt x="59024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3" name="Google Shape;1003;p67"/>
          <p:cNvSpPr/>
          <p:nvPr/>
        </p:nvSpPr>
        <p:spPr>
          <a:xfrm flipH="1" rot="-9922098">
            <a:off x="-1214868" y="4347472"/>
            <a:ext cx="4858620" cy="984751"/>
          </a:xfrm>
          <a:custGeom>
            <a:rect b="b" l="l" r="r" t="t"/>
            <a:pathLst>
              <a:path extrusionOk="0" h="48804" w="264364">
                <a:moveTo>
                  <a:pt x="0" y="1"/>
                </a:moveTo>
                <a:lnTo>
                  <a:pt x="0" y="34052"/>
                </a:lnTo>
                <a:cubicBezTo>
                  <a:pt x="3219" y="35165"/>
                  <a:pt x="6028" y="35625"/>
                  <a:pt x="8547" y="35625"/>
                </a:cubicBezTo>
                <a:cubicBezTo>
                  <a:pt x="20567" y="35625"/>
                  <a:pt x="25980" y="25146"/>
                  <a:pt x="37813" y="25146"/>
                </a:cubicBezTo>
                <a:cubicBezTo>
                  <a:pt x="42388" y="25146"/>
                  <a:pt x="47922" y="26712"/>
                  <a:pt x="55168" y="31055"/>
                </a:cubicBezTo>
                <a:cubicBezTo>
                  <a:pt x="70462" y="40234"/>
                  <a:pt x="80176" y="48502"/>
                  <a:pt x="91777" y="48502"/>
                </a:cubicBezTo>
                <a:cubicBezTo>
                  <a:pt x="98366" y="48502"/>
                  <a:pt x="105563" y="45836"/>
                  <a:pt x="114738" y="39155"/>
                </a:cubicBezTo>
                <a:cubicBezTo>
                  <a:pt x="122916" y="33205"/>
                  <a:pt x="129075" y="31386"/>
                  <a:pt x="134351" y="31386"/>
                </a:cubicBezTo>
                <a:cubicBezTo>
                  <a:pt x="142654" y="31386"/>
                  <a:pt x="148772" y="35892"/>
                  <a:pt x="157136" y="35892"/>
                </a:cubicBezTo>
                <a:cubicBezTo>
                  <a:pt x="163427" y="35892"/>
                  <a:pt x="170988" y="33343"/>
                  <a:pt x="181706" y="24412"/>
                </a:cubicBezTo>
                <a:cubicBezTo>
                  <a:pt x="184794" y="21838"/>
                  <a:pt x="187774" y="20762"/>
                  <a:pt x="190680" y="20762"/>
                </a:cubicBezTo>
                <a:cubicBezTo>
                  <a:pt x="205031" y="20762"/>
                  <a:pt x="217584" y="46994"/>
                  <a:pt x="232473" y="48634"/>
                </a:cubicBezTo>
                <a:cubicBezTo>
                  <a:pt x="233525" y="48749"/>
                  <a:pt x="234513" y="48803"/>
                  <a:pt x="235446" y="48803"/>
                </a:cubicBezTo>
                <a:cubicBezTo>
                  <a:pt x="246713" y="48803"/>
                  <a:pt x="250150" y="40916"/>
                  <a:pt x="264364" y="38048"/>
                </a:cubicBezTo>
                <a:lnTo>
                  <a:pt x="26436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4" name="Google Shape;1004;p67"/>
          <p:cNvSpPr/>
          <p:nvPr/>
        </p:nvSpPr>
        <p:spPr>
          <a:xfrm flipH="1" rot="-10346708">
            <a:off x="-752392" y="4478612"/>
            <a:ext cx="4905724" cy="1060054"/>
          </a:xfrm>
          <a:custGeom>
            <a:rect b="b" l="l" r="r" t="t"/>
            <a:pathLst>
              <a:path extrusionOk="0" h="53519" w="264337">
                <a:moveTo>
                  <a:pt x="0" y="0"/>
                </a:moveTo>
                <a:lnTo>
                  <a:pt x="0" y="15527"/>
                </a:lnTo>
                <a:cubicBezTo>
                  <a:pt x="1926" y="15152"/>
                  <a:pt x="3735" y="14976"/>
                  <a:pt x="5438" y="14976"/>
                </a:cubicBezTo>
                <a:cubicBezTo>
                  <a:pt x="30663" y="14976"/>
                  <a:pt x="32875" y="53519"/>
                  <a:pt x="53900" y="53519"/>
                </a:cubicBezTo>
                <a:cubicBezTo>
                  <a:pt x="54445" y="53519"/>
                  <a:pt x="55002" y="53493"/>
                  <a:pt x="55573" y="53440"/>
                </a:cubicBezTo>
                <a:cubicBezTo>
                  <a:pt x="76094" y="51555"/>
                  <a:pt x="75382" y="25592"/>
                  <a:pt x="95618" y="25592"/>
                </a:cubicBezTo>
                <a:cubicBezTo>
                  <a:pt x="98284" y="25592"/>
                  <a:pt x="101312" y="26042"/>
                  <a:pt x="104800" y="27057"/>
                </a:cubicBezTo>
                <a:cubicBezTo>
                  <a:pt x="116474" y="30462"/>
                  <a:pt x="126065" y="31818"/>
                  <a:pt x="134168" y="31818"/>
                </a:cubicBezTo>
                <a:cubicBezTo>
                  <a:pt x="165913" y="31818"/>
                  <a:pt x="174833" y="11001"/>
                  <a:pt x="196809" y="11001"/>
                </a:cubicBezTo>
                <a:cubicBezTo>
                  <a:pt x="197872" y="11001"/>
                  <a:pt x="198967" y="11050"/>
                  <a:pt x="200095" y="11152"/>
                </a:cubicBezTo>
                <a:cubicBezTo>
                  <a:pt x="229610" y="13799"/>
                  <a:pt x="221509" y="30730"/>
                  <a:pt x="264337" y="35806"/>
                </a:cubicBezTo>
                <a:lnTo>
                  <a:pt x="264337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5" name="Google Shape;1005;p67"/>
          <p:cNvSpPr/>
          <p:nvPr/>
        </p:nvSpPr>
        <p:spPr>
          <a:xfrm rot="5400000">
            <a:off x="1196981" y="84405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6" name="Google Shape;1006;p67"/>
          <p:cNvSpPr/>
          <p:nvPr/>
        </p:nvSpPr>
        <p:spPr>
          <a:xfrm rot="5400000">
            <a:off x="1196219" y="44671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7" name="Google Shape;1007;p67"/>
          <p:cNvSpPr/>
          <p:nvPr/>
        </p:nvSpPr>
        <p:spPr>
          <a:xfrm rot="-5400000">
            <a:off x="540156" y="69136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8" name="Google Shape;1008;p67"/>
          <p:cNvSpPr/>
          <p:nvPr/>
        </p:nvSpPr>
        <p:spPr>
          <a:xfrm rot="5400000">
            <a:off x="540006" y="38324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4">
  <p:cSld name="CUSTOM_53">
    <p:spTree>
      <p:nvGrpSpPr>
        <p:cNvPr id="1009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p68"/>
          <p:cNvSpPr/>
          <p:nvPr/>
        </p:nvSpPr>
        <p:spPr>
          <a:xfrm rot="10800000">
            <a:off x="3937512" y="4410874"/>
            <a:ext cx="3936983" cy="732774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68"/>
          <p:cNvSpPr/>
          <p:nvPr/>
        </p:nvSpPr>
        <p:spPr>
          <a:xfrm flipH="1">
            <a:off x="3939637" y="98"/>
            <a:ext cx="5126677" cy="1295929"/>
          </a:xfrm>
          <a:custGeom>
            <a:rect b="b" l="l" r="r" t="t"/>
            <a:pathLst>
              <a:path extrusionOk="0" h="92815" w="299106">
                <a:moveTo>
                  <a:pt x="296744" y="0"/>
                </a:moveTo>
                <a:cubicBezTo>
                  <a:pt x="296744" y="0"/>
                  <a:pt x="299105" y="58876"/>
                  <a:pt x="213742" y="35045"/>
                </a:cubicBezTo>
                <a:cubicBezTo>
                  <a:pt x="149627" y="17191"/>
                  <a:pt x="133321" y="92815"/>
                  <a:pt x="82635" y="92815"/>
                </a:cubicBezTo>
                <a:cubicBezTo>
                  <a:pt x="45376" y="92815"/>
                  <a:pt x="1" y="70755"/>
                  <a:pt x="13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2" name="Google Shape;1012;p68"/>
          <p:cNvSpPr/>
          <p:nvPr/>
        </p:nvSpPr>
        <p:spPr>
          <a:xfrm flipH="1" rot="10800000">
            <a:off x="4720014" y="4141676"/>
            <a:ext cx="5735030" cy="1001972"/>
          </a:xfrm>
          <a:custGeom>
            <a:rect b="b" l="l" r="r" t="t"/>
            <a:pathLst>
              <a:path extrusionOk="0" h="107710" w="295582">
                <a:moveTo>
                  <a:pt x="3890" y="648"/>
                </a:moveTo>
                <a:cubicBezTo>
                  <a:pt x="3890" y="648"/>
                  <a:pt x="1" y="60607"/>
                  <a:pt x="64065" y="49263"/>
                </a:cubicBezTo>
                <a:cubicBezTo>
                  <a:pt x="132883" y="37164"/>
                  <a:pt x="123484" y="107710"/>
                  <a:pt x="183551" y="107710"/>
                </a:cubicBezTo>
                <a:cubicBezTo>
                  <a:pt x="232814" y="107710"/>
                  <a:pt x="209155" y="40513"/>
                  <a:pt x="252368" y="34787"/>
                </a:cubicBezTo>
                <a:cubicBezTo>
                  <a:pt x="295582" y="29061"/>
                  <a:pt x="285751" y="0"/>
                  <a:pt x="28575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3" name="Google Shape;1013;p68"/>
          <p:cNvSpPr/>
          <p:nvPr/>
        </p:nvSpPr>
        <p:spPr>
          <a:xfrm flipH="1" rot="10800000">
            <a:off x="5013459" y="204"/>
            <a:ext cx="4130832" cy="1472837"/>
          </a:xfrm>
          <a:custGeom>
            <a:rect b="b" l="l" r="r" t="t"/>
            <a:pathLst>
              <a:path extrusionOk="0" h="154588" w="285673">
                <a:moveTo>
                  <a:pt x="2715" y="154588"/>
                </a:moveTo>
                <a:cubicBezTo>
                  <a:pt x="2715" y="154588"/>
                  <a:pt x="0" y="113633"/>
                  <a:pt x="45298" y="113633"/>
                </a:cubicBezTo>
                <a:cubicBezTo>
                  <a:pt x="90596" y="113633"/>
                  <a:pt x="125888" y="112160"/>
                  <a:pt x="135972" y="50651"/>
                </a:cubicBezTo>
                <a:cubicBezTo>
                  <a:pt x="144194" y="621"/>
                  <a:pt x="221914" y="1"/>
                  <a:pt x="238978" y="40955"/>
                </a:cubicBezTo>
                <a:cubicBezTo>
                  <a:pt x="255965" y="81987"/>
                  <a:pt x="285673" y="81987"/>
                  <a:pt x="285673" y="81987"/>
                </a:cubicBezTo>
                <a:lnTo>
                  <a:pt x="285673" y="1545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4" name="Google Shape;1014;p68"/>
          <p:cNvSpPr/>
          <p:nvPr/>
        </p:nvSpPr>
        <p:spPr>
          <a:xfrm rot="10800000">
            <a:off x="5628786" y="490"/>
            <a:ext cx="3515148" cy="1472658"/>
          </a:xfrm>
          <a:custGeom>
            <a:rect b="b" l="l" r="r" t="t"/>
            <a:pathLst>
              <a:path extrusionOk="0" h="196093" w="305002">
                <a:moveTo>
                  <a:pt x="0" y="27686"/>
                </a:moveTo>
                <a:cubicBezTo>
                  <a:pt x="0" y="27686"/>
                  <a:pt x="68206" y="0"/>
                  <a:pt x="88558" y="59039"/>
                </a:cubicBezTo>
                <a:cubicBezTo>
                  <a:pt x="108910" y="118077"/>
                  <a:pt x="211769" y="29244"/>
                  <a:pt x="211769" y="120186"/>
                </a:cubicBezTo>
                <a:cubicBezTo>
                  <a:pt x="211769" y="172257"/>
                  <a:pt x="305002" y="135404"/>
                  <a:pt x="280800" y="196092"/>
                </a:cubicBezTo>
                <a:lnTo>
                  <a:pt x="0" y="196092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5" name="Google Shape;1015;p68"/>
          <p:cNvSpPr/>
          <p:nvPr/>
        </p:nvSpPr>
        <p:spPr>
          <a:xfrm rot="10800000">
            <a:off x="5220582" y="4263470"/>
            <a:ext cx="3937105" cy="880179"/>
          </a:xfrm>
          <a:custGeom>
            <a:rect b="b" l="l" r="r" t="t"/>
            <a:pathLst>
              <a:path extrusionOk="0" h="130204" w="294198">
                <a:moveTo>
                  <a:pt x="283570" y="0"/>
                </a:moveTo>
                <a:cubicBezTo>
                  <a:pt x="283570" y="0"/>
                  <a:pt x="294198" y="57826"/>
                  <a:pt x="203889" y="45181"/>
                </a:cubicBezTo>
                <a:cubicBezTo>
                  <a:pt x="141812" y="36461"/>
                  <a:pt x="157999" y="89109"/>
                  <a:pt x="113581" y="109929"/>
                </a:cubicBezTo>
                <a:cubicBezTo>
                  <a:pt x="70252" y="130203"/>
                  <a:pt x="37442" y="67963"/>
                  <a:pt x="0" y="114071"/>
                </a:cubicBezTo>
                <a:lnTo>
                  <a:pt x="0" y="436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6" name="Google Shape;1016;p68"/>
          <p:cNvSpPr/>
          <p:nvPr/>
        </p:nvSpPr>
        <p:spPr>
          <a:xfrm rot="5400000">
            <a:off x="6527856" y="4483306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7" name="Google Shape;1017;p68"/>
          <p:cNvSpPr/>
          <p:nvPr/>
        </p:nvSpPr>
        <p:spPr>
          <a:xfrm rot="5400000">
            <a:off x="5530219" y="945244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8" name="Google Shape;1018;p68"/>
          <p:cNvSpPr/>
          <p:nvPr/>
        </p:nvSpPr>
        <p:spPr>
          <a:xfrm rot="-5400000">
            <a:off x="5871031" y="4330619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9" name="Google Shape;1019;p68"/>
          <p:cNvSpPr/>
          <p:nvPr/>
        </p:nvSpPr>
        <p:spPr>
          <a:xfrm rot="5400000">
            <a:off x="4874006" y="310481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/>
          <p:nvPr>
            <p:ph type="title"/>
          </p:nvPr>
        </p:nvSpPr>
        <p:spPr>
          <a:xfrm>
            <a:off x="1388100" y="1076025"/>
            <a:ext cx="6367800" cy="28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9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07" name="Google Shape;107;p8"/>
          <p:cNvSpPr/>
          <p:nvPr/>
        </p:nvSpPr>
        <p:spPr>
          <a:xfrm flipH="1">
            <a:off x="-426404" y="-84700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8"/>
          <p:cNvSpPr/>
          <p:nvPr/>
        </p:nvSpPr>
        <p:spPr>
          <a:xfrm rot="10800000">
            <a:off x="-294784" y="-365201"/>
            <a:ext cx="308665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8"/>
          <p:cNvSpPr/>
          <p:nvPr/>
        </p:nvSpPr>
        <p:spPr>
          <a:xfrm rot="-5400147">
            <a:off x="232464" y="-691625"/>
            <a:ext cx="1404839" cy="2093848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8"/>
          <p:cNvSpPr/>
          <p:nvPr/>
        </p:nvSpPr>
        <p:spPr>
          <a:xfrm flipH="1">
            <a:off x="683516" y="606900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8"/>
          <p:cNvSpPr/>
          <p:nvPr/>
        </p:nvSpPr>
        <p:spPr>
          <a:xfrm flipH="1">
            <a:off x="2476066" y="6665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8"/>
          <p:cNvSpPr/>
          <p:nvPr/>
        </p:nvSpPr>
        <p:spPr>
          <a:xfrm flipH="1">
            <a:off x="3173616" y="244725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8"/>
          <p:cNvSpPr/>
          <p:nvPr/>
        </p:nvSpPr>
        <p:spPr>
          <a:xfrm flipH="1">
            <a:off x="6566441" y="273550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8"/>
          <p:cNvSpPr/>
          <p:nvPr/>
        </p:nvSpPr>
        <p:spPr>
          <a:xfrm flipH="1" rot="10800000">
            <a:off x="2631095" y="4430364"/>
            <a:ext cx="6890071" cy="880003"/>
          </a:xfrm>
          <a:custGeom>
            <a:rect b="b" l="l" r="r" t="t"/>
            <a:pathLst>
              <a:path extrusionOk="0" h="14785" w="79484">
                <a:moveTo>
                  <a:pt x="64823" y="0"/>
                </a:moveTo>
                <a:cubicBezTo>
                  <a:pt x="56730" y="0"/>
                  <a:pt x="48629" y="357"/>
                  <a:pt x="40537" y="566"/>
                </a:cubicBezTo>
                <a:cubicBezTo>
                  <a:pt x="32882" y="767"/>
                  <a:pt x="25204" y="856"/>
                  <a:pt x="17548" y="856"/>
                </a:cubicBezTo>
                <a:lnTo>
                  <a:pt x="6188" y="856"/>
                </a:lnTo>
                <a:cubicBezTo>
                  <a:pt x="5806" y="856"/>
                  <a:pt x="5327" y="841"/>
                  <a:pt x="4808" y="841"/>
                </a:cubicBezTo>
                <a:cubicBezTo>
                  <a:pt x="2720" y="841"/>
                  <a:pt x="0" y="1085"/>
                  <a:pt x="519" y="3534"/>
                </a:cubicBezTo>
                <a:cubicBezTo>
                  <a:pt x="1166" y="6614"/>
                  <a:pt x="4269" y="9560"/>
                  <a:pt x="6746" y="11190"/>
                </a:cubicBezTo>
                <a:cubicBezTo>
                  <a:pt x="10540" y="13712"/>
                  <a:pt x="15160" y="14738"/>
                  <a:pt x="19713" y="14783"/>
                </a:cubicBezTo>
                <a:cubicBezTo>
                  <a:pt x="19807" y="14784"/>
                  <a:pt x="19901" y="14784"/>
                  <a:pt x="19995" y="14784"/>
                </a:cubicBezTo>
                <a:cubicBezTo>
                  <a:pt x="22334" y="14784"/>
                  <a:pt x="24671" y="14518"/>
                  <a:pt x="26967" y="14024"/>
                </a:cubicBezTo>
                <a:cubicBezTo>
                  <a:pt x="29891" y="13377"/>
                  <a:pt x="32703" y="12350"/>
                  <a:pt x="35515" y="11324"/>
                </a:cubicBezTo>
                <a:cubicBezTo>
                  <a:pt x="42724" y="8712"/>
                  <a:pt x="50045" y="6235"/>
                  <a:pt x="57633" y="5141"/>
                </a:cubicBezTo>
                <a:cubicBezTo>
                  <a:pt x="61727" y="4546"/>
                  <a:pt x="65864" y="4360"/>
                  <a:pt x="70011" y="4360"/>
                </a:cubicBezTo>
                <a:cubicBezTo>
                  <a:pt x="73167" y="4360"/>
                  <a:pt x="76330" y="4468"/>
                  <a:pt x="79484" y="4583"/>
                </a:cubicBezTo>
                <a:cubicBezTo>
                  <a:pt x="79461" y="3222"/>
                  <a:pt x="79439" y="1860"/>
                  <a:pt x="79439" y="499"/>
                </a:cubicBezTo>
                <a:cubicBezTo>
                  <a:pt x="74572" y="130"/>
                  <a:pt x="69699" y="0"/>
                  <a:pt x="648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8"/>
          <p:cNvSpPr/>
          <p:nvPr/>
        </p:nvSpPr>
        <p:spPr>
          <a:xfrm>
            <a:off x="6302893" y="4618767"/>
            <a:ext cx="3086654" cy="972101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8"/>
          <p:cNvSpPr/>
          <p:nvPr/>
        </p:nvSpPr>
        <p:spPr>
          <a:xfrm rot="5399853">
            <a:off x="7457460" y="3823444"/>
            <a:ext cx="1404839" cy="2093848"/>
          </a:xfrm>
          <a:custGeom>
            <a:rect b="b" l="l" r="r" t="t"/>
            <a:pathLst>
              <a:path extrusionOk="0" h="44420" w="24039">
                <a:moveTo>
                  <a:pt x="17715" y="1"/>
                </a:moveTo>
                <a:cubicBezTo>
                  <a:pt x="16371" y="1"/>
                  <a:pt x="14900" y="541"/>
                  <a:pt x="13704" y="2213"/>
                </a:cubicBezTo>
                <a:cubicBezTo>
                  <a:pt x="10848" y="6185"/>
                  <a:pt x="15289" y="12211"/>
                  <a:pt x="13392" y="17300"/>
                </a:cubicBezTo>
                <a:cubicBezTo>
                  <a:pt x="11272" y="22947"/>
                  <a:pt x="1" y="24509"/>
                  <a:pt x="1384" y="34262"/>
                </a:cubicBezTo>
                <a:cubicBezTo>
                  <a:pt x="2268" y="40412"/>
                  <a:pt x="11808" y="44419"/>
                  <a:pt x="18141" y="44419"/>
                </a:cubicBezTo>
                <a:cubicBezTo>
                  <a:pt x="19486" y="44419"/>
                  <a:pt x="20686" y="44239"/>
                  <a:pt x="21628" y="43860"/>
                </a:cubicBezTo>
                <a:cubicBezTo>
                  <a:pt x="21918" y="43748"/>
                  <a:pt x="23413" y="36851"/>
                  <a:pt x="23480" y="36048"/>
                </a:cubicBezTo>
                <a:cubicBezTo>
                  <a:pt x="24038" y="28549"/>
                  <a:pt x="24016" y="20983"/>
                  <a:pt x="23369" y="13484"/>
                </a:cubicBezTo>
                <a:cubicBezTo>
                  <a:pt x="23056" y="9890"/>
                  <a:pt x="22699" y="6252"/>
                  <a:pt x="22186" y="2681"/>
                </a:cubicBezTo>
                <a:cubicBezTo>
                  <a:pt x="22052" y="1766"/>
                  <a:pt x="22141" y="2168"/>
                  <a:pt x="21315" y="1320"/>
                </a:cubicBezTo>
                <a:cubicBezTo>
                  <a:pt x="20767" y="784"/>
                  <a:pt x="19333" y="1"/>
                  <a:pt x="177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8"/>
          <p:cNvSpPr/>
          <p:nvPr/>
        </p:nvSpPr>
        <p:spPr>
          <a:xfrm flipH="1" rot="10800000">
            <a:off x="8312846" y="4520067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8"/>
          <p:cNvSpPr/>
          <p:nvPr/>
        </p:nvSpPr>
        <p:spPr>
          <a:xfrm flipH="1" rot="10800000">
            <a:off x="6455196" y="4395617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8"/>
          <p:cNvSpPr/>
          <p:nvPr/>
        </p:nvSpPr>
        <p:spPr>
          <a:xfrm flipH="1" rot="10800000">
            <a:off x="5822746" y="4882242"/>
            <a:ext cx="98400" cy="987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8"/>
          <p:cNvSpPr/>
          <p:nvPr/>
        </p:nvSpPr>
        <p:spPr>
          <a:xfrm flipH="1" rot="10800000">
            <a:off x="8749921" y="4232117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8"/>
          <p:cNvSpPr/>
          <p:nvPr/>
        </p:nvSpPr>
        <p:spPr>
          <a:xfrm flipH="1" rot="10800000">
            <a:off x="2364821" y="4788617"/>
            <a:ext cx="163500" cy="1635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8"/>
          <p:cNvSpPr/>
          <p:nvPr/>
        </p:nvSpPr>
        <p:spPr>
          <a:xfrm flipH="1">
            <a:off x="181341" y="8300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"/>
          <p:cNvSpPr txBox="1"/>
          <p:nvPr>
            <p:ph type="title"/>
          </p:nvPr>
        </p:nvSpPr>
        <p:spPr>
          <a:xfrm>
            <a:off x="2141950" y="1922950"/>
            <a:ext cx="4860000" cy="8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5" name="Google Shape;125;p9"/>
          <p:cNvSpPr txBox="1"/>
          <p:nvPr>
            <p:ph idx="1" type="subTitle"/>
          </p:nvPr>
        </p:nvSpPr>
        <p:spPr>
          <a:xfrm>
            <a:off x="2142050" y="2757125"/>
            <a:ext cx="4860000" cy="49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9"/>
          <p:cNvSpPr/>
          <p:nvPr/>
        </p:nvSpPr>
        <p:spPr>
          <a:xfrm flipH="1" rot="10800000">
            <a:off x="5365175" y="328529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9"/>
          <p:cNvSpPr/>
          <p:nvPr/>
        </p:nvSpPr>
        <p:spPr>
          <a:xfrm flipH="1" rot="10800000">
            <a:off x="4874550" y="442998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9"/>
          <p:cNvSpPr/>
          <p:nvPr/>
        </p:nvSpPr>
        <p:spPr>
          <a:xfrm flipH="1">
            <a:off x="5365175" y="46636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9"/>
          <p:cNvSpPr/>
          <p:nvPr/>
        </p:nvSpPr>
        <p:spPr>
          <a:xfrm flipH="1">
            <a:off x="7188788" y="438261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9"/>
          <p:cNvSpPr/>
          <p:nvPr/>
        </p:nvSpPr>
        <p:spPr>
          <a:xfrm flipH="1">
            <a:off x="6621274" y="3703451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9"/>
          <p:cNvSpPr/>
          <p:nvPr/>
        </p:nvSpPr>
        <p:spPr>
          <a:xfrm flipH="1">
            <a:off x="7832875" y="401702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9"/>
          <p:cNvSpPr/>
          <p:nvPr/>
        </p:nvSpPr>
        <p:spPr>
          <a:xfrm flipH="1">
            <a:off x="8890913" y="3007538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9"/>
          <p:cNvSpPr/>
          <p:nvPr/>
        </p:nvSpPr>
        <p:spPr>
          <a:xfrm flipH="1">
            <a:off x="-260192" y="166613"/>
            <a:ext cx="4058317" cy="172978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9"/>
          <p:cNvSpPr/>
          <p:nvPr/>
        </p:nvSpPr>
        <p:spPr>
          <a:xfrm flipH="1">
            <a:off x="158481" y="-333462"/>
            <a:ext cx="4130269" cy="1085168"/>
          </a:xfrm>
          <a:custGeom>
            <a:rect b="b" l="l" r="r" t="t"/>
            <a:pathLst>
              <a:path extrusionOk="0" h="43165" w="72716">
                <a:moveTo>
                  <a:pt x="36506" y="1"/>
                </a:moveTo>
                <a:cubicBezTo>
                  <a:pt x="24983" y="1"/>
                  <a:pt x="13559" y="1174"/>
                  <a:pt x="0" y="3973"/>
                </a:cubicBezTo>
                <a:cubicBezTo>
                  <a:pt x="982" y="6629"/>
                  <a:pt x="1205" y="12052"/>
                  <a:pt x="1853" y="14262"/>
                </a:cubicBezTo>
                <a:cubicBezTo>
                  <a:pt x="3259" y="19194"/>
                  <a:pt x="12610" y="30220"/>
                  <a:pt x="23859" y="33077"/>
                </a:cubicBezTo>
                <a:cubicBezTo>
                  <a:pt x="25907" y="33596"/>
                  <a:pt x="27823" y="33808"/>
                  <a:pt x="29631" y="33808"/>
                </a:cubicBezTo>
                <a:cubicBezTo>
                  <a:pt x="37728" y="33808"/>
                  <a:pt x="43662" y="29551"/>
                  <a:pt x="49622" y="29551"/>
                </a:cubicBezTo>
                <a:cubicBezTo>
                  <a:pt x="50569" y="29551"/>
                  <a:pt x="51516" y="29659"/>
                  <a:pt x="52472" y="29907"/>
                </a:cubicBezTo>
                <a:cubicBezTo>
                  <a:pt x="60284" y="31938"/>
                  <a:pt x="55507" y="42049"/>
                  <a:pt x="72715" y="43165"/>
                </a:cubicBezTo>
                <a:cubicBezTo>
                  <a:pt x="70483" y="29863"/>
                  <a:pt x="71086" y="16270"/>
                  <a:pt x="71689" y="2812"/>
                </a:cubicBezTo>
                <a:cubicBezTo>
                  <a:pt x="58580" y="1069"/>
                  <a:pt x="47498" y="1"/>
                  <a:pt x="36506" y="1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9"/>
          <p:cNvSpPr/>
          <p:nvPr/>
        </p:nvSpPr>
        <p:spPr>
          <a:xfrm flipH="1" rot="10800000">
            <a:off x="3699725" y="41931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9"/>
          <p:cNvSpPr/>
          <p:nvPr/>
        </p:nvSpPr>
        <p:spPr>
          <a:xfrm flipH="1" rot="10800000">
            <a:off x="1811013" y="635575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9"/>
          <p:cNvSpPr/>
          <p:nvPr/>
        </p:nvSpPr>
        <p:spPr>
          <a:xfrm flipH="1" rot="10800000">
            <a:off x="-332175" y="-43579"/>
            <a:ext cx="2874201" cy="1521816"/>
          </a:xfrm>
          <a:custGeom>
            <a:rect b="b" l="l" r="r" t="t"/>
            <a:pathLst>
              <a:path extrusionOk="0" h="42859" w="80952">
                <a:moveTo>
                  <a:pt x="7027" y="1"/>
                </a:moveTo>
                <a:cubicBezTo>
                  <a:pt x="6872" y="1"/>
                  <a:pt x="6717" y="3"/>
                  <a:pt x="6562" y="7"/>
                </a:cubicBezTo>
                <a:cubicBezTo>
                  <a:pt x="4866" y="30"/>
                  <a:pt x="3192" y="387"/>
                  <a:pt x="1629" y="1056"/>
                </a:cubicBezTo>
                <a:cubicBezTo>
                  <a:pt x="0" y="1793"/>
                  <a:pt x="89" y="2418"/>
                  <a:pt x="335" y="4114"/>
                </a:cubicBezTo>
                <a:cubicBezTo>
                  <a:pt x="982" y="8332"/>
                  <a:pt x="1652" y="12528"/>
                  <a:pt x="2321" y="16724"/>
                </a:cubicBezTo>
                <a:lnTo>
                  <a:pt x="4241" y="29022"/>
                </a:lnTo>
                <a:cubicBezTo>
                  <a:pt x="4866" y="32972"/>
                  <a:pt x="6160" y="37347"/>
                  <a:pt x="6160" y="41342"/>
                </a:cubicBezTo>
                <a:cubicBezTo>
                  <a:pt x="6227" y="41676"/>
                  <a:pt x="6294" y="42056"/>
                  <a:pt x="6562" y="42257"/>
                </a:cubicBezTo>
                <a:cubicBezTo>
                  <a:pt x="6776" y="42374"/>
                  <a:pt x="7008" y="42440"/>
                  <a:pt x="7256" y="42440"/>
                </a:cubicBezTo>
                <a:cubicBezTo>
                  <a:pt x="7292" y="42440"/>
                  <a:pt x="7328" y="42438"/>
                  <a:pt x="7365" y="42435"/>
                </a:cubicBezTo>
                <a:cubicBezTo>
                  <a:pt x="18275" y="42693"/>
                  <a:pt x="29189" y="42859"/>
                  <a:pt x="40102" y="42859"/>
                </a:cubicBezTo>
                <a:cubicBezTo>
                  <a:pt x="53724" y="42859"/>
                  <a:pt x="67345" y="42601"/>
                  <a:pt x="80951" y="41944"/>
                </a:cubicBezTo>
                <a:cubicBezTo>
                  <a:pt x="71220" y="38596"/>
                  <a:pt x="61154" y="36409"/>
                  <a:pt x="50910" y="35450"/>
                </a:cubicBezTo>
                <a:cubicBezTo>
                  <a:pt x="46357" y="35003"/>
                  <a:pt x="41513" y="34735"/>
                  <a:pt x="37741" y="32124"/>
                </a:cubicBezTo>
                <a:cubicBezTo>
                  <a:pt x="33880" y="29423"/>
                  <a:pt x="31939" y="24781"/>
                  <a:pt x="30443" y="20317"/>
                </a:cubicBezTo>
                <a:cubicBezTo>
                  <a:pt x="28948" y="15854"/>
                  <a:pt x="27609" y="11144"/>
                  <a:pt x="24439" y="7663"/>
                </a:cubicBezTo>
                <a:cubicBezTo>
                  <a:pt x="22676" y="5743"/>
                  <a:pt x="20422" y="4315"/>
                  <a:pt x="18123" y="3087"/>
                </a:cubicBezTo>
                <a:cubicBezTo>
                  <a:pt x="14732" y="1327"/>
                  <a:pt x="10908" y="1"/>
                  <a:pt x="70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9"/>
          <p:cNvSpPr/>
          <p:nvPr/>
        </p:nvSpPr>
        <p:spPr>
          <a:xfrm flipH="1" rot="10800000">
            <a:off x="1232025" y="1065963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9"/>
          <p:cNvSpPr/>
          <p:nvPr/>
        </p:nvSpPr>
        <p:spPr>
          <a:xfrm flipH="1" rot="10800000">
            <a:off x="108888" y="2010650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"/>
          <p:cNvSpPr txBox="1"/>
          <p:nvPr>
            <p:ph idx="1" type="body"/>
          </p:nvPr>
        </p:nvSpPr>
        <p:spPr>
          <a:xfrm>
            <a:off x="718675" y="540000"/>
            <a:ext cx="3411600" cy="904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3000">
                <a:solidFill>
                  <a:schemeClr val="lt1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</a:lstStyle>
          <a:p/>
        </p:txBody>
      </p:sp>
      <p:sp>
        <p:nvSpPr>
          <p:cNvPr id="142" name="Google Shape;142;p10"/>
          <p:cNvSpPr/>
          <p:nvPr/>
        </p:nvSpPr>
        <p:spPr>
          <a:xfrm flipH="1">
            <a:off x="3426309" y="3056502"/>
            <a:ext cx="5986869" cy="2127192"/>
          </a:xfrm>
          <a:custGeom>
            <a:rect b="b" l="l" r="r" t="t"/>
            <a:pathLst>
              <a:path extrusionOk="0" h="61524" w="143993">
                <a:moveTo>
                  <a:pt x="25900" y="1"/>
                </a:moveTo>
                <a:cubicBezTo>
                  <a:pt x="11671" y="1"/>
                  <a:pt x="1" y="8596"/>
                  <a:pt x="1" y="8596"/>
                </a:cubicBezTo>
                <a:lnTo>
                  <a:pt x="186" y="61523"/>
                </a:lnTo>
                <a:lnTo>
                  <a:pt x="143993" y="61523"/>
                </a:lnTo>
                <a:cubicBezTo>
                  <a:pt x="138074" y="43327"/>
                  <a:pt x="128448" y="39288"/>
                  <a:pt x="117124" y="39288"/>
                </a:cubicBezTo>
                <a:cubicBezTo>
                  <a:pt x="108085" y="39288"/>
                  <a:pt x="97965" y="41861"/>
                  <a:pt x="87783" y="41861"/>
                </a:cubicBezTo>
                <a:cubicBezTo>
                  <a:pt x="83897" y="41861"/>
                  <a:pt x="80003" y="41486"/>
                  <a:pt x="76156" y="40451"/>
                </a:cubicBezTo>
                <a:cubicBezTo>
                  <a:pt x="58842" y="35830"/>
                  <a:pt x="64326" y="18763"/>
                  <a:pt x="43685" y="5269"/>
                </a:cubicBezTo>
                <a:cubicBezTo>
                  <a:pt x="37737" y="1386"/>
                  <a:pt x="31612" y="1"/>
                  <a:pt x="25900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0"/>
          <p:cNvSpPr/>
          <p:nvPr/>
        </p:nvSpPr>
        <p:spPr>
          <a:xfrm flipH="1" rot="10800000">
            <a:off x="5737690" y="3381530"/>
            <a:ext cx="3675485" cy="1893812"/>
          </a:xfrm>
          <a:custGeom>
            <a:rect b="b" l="l" r="r" t="t"/>
            <a:pathLst>
              <a:path extrusionOk="0" h="36451" w="64695">
                <a:moveTo>
                  <a:pt x="5503" y="0"/>
                </a:moveTo>
                <a:cubicBezTo>
                  <a:pt x="2589" y="0"/>
                  <a:pt x="1" y="186"/>
                  <a:pt x="237" y="874"/>
                </a:cubicBezTo>
                <a:cubicBezTo>
                  <a:pt x="460" y="1499"/>
                  <a:pt x="4411" y="2169"/>
                  <a:pt x="5259" y="2593"/>
                </a:cubicBezTo>
                <a:cubicBezTo>
                  <a:pt x="7178" y="3552"/>
                  <a:pt x="8897" y="4869"/>
                  <a:pt x="10325" y="6454"/>
                </a:cubicBezTo>
                <a:cubicBezTo>
                  <a:pt x="13673" y="10092"/>
                  <a:pt x="16619" y="21050"/>
                  <a:pt x="24989" y="22345"/>
                </a:cubicBezTo>
                <a:cubicBezTo>
                  <a:pt x="25398" y="22407"/>
                  <a:pt x="25804" y="22437"/>
                  <a:pt x="26206" y="22437"/>
                </a:cubicBezTo>
                <a:cubicBezTo>
                  <a:pt x="31849" y="22437"/>
                  <a:pt x="36809" y="16669"/>
                  <a:pt x="38871" y="15314"/>
                </a:cubicBezTo>
                <a:cubicBezTo>
                  <a:pt x="39863" y="14681"/>
                  <a:pt x="40996" y="14362"/>
                  <a:pt x="42135" y="14362"/>
                </a:cubicBezTo>
                <a:cubicBezTo>
                  <a:pt x="43201" y="14362"/>
                  <a:pt x="44272" y="14642"/>
                  <a:pt x="45232" y="15203"/>
                </a:cubicBezTo>
                <a:cubicBezTo>
                  <a:pt x="49027" y="17502"/>
                  <a:pt x="49071" y="22858"/>
                  <a:pt x="50634" y="27010"/>
                </a:cubicBezTo>
                <a:cubicBezTo>
                  <a:pt x="52642" y="32143"/>
                  <a:pt x="57307" y="35759"/>
                  <a:pt x="62775" y="36450"/>
                </a:cubicBezTo>
                <a:cubicBezTo>
                  <a:pt x="62396" y="25269"/>
                  <a:pt x="63043" y="14065"/>
                  <a:pt x="64694" y="2994"/>
                </a:cubicBezTo>
                <a:cubicBezTo>
                  <a:pt x="57530" y="1745"/>
                  <a:pt x="50232" y="1499"/>
                  <a:pt x="42978" y="1254"/>
                </a:cubicBezTo>
                <a:cubicBezTo>
                  <a:pt x="32957" y="896"/>
                  <a:pt x="22936" y="562"/>
                  <a:pt x="12914" y="249"/>
                </a:cubicBezTo>
                <a:cubicBezTo>
                  <a:pt x="12140" y="215"/>
                  <a:pt x="8634" y="0"/>
                  <a:pt x="550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0"/>
          <p:cNvSpPr/>
          <p:nvPr/>
        </p:nvSpPr>
        <p:spPr>
          <a:xfrm rot="315040">
            <a:off x="7305814" y="4459737"/>
            <a:ext cx="2114446" cy="997085"/>
          </a:xfrm>
          <a:custGeom>
            <a:rect b="b" l="l" r="r" t="t"/>
            <a:pathLst>
              <a:path extrusionOk="0" h="23502" w="49839">
                <a:moveTo>
                  <a:pt x="12527" y="1"/>
                </a:moveTo>
                <a:cubicBezTo>
                  <a:pt x="11413" y="1"/>
                  <a:pt x="10247" y="125"/>
                  <a:pt x="9017" y="410"/>
                </a:cubicBezTo>
                <a:cubicBezTo>
                  <a:pt x="4486" y="1459"/>
                  <a:pt x="402" y="6325"/>
                  <a:pt x="157" y="11280"/>
                </a:cubicBezTo>
                <a:cubicBezTo>
                  <a:pt x="0" y="14650"/>
                  <a:pt x="1518" y="19694"/>
                  <a:pt x="5468" y="22238"/>
                </a:cubicBezTo>
                <a:cubicBezTo>
                  <a:pt x="6967" y="23186"/>
                  <a:pt x="8215" y="23502"/>
                  <a:pt x="9471" y="23502"/>
                </a:cubicBezTo>
                <a:cubicBezTo>
                  <a:pt x="10404" y="23502"/>
                  <a:pt x="11341" y="23327"/>
                  <a:pt x="12387" y="23109"/>
                </a:cubicBezTo>
                <a:cubicBezTo>
                  <a:pt x="23723" y="20797"/>
                  <a:pt x="35152" y="18016"/>
                  <a:pt x="46692" y="18016"/>
                </a:cubicBezTo>
                <a:cubicBezTo>
                  <a:pt x="47740" y="18016"/>
                  <a:pt x="48789" y="18039"/>
                  <a:pt x="49839" y="18087"/>
                </a:cubicBezTo>
                <a:cubicBezTo>
                  <a:pt x="49214" y="15520"/>
                  <a:pt x="49147" y="12820"/>
                  <a:pt x="48500" y="10253"/>
                </a:cubicBezTo>
                <a:cubicBezTo>
                  <a:pt x="47830" y="7664"/>
                  <a:pt x="46245" y="3624"/>
                  <a:pt x="43723" y="2486"/>
                </a:cubicBezTo>
                <a:cubicBezTo>
                  <a:pt x="43091" y="2196"/>
                  <a:pt x="42479" y="2074"/>
                  <a:pt x="41873" y="2074"/>
                </a:cubicBezTo>
                <a:cubicBezTo>
                  <a:pt x="38847" y="2074"/>
                  <a:pt x="35967" y="5108"/>
                  <a:pt x="31336" y="5276"/>
                </a:cubicBezTo>
                <a:cubicBezTo>
                  <a:pt x="31216" y="5280"/>
                  <a:pt x="31096" y="5282"/>
                  <a:pt x="30977" y="5282"/>
                </a:cubicBezTo>
                <a:cubicBezTo>
                  <a:pt x="24835" y="5282"/>
                  <a:pt x="19797" y="1"/>
                  <a:pt x="12527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0"/>
          <p:cNvSpPr/>
          <p:nvPr/>
        </p:nvSpPr>
        <p:spPr>
          <a:xfrm flipH="1">
            <a:off x="5699552" y="47843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0"/>
          <p:cNvSpPr/>
          <p:nvPr/>
        </p:nvSpPr>
        <p:spPr>
          <a:xfrm flipH="1">
            <a:off x="8043764" y="3943175"/>
            <a:ext cx="98400" cy="98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0"/>
          <p:cNvSpPr/>
          <p:nvPr/>
        </p:nvSpPr>
        <p:spPr>
          <a:xfrm flipH="1">
            <a:off x="8476477" y="3427163"/>
            <a:ext cx="163500" cy="1635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0"/>
          <p:cNvSpPr/>
          <p:nvPr/>
        </p:nvSpPr>
        <p:spPr>
          <a:xfrm flipH="1">
            <a:off x="7442277" y="3557038"/>
            <a:ext cx="98400" cy="98700"/>
          </a:xfrm>
          <a:prstGeom prst="ellips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20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22" Type="http://schemas.openxmlformats.org/officeDocument/2006/relationships/slideLayout" Target="../slideLayouts/slideLayout22.xml"/><Relationship Id="rId66" Type="http://schemas.openxmlformats.org/officeDocument/2006/relationships/slideLayout" Target="../slideLayouts/slideLayout66.xml"/><Relationship Id="rId21" Type="http://schemas.openxmlformats.org/officeDocument/2006/relationships/slideLayout" Target="../slideLayouts/slideLayout21.xml"/><Relationship Id="rId65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24.xml"/><Relationship Id="rId68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67" Type="http://schemas.openxmlformats.org/officeDocument/2006/relationships/slideLayout" Target="../slideLayouts/slideLayout67.xml"/><Relationship Id="rId60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5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10.xml"/><Relationship Id="rId54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13.xml"/><Relationship Id="rId5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12.xml"/><Relationship Id="rId56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15.xml"/><Relationship Id="rId5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14.xml"/><Relationship Id="rId58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Josefin Sans"/>
              <a:buNone/>
              <a:defRPr b="1" sz="3000">
                <a:solidFill>
                  <a:schemeClr val="accent6"/>
                </a:solidFill>
                <a:latin typeface="Josefin Sans"/>
                <a:ea typeface="Josefin Sans"/>
                <a:cs typeface="Josefin Sans"/>
                <a:sym typeface="Josefi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40000" y="1152475"/>
            <a:ext cx="8064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  <p:sldLayoutId id="2147483705" r:id="rId58"/>
    <p:sldLayoutId id="2147483706" r:id="rId59"/>
    <p:sldLayoutId id="2147483707" r:id="rId60"/>
    <p:sldLayoutId id="2147483708" r:id="rId61"/>
    <p:sldLayoutId id="2147483709" r:id="rId62"/>
    <p:sldLayoutId id="2147483710" r:id="rId63"/>
    <p:sldLayoutId id="2147483711" r:id="rId64"/>
    <p:sldLayoutId id="2147483712" r:id="rId65"/>
    <p:sldLayoutId id="2147483713" r:id="rId66"/>
    <p:sldLayoutId id="2147483714" r:id="rId6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7.png"/><Relationship Id="rId8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3" name="Shape 10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Google Shape;1024;p69"/>
          <p:cNvSpPr txBox="1"/>
          <p:nvPr>
            <p:ph type="ctrTitle"/>
          </p:nvPr>
        </p:nvSpPr>
        <p:spPr>
          <a:xfrm>
            <a:off x="678600" y="1484550"/>
            <a:ext cx="7787100" cy="20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Artificial Hand Activity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0" name="Shape 1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" name="Google Shape;1101;p78"/>
          <p:cNvSpPr txBox="1"/>
          <p:nvPr>
            <p:ph type="title"/>
          </p:nvPr>
        </p:nvSpPr>
        <p:spPr>
          <a:xfrm flipH="1">
            <a:off x="1993200" y="1404463"/>
            <a:ext cx="5157600" cy="10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Step 8: Communicate</a:t>
            </a:r>
            <a:endParaRPr sz="3500"/>
          </a:p>
        </p:txBody>
      </p:sp>
      <p:sp>
        <p:nvSpPr>
          <p:cNvPr id="1102" name="Google Shape;1102;p78"/>
          <p:cNvSpPr txBox="1"/>
          <p:nvPr>
            <p:ph idx="1" type="body"/>
          </p:nvPr>
        </p:nvSpPr>
        <p:spPr>
          <a:xfrm flipH="1">
            <a:off x="2997600" y="2388037"/>
            <a:ext cx="3148800" cy="12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Share your ideas with others!!</a:t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8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Google Shape;1029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612" y="1149075"/>
            <a:ext cx="6418773" cy="3601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3" name="Shape 10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Google Shape;1034;p71"/>
          <p:cNvSpPr txBox="1"/>
          <p:nvPr>
            <p:ph type="title"/>
          </p:nvPr>
        </p:nvSpPr>
        <p:spPr>
          <a:xfrm>
            <a:off x="540000" y="363275"/>
            <a:ext cx="806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1: Define the problem</a:t>
            </a:r>
            <a:endParaRPr/>
          </a:p>
        </p:txBody>
      </p:sp>
      <p:sp>
        <p:nvSpPr>
          <p:cNvPr id="1035" name="Google Shape;1035;p71"/>
          <p:cNvSpPr txBox="1"/>
          <p:nvPr/>
        </p:nvSpPr>
        <p:spPr>
          <a:xfrm>
            <a:off x="465675" y="1227675"/>
            <a:ext cx="8366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What types of functions do you need your hand for?  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What types of motions do you need your hand to do?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Download Hand Open Wave Royalty-Free Vector Graphic - Pixabay" id="1036" name="Google Shape;1036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000" y="1993725"/>
            <a:ext cx="2725726" cy="288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0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Google Shape;1041;p72"/>
          <p:cNvSpPr txBox="1"/>
          <p:nvPr>
            <p:ph type="title"/>
          </p:nvPr>
        </p:nvSpPr>
        <p:spPr>
          <a:xfrm>
            <a:off x="1918200" y="728075"/>
            <a:ext cx="5307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Step 2: Identify Constraints</a:t>
            </a:r>
            <a:endParaRPr/>
          </a:p>
        </p:txBody>
      </p:sp>
      <p:sp>
        <p:nvSpPr>
          <p:cNvPr id="1042" name="Google Shape;1042;p72"/>
          <p:cNvSpPr txBox="1"/>
          <p:nvPr>
            <p:ph idx="1" type="subTitle"/>
          </p:nvPr>
        </p:nvSpPr>
        <p:spPr>
          <a:xfrm>
            <a:off x="410375" y="1645450"/>
            <a:ext cx="36480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Materials Available</a:t>
            </a:r>
            <a:endParaRPr/>
          </a:p>
        </p:txBody>
      </p:sp>
      <p:sp>
        <p:nvSpPr>
          <p:cNvPr id="1043" name="Google Shape;1043;p72"/>
          <p:cNvSpPr txBox="1"/>
          <p:nvPr>
            <p:ph idx="2" type="subTitle"/>
          </p:nvPr>
        </p:nvSpPr>
        <p:spPr>
          <a:xfrm>
            <a:off x="1153775" y="2218900"/>
            <a:ext cx="2161200" cy="256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Straws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String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Clay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Glue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Paper clips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1600"/>
              </a:spcAft>
              <a:buSzPts val="1400"/>
              <a:buChar char="●"/>
            </a:pPr>
            <a:r>
              <a:rPr lang="en"/>
              <a:t>Rings</a:t>
            </a:r>
            <a:endParaRPr/>
          </a:p>
        </p:txBody>
      </p:sp>
      <p:sp>
        <p:nvSpPr>
          <p:cNvPr id="1044" name="Google Shape;1044;p72"/>
          <p:cNvSpPr txBox="1"/>
          <p:nvPr>
            <p:ph idx="3" type="subTitle"/>
          </p:nvPr>
        </p:nvSpPr>
        <p:spPr>
          <a:xfrm>
            <a:off x="5158975" y="1645450"/>
            <a:ext cx="2704500" cy="35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</a:t>
            </a:r>
            <a:endParaRPr/>
          </a:p>
        </p:txBody>
      </p:sp>
      <p:sp>
        <p:nvSpPr>
          <p:cNvPr id="1045" name="Google Shape;1045;p72"/>
          <p:cNvSpPr txBox="1"/>
          <p:nvPr>
            <p:ph idx="4" type="subTitle"/>
          </p:nvPr>
        </p:nvSpPr>
        <p:spPr>
          <a:xfrm>
            <a:off x="5300750" y="2273650"/>
            <a:ext cx="2704500" cy="138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10 minutes to design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20 minutes to build</a:t>
            </a:r>
            <a:endParaRPr/>
          </a:p>
          <a:p>
            <a:pPr indent="-317500" lvl="0" marL="457200" rtl="0" algn="l">
              <a:spcBef>
                <a:spcPts val="1600"/>
              </a:spcBef>
              <a:spcAft>
                <a:spcPts val="1600"/>
              </a:spcAft>
              <a:buSzPts val="1400"/>
              <a:buChar char="●"/>
            </a:pPr>
            <a:r>
              <a:rPr lang="en"/>
              <a:t>10 minutes to test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p73"/>
          <p:cNvSpPr txBox="1"/>
          <p:nvPr>
            <p:ph type="title"/>
          </p:nvPr>
        </p:nvSpPr>
        <p:spPr>
          <a:xfrm>
            <a:off x="1735800" y="332125"/>
            <a:ext cx="5672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Step 2: Identify Constraints</a:t>
            </a:r>
            <a:endParaRPr/>
          </a:p>
        </p:txBody>
      </p:sp>
      <p:sp>
        <p:nvSpPr>
          <p:cNvPr id="1051" name="Google Shape;1051;p73"/>
          <p:cNvSpPr txBox="1"/>
          <p:nvPr>
            <p:ph idx="3" type="subTitle"/>
          </p:nvPr>
        </p:nvSpPr>
        <p:spPr>
          <a:xfrm>
            <a:off x="2277600" y="1478413"/>
            <a:ext cx="4588800" cy="1149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What might an artificial hand look like?</a:t>
            </a:r>
            <a:endParaRPr sz="1800"/>
          </a:p>
        </p:txBody>
      </p:sp>
      <p:sp>
        <p:nvSpPr>
          <p:cNvPr id="1052" name="Google Shape;1052;p73"/>
          <p:cNvSpPr txBox="1"/>
          <p:nvPr>
            <p:ph idx="1" type="subTitle"/>
          </p:nvPr>
        </p:nvSpPr>
        <p:spPr>
          <a:xfrm>
            <a:off x="2752200" y="3201000"/>
            <a:ext cx="36396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Come up with a few options?</a:t>
            </a:r>
            <a:endParaRPr sz="1800"/>
          </a:p>
        </p:txBody>
      </p:sp>
      <p:sp>
        <p:nvSpPr>
          <p:cNvPr id="1053" name="Google Shape;1053;p73"/>
          <p:cNvSpPr/>
          <p:nvPr/>
        </p:nvSpPr>
        <p:spPr>
          <a:xfrm>
            <a:off x="4407900" y="2489700"/>
            <a:ext cx="328200" cy="7113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7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Google Shape;1058;p74"/>
          <p:cNvSpPr/>
          <p:nvPr/>
        </p:nvSpPr>
        <p:spPr>
          <a:xfrm>
            <a:off x="6155375" y="1585350"/>
            <a:ext cx="986400" cy="986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9" name="Google Shape;1059;p74"/>
          <p:cNvSpPr txBox="1"/>
          <p:nvPr>
            <p:ph idx="1" type="subTitle"/>
          </p:nvPr>
        </p:nvSpPr>
        <p:spPr>
          <a:xfrm>
            <a:off x="4811075" y="2553600"/>
            <a:ext cx="3675000" cy="106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materials are you going to use?</a:t>
            </a:r>
            <a:endParaRPr/>
          </a:p>
        </p:txBody>
      </p:sp>
      <p:sp>
        <p:nvSpPr>
          <p:cNvPr id="1060" name="Google Shape;1060;p74"/>
          <p:cNvSpPr txBox="1"/>
          <p:nvPr>
            <p:ph idx="3" type="subTitle"/>
          </p:nvPr>
        </p:nvSpPr>
        <p:spPr>
          <a:xfrm>
            <a:off x="1244450" y="2763900"/>
            <a:ext cx="3078300" cy="64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Which design will work best?</a:t>
            </a:r>
            <a:endParaRPr/>
          </a:p>
        </p:txBody>
      </p:sp>
      <p:sp>
        <p:nvSpPr>
          <p:cNvPr id="1061" name="Google Shape;1061;p74"/>
          <p:cNvSpPr/>
          <p:nvPr/>
        </p:nvSpPr>
        <p:spPr>
          <a:xfrm>
            <a:off x="2193662" y="1585350"/>
            <a:ext cx="986400" cy="986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62" name="Google Shape;1062;p74"/>
          <p:cNvGrpSpPr/>
          <p:nvPr/>
        </p:nvGrpSpPr>
        <p:grpSpPr>
          <a:xfrm>
            <a:off x="6357109" y="1925578"/>
            <a:ext cx="582917" cy="305936"/>
            <a:chOff x="2084325" y="363300"/>
            <a:chExt cx="484150" cy="254100"/>
          </a:xfrm>
        </p:grpSpPr>
        <p:sp>
          <p:nvSpPr>
            <p:cNvPr id="1063" name="Google Shape;1063;p74"/>
            <p:cNvSpPr/>
            <p:nvPr/>
          </p:nvSpPr>
          <p:spPr>
            <a:xfrm>
              <a:off x="2084325" y="363300"/>
              <a:ext cx="484150" cy="254100"/>
            </a:xfrm>
            <a:custGeom>
              <a:rect b="b" l="l" r="r" t="t"/>
              <a:pathLst>
                <a:path extrusionOk="0" h="10164" w="19366">
                  <a:moveTo>
                    <a:pt x="9686" y="1128"/>
                  </a:moveTo>
                  <a:cubicBezTo>
                    <a:pt x="10195" y="1128"/>
                    <a:pt x="10707" y="1226"/>
                    <a:pt x="11196" y="1428"/>
                  </a:cubicBezTo>
                  <a:cubicBezTo>
                    <a:pt x="12671" y="2042"/>
                    <a:pt x="13635" y="3482"/>
                    <a:pt x="13635" y="5081"/>
                  </a:cubicBezTo>
                  <a:cubicBezTo>
                    <a:pt x="13632" y="7264"/>
                    <a:pt x="11864" y="9031"/>
                    <a:pt x="9684" y="9034"/>
                  </a:cubicBezTo>
                  <a:cubicBezTo>
                    <a:pt x="8085" y="9034"/>
                    <a:pt x="6643" y="8071"/>
                    <a:pt x="6032" y="6592"/>
                  </a:cubicBezTo>
                  <a:cubicBezTo>
                    <a:pt x="5420" y="5117"/>
                    <a:pt x="5758" y="3415"/>
                    <a:pt x="6887" y="2286"/>
                  </a:cubicBezTo>
                  <a:cubicBezTo>
                    <a:pt x="7645" y="1530"/>
                    <a:pt x="8657" y="1128"/>
                    <a:pt x="9686" y="1128"/>
                  </a:cubicBezTo>
                  <a:close/>
                  <a:moveTo>
                    <a:pt x="9684" y="1"/>
                  </a:moveTo>
                  <a:cubicBezTo>
                    <a:pt x="4502" y="1"/>
                    <a:pt x="361" y="4512"/>
                    <a:pt x="190" y="4704"/>
                  </a:cubicBezTo>
                  <a:cubicBezTo>
                    <a:pt x="0" y="4918"/>
                    <a:pt x="0" y="5243"/>
                    <a:pt x="190" y="5457"/>
                  </a:cubicBezTo>
                  <a:cubicBezTo>
                    <a:pt x="361" y="5650"/>
                    <a:pt x="4502" y="10164"/>
                    <a:pt x="9684" y="10164"/>
                  </a:cubicBezTo>
                  <a:cubicBezTo>
                    <a:pt x="14867" y="10164"/>
                    <a:pt x="19004" y="5650"/>
                    <a:pt x="19176" y="5457"/>
                  </a:cubicBezTo>
                  <a:cubicBezTo>
                    <a:pt x="19365" y="5243"/>
                    <a:pt x="19365" y="4918"/>
                    <a:pt x="19176" y="4704"/>
                  </a:cubicBezTo>
                  <a:cubicBezTo>
                    <a:pt x="19004" y="4512"/>
                    <a:pt x="14867" y="1"/>
                    <a:pt x="968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64" name="Google Shape;1064;p74"/>
            <p:cNvSpPr/>
            <p:nvPr/>
          </p:nvSpPr>
          <p:spPr>
            <a:xfrm>
              <a:off x="2250600" y="419775"/>
              <a:ext cx="145175" cy="141125"/>
            </a:xfrm>
            <a:custGeom>
              <a:rect b="b" l="l" r="r" t="t"/>
              <a:pathLst>
                <a:path extrusionOk="0" h="5645" w="5807">
                  <a:moveTo>
                    <a:pt x="3018" y="0"/>
                  </a:moveTo>
                  <a:cubicBezTo>
                    <a:pt x="1922" y="0"/>
                    <a:pt x="929" y="634"/>
                    <a:pt x="468" y="1626"/>
                  </a:cubicBezTo>
                  <a:cubicBezTo>
                    <a:pt x="1" y="2623"/>
                    <a:pt x="158" y="3797"/>
                    <a:pt x="862" y="4637"/>
                  </a:cubicBezTo>
                  <a:cubicBezTo>
                    <a:pt x="1407" y="5287"/>
                    <a:pt x="2203" y="5645"/>
                    <a:pt x="3025" y="5645"/>
                  </a:cubicBezTo>
                  <a:cubicBezTo>
                    <a:pt x="3270" y="5645"/>
                    <a:pt x="3518" y="5613"/>
                    <a:pt x="3762" y="5547"/>
                  </a:cubicBezTo>
                  <a:cubicBezTo>
                    <a:pt x="4825" y="5258"/>
                    <a:pt x="5620" y="4382"/>
                    <a:pt x="5807" y="3297"/>
                  </a:cubicBezTo>
                  <a:lnTo>
                    <a:pt x="5807" y="3297"/>
                  </a:lnTo>
                  <a:cubicBezTo>
                    <a:pt x="5625" y="3356"/>
                    <a:pt x="5446" y="3383"/>
                    <a:pt x="5272" y="3383"/>
                  </a:cubicBezTo>
                  <a:cubicBezTo>
                    <a:pt x="4356" y="3383"/>
                    <a:pt x="3596" y="2626"/>
                    <a:pt x="3596" y="1692"/>
                  </a:cubicBezTo>
                  <a:cubicBezTo>
                    <a:pt x="3596" y="1147"/>
                    <a:pt x="3861" y="633"/>
                    <a:pt x="4307" y="316"/>
                  </a:cubicBezTo>
                  <a:cubicBezTo>
                    <a:pt x="3913" y="112"/>
                    <a:pt x="3476" y="3"/>
                    <a:pt x="3033" y="0"/>
                  </a:cubicBezTo>
                  <a:cubicBezTo>
                    <a:pt x="3028" y="0"/>
                    <a:pt x="3023" y="0"/>
                    <a:pt x="30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grpSp>
        <p:nvGrpSpPr>
          <p:cNvPr id="1065" name="Google Shape;1065;p74"/>
          <p:cNvGrpSpPr/>
          <p:nvPr/>
        </p:nvGrpSpPr>
        <p:grpSpPr>
          <a:xfrm>
            <a:off x="2436908" y="1874937"/>
            <a:ext cx="499904" cy="497992"/>
            <a:chOff x="2085450" y="842250"/>
            <a:chExt cx="483700" cy="481850"/>
          </a:xfrm>
        </p:grpSpPr>
        <p:sp>
          <p:nvSpPr>
            <p:cNvPr id="1066" name="Google Shape;1066;p74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67" name="Google Shape;1067;p74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1068" name="Google Shape;1068;p74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1069" name="Google Shape;1069;p74"/>
          <p:cNvSpPr txBox="1"/>
          <p:nvPr/>
        </p:nvSpPr>
        <p:spPr>
          <a:xfrm>
            <a:off x="3072000" y="1039650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Step 4: Select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3" name="Shape 10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Google Shape;1074;p75"/>
          <p:cNvSpPr txBox="1"/>
          <p:nvPr>
            <p:ph type="title"/>
          </p:nvPr>
        </p:nvSpPr>
        <p:spPr>
          <a:xfrm flipH="1">
            <a:off x="919650" y="2041350"/>
            <a:ext cx="7304700" cy="10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900"/>
              <a:t>Step 5: Build a Prototype</a:t>
            </a:r>
            <a:endParaRPr sz="3900"/>
          </a:p>
        </p:txBody>
      </p:sp>
      <p:pic>
        <p:nvPicPr>
          <p:cNvPr id="1075" name="Google Shape;1075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5100" y="-85638"/>
            <a:ext cx="2479675" cy="221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6" name="Google Shape;1076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1779560" cy="173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7" name="Google Shape;1077;p7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04010" y="152400"/>
            <a:ext cx="2811813" cy="173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8" name="Google Shape;1078;p7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2075" y="3016488"/>
            <a:ext cx="2800699" cy="173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9" name="Google Shape;1079;p7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64385" y="3016500"/>
            <a:ext cx="3091059" cy="173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0" name="Google Shape;1080;p7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696299" y="2923775"/>
            <a:ext cx="1751393" cy="173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4" name="Shape 1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Google Shape;1085;p76"/>
          <p:cNvSpPr txBox="1"/>
          <p:nvPr>
            <p:ph type="title"/>
          </p:nvPr>
        </p:nvSpPr>
        <p:spPr>
          <a:xfrm>
            <a:off x="2727000" y="363275"/>
            <a:ext cx="369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Step 6: Test</a:t>
            </a:r>
            <a:endParaRPr/>
          </a:p>
        </p:txBody>
      </p:sp>
      <p:sp>
        <p:nvSpPr>
          <p:cNvPr id="1086" name="Google Shape;1086;p76"/>
          <p:cNvSpPr txBox="1"/>
          <p:nvPr>
            <p:ph idx="1" type="subTitle"/>
          </p:nvPr>
        </p:nvSpPr>
        <p:spPr>
          <a:xfrm>
            <a:off x="4716700" y="1122800"/>
            <a:ext cx="3830100" cy="667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/>
              <a:t>Is your hand able to lift?</a:t>
            </a:r>
            <a:endParaRPr b="0" sz="2000"/>
          </a:p>
        </p:txBody>
      </p:sp>
      <p:sp>
        <p:nvSpPr>
          <p:cNvPr id="1087" name="Google Shape;1087;p76"/>
          <p:cNvSpPr txBox="1"/>
          <p:nvPr>
            <p:ph idx="5" type="subTitle"/>
          </p:nvPr>
        </p:nvSpPr>
        <p:spPr>
          <a:xfrm>
            <a:off x="727400" y="2260150"/>
            <a:ext cx="3830100" cy="86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/>
              <a:t>Is your hand able to pinch?</a:t>
            </a:r>
            <a:endParaRPr b="0" sz="2000"/>
          </a:p>
        </p:txBody>
      </p:sp>
      <p:sp>
        <p:nvSpPr>
          <p:cNvPr id="1088" name="Google Shape;1088;p76"/>
          <p:cNvSpPr txBox="1"/>
          <p:nvPr>
            <p:ph idx="7" type="subTitle"/>
          </p:nvPr>
        </p:nvSpPr>
        <p:spPr>
          <a:xfrm>
            <a:off x="797450" y="1162200"/>
            <a:ext cx="3690000" cy="80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/>
              <a:t>Is your hand able to grip/ grab?</a:t>
            </a:r>
            <a:endParaRPr b="0" sz="2000"/>
          </a:p>
        </p:txBody>
      </p:sp>
      <p:sp>
        <p:nvSpPr>
          <p:cNvPr id="1089" name="Google Shape;1089;p76"/>
          <p:cNvSpPr txBox="1"/>
          <p:nvPr/>
        </p:nvSpPr>
        <p:spPr>
          <a:xfrm>
            <a:off x="4665550" y="2430700"/>
            <a:ext cx="39324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Is your hand able to open and close?</a:t>
            </a:r>
            <a:endParaRPr sz="2000"/>
          </a:p>
        </p:txBody>
      </p:sp>
      <p:sp>
        <p:nvSpPr>
          <p:cNvPr id="1090" name="Google Shape;1090;p76"/>
          <p:cNvSpPr txBox="1"/>
          <p:nvPr/>
        </p:nvSpPr>
        <p:spPr>
          <a:xfrm>
            <a:off x="2690300" y="3675225"/>
            <a:ext cx="3690000" cy="8004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Josefin Sans"/>
                <a:ea typeface="Josefin Sans"/>
                <a:cs typeface="Josefin Sans"/>
                <a:sym typeface="Josefin Sans"/>
              </a:rPr>
              <a:t>What other tasks can your hand perform?</a:t>
            </a:r>
            <a:endParaRPr sz="2000">
              <a:solidFill>
                <a:schemeClr val="dk1"/>
              </a:solidFill>
              <a:latin typeface="Josefin Sans"/>
              <a:ea typeface="Josefin Sans"/>
              <a:cs typeface="Josefin Sans"/>
              <a:sym typeface="Josefi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4" name="Shape 1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" name="Google Shape;1095;p77"/>
          <p:cNvSpPr txBox="1"/>
          <p:nvPr>
            <p:ph type="title"/>
          </p:nvPr>
        </p:nvSpPr>
        <p:spPr>
          <a:xfrm flipH="1">
            <a:off x="1993200" y="1404463"/>
            <a:ext cx="5157600" cy="10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Step 7: Iterate</a:t>
            </a:r>
            <a:endParaRPr sz="3500"/>
          </a:p>
        </p:txBody>
      </p:sp>
      <p:sp>
        <p:nvSpPr>
          <p:cNvPr id="1096" name="Google Shape;1096;p77"/>
          <p:cNvSpPr txBox="1"/>
          <p:nvPr>
            <p:ph idx="1" type="body"/>
          </p:nvPr>
        </p:nvSpPr>
        <p:spPr>
          <a:xfrm flipH="1">
            <a:off x="2997600" y="2388037"/>
            <a:ext cx="3148800" cy="12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Go back to step 1 to improve your design!!</a:t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Aquatic and Physical Therapy Center XL by Slidesgo">
  <a:themeElements>
    <a:clrScheme name="Simple Light">
      <a:dk1>
        <a:srgbClr val="1A4568"/>
      </a:dk1>
      <a:lt1>
        <a:srgbClr val="FFFFFF"/>
      </a:lt1>
      <a:dk2>
        <a:srgbClr val="285E89"/>
      </a:dk2>
      <a:lt2>
        <a:srgbClr val="80C9DD"/>
      </a:lt2>
      <a:accent1>
        <a:srgbClr val="285E89"/>
      </a:accent1>
      <a:accent2>
        <a:srgbClr val="9DCEDF"/>
      </a:accent2>
      <a:accent3>
        <a:srgbClr val="EFEFEF"/>
      </a:accent3>
      <a:accent4>
        <a:srgbClr val="66A5BB"/>
      </a:accent4>
      <a:accent5>
        <a:srgbClr val="EFEFEF"/>
      </a:accent5>
      <a:accent6>
        <a:srgbClr val="1A4568"/>
      </a:accent6>
      <a:hlink>
        <a:srgbClr val="285E8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