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Lst>
  <p:sldSz cy="5143500" cx="9144000"/>
  <p:notesSz cx="6858000" cy="9144000"/>
  <p:embeddedFontLst>
    <p:embeddedFont>
      <p:font typeface="Lato"/>
      <p:regular r:id="rId38"/>
      <p:bold r:id="rId39"/>
      <p:italic r:id="rId40"/>
      <p:boldItalic r:id="rId41"/>
    </p:embeddedFont>
    <p:embeddedFont>
      <p:font typeface="Bebas Neue"/>
      <p:regular r:id="rId42"/>
    </p:embeddedFont>
    <p:embeddedFont>
      <p:font typeface="Fira Sans Extra Condensed Medium"/>
      <p:regular r:id="rId43"/>
      <p:bold r:id="rId44"/>
      <p:italic r:id="rId45"/>
      <p:boldItalic r:id="rId46"/>
    </p:embeddedFont>
    <p:embeddedFont>
      <p:font typeface="Indie Flower"/>
      <p:regular r:id="rId47"/>
    </p:embeddedFont>
    <p:embeddedFont>
      <p:font typeface="Archivo Black"/>
      <p:regular r:id="rId48"/>
    </p:embeddedFont>
    <p:embeddedFont>
      <p:font typeface="Barlow"/>
      <p:regular r:id="rId49"/>
      <p:bold r:id="rId50"/>
      <p:italic r:id="rId51"/>
      <p:boldItalic r:id="rId52"/>
    </p:embeddedFont>
    <p:embeddedFont>
      <p:font typeface="Open Sans"/>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Lato-italic.fntdata"/><Relationship Id="rId42" Type="http://schemas.openxmlformats.org/officeDocument/2006/relationships/font" Target="fonts/BebasNeue-regular.fntdata"/><Relationship Id="rId41" Type="http://schemas.openxmlformats.org/officeDocument/2006/relationships/font" Target="fonts/Lato-boldItalic.fntdata"/><Relationship Id="rId44" Type="http://schemas.openxmlformats.org/officeDocument/2006/relationships/font" Target="fonts/FiraSansExtraCondensedMedium-bold.fntdata"/><Relationship Id="rId43" Type="http://schemas.openxmlformats.org/officeDocument/2006/relationships/font" Target="fonts/FiraSansExtraCondensedMedium-regular.fntdata"/><Relationship Id="rId46" Type="http://schemas.openxmlformats.org/officeDocument/2006/relationships/font" Target="fonts/FiraSansExtraCondensedMedium-boldItalic.fntdata"/><Relationship Id="rId45" Type="http://schemas.openxmlformats.org/officeDocument/2006/relationships/font" Target="fonts/FiraSansExtraCondensedMedium-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ArchivoBlack-regular.fntdata"/><Relationship Id="rId47" Type="http://schemas.openxmlformats.org/officeDocument/2006/relationships/font" Target="fonts/IndieFlower-regular.fntdata"/><Relationship Id="rId49" Type="http://schemas.openxmlformats.org/officeDocument/2006/relationships/font" Target="fonts/Barlow-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font" Target="fonts/Lato-bold.fntdata"/><Relationship Id="rId38" Type="http://schemas.openxmlformats.org/officeDocument/2006/relationships/font" Target="fonts/Lato-regular.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Barlow-italic.fntdata"/><Relationship Id="rId50" Type="http://schemas.openxmlformats.org/officeDocument/2006/relationships/font" Target="fonts/Barlow-bold.fntdata"/><Relationship Id="rId53" Type="http://schemas.openxmlformats.org/officeDocument/2006/relationships/font" Target="fonts/OpenSans-regular.fntdata"/><Relationship Id="rId52" Type="http://schemas.openxmlformats.org/officeDocument/2006/relationships/font" Target="fonts/Barlow-boldItalic.fntdata"/><Relationship Id="rId11" Type="http://schemas.openxmlformats.org/officeDocument/2006/relationships/slide" Target="slides/slide7.xml"/><Relationship Id="rId55" Type="http://schemas.openxmlformats.org/officeDocument/2006/relationships/font" Target="fonts/OpenSans-italic.fntdata"/><Relationship Id="rId10" Type="http://schemas.openxmlformats.org/officeDocument/2006/relationships/slide" Target="slides/slide6.xml"/><Relationship Id="rId54" Type="http://schemas.openxmlformats.org/officeDocument/2006/relationships/font" Target="fonts/OpenSans-bold.fntdata"/><Relationship Id="rId13" Type="http://schemas.openxmlformats.org/officeDocument/2006/relationships/slide" Target="slides/slide9.xml"/><Relationship Id="rId12" Type="http://schemas.openxmlformats.org/officeDocument/2006/relationships/slide" Target="slides/slide8.xml"/><Relationship Id="rId56" Type="http://schemas.openxmlformats.org/officeDocument/2006/relationships/font" Target="fonts/OpenSans-boldItalic.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94" name="Google Shape;59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22d48c231f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1" name="Google Shape;671;g22d48c231f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g1e4070670a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7" name="Google Shape;677;g1e4070670a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1e4070670a5_0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8" name="Google Shape;688;g1e4070670a5_0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3" name="Shape 703"/>
        <p:cNvGrpSpPr/>
        <p:nvPr/>
      </p:nvGrpSpPr>
      <p:grpSpPr>
        <a:xfrm>
          <a:off x="0" y="0"/>
          <a:ext cx="0" cy="0"/>
          <a:chOff x="0" y="0"/>
          <a:chExt cx="0" cy="0"/>
        </a:xfrm>
      </p:grpSpPr>
      <p:sp>
        <p:nvSpPr>
          <p:cNvPr id="704" name="Google Shape;704;g1e4070670a5_0_6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5" name="Google Shape;705;g1e4070670a5_0_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g1e4070670a5_0_9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1e4070670a5_0_9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0" name="Shape 740"/>
        <p:cNvGrpSpPr/>
        <p:nvPr/>
      </p:nvGrpSpPr>
      <p:grpSpPr>
        <a:xfrm>
          <a:off x="0" y="0"/>
          <a:ext cx="0" cy="0"/>
          <a:chOff x="0" y="0"/>
          <a:chExt cx="0" cy="0"/>
        </a:xfrm>
      </p:grpSpPr>
      <p:sp>
        <p:nvSpPr>
          <p:cNvPr id="741" name="Google Shape;741;g1e4070670a5_0_1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2" name="Google Shape;742;g1e4070670a5_0_1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1e4070670a5_0_19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9" name="Google Shape;749;g1e4070670a5_0_19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4" name="Shape 754"/>
        <p:cNvGrpSpPr/>
        <p:nvPr/>
      </p:nvGrpSpPr>
      <p:grpSpPr>
        <a:xfrm>
          <a:off x="0" y="0"/>
          <a:ext cx="0" cy="0"/>
          <a:chOff x="0" y="0"/>
          <a:chExt cx="0" cy="0"/>
        </a:xfrm>
      </p:grpSpPr>
      <p:sp>
        <p:nvSpPr>
          <p:cNvPr id="755" name="Google Shape;755;g1e4070670a5_0_1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6" name="Google Shape;756;g1e4070670a5_0_1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g22d128e651d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6" name="Google Shape;766;g22d128e651d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22d128e651d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2" name="Google Shape;772;g22d128e651d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20a71e9e77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9" name="Google Shape;599;g20a71e9e77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22d128e651d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22d128e651d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4" name="Shape 784"/>
        <p:cNvGrpSpPr/>
        <p:nvPr/>
      </p:nvGrpSpPr>
      <p:grpSpPr>
        <a:xfrm>
          <a:off x="0" y="0"/>
          <a:ext cx="0" cy="0"/>
          <a:chOff x="0" y="0"/>
          <a:chExt cx="0" cy="0"/>
        </a:xfrm>
      </p:grpSpPr>
      <p:sp>
        <p:nvSpPr>
          <p:cNvPr id="785" name="Google Shape;785;g22d128e651d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6" name="Google Shape;786;g22d128e651d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g22d128e651d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2" name="Google Shape;792;g22d128e651d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7" name="Shape 797"/>
        <p:cNvGrpSpPr/>
        <p:nvPr/>
      </p:nvGrpSpPr>
      <p:grpSpPr>
        <a:xfrm>
          <a:off x="0" y="0"/>
          <a:ext cx="0" cy="0"/>
          <a:chOff x="0" y="0"/>
          <a:chExt cx="0" cy="0"/>
        </a:xfrm>
      </p:grpSpPr>
      <p:sp>
        <p:nvSpPr>
          <p:cNvPr id="798" name="Google Shape;798;g20a71e9e77c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9" name="Google Shape;799;g20a71e9e77c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25332833ed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5" name="Google Shape;805;g25332833ed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9" name="Shape 809"/>
        <p:cNvGrpSpPr/>
        <p:nvPr/>
      </p:nvGrpSpPr>
      <p:grpSpPr>
        <a:xfrm>
          <a:off x="0" y="0"/>
          <a:ext cx="0" cy="0"/>
          <a:chOff x="0" y="0"/>
          <a:chExt cx="0" cy="0"/>
        </a:xfrm>
      </p:grpSpPr>
      <p:sp>
        <p:nvSpPr>
          <p:cNvPr id="810" name="Google Shape;810;g25332833ed5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1" name="Google Shape;811;g25332833ed5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g25332833ed5_0_7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8" name="Google Shape;818;g25332833ed5_0_7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g25332833ed5_0_1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7" name="Google Shape;827;g25332833ed5_0_1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g25332833ed5_0_15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4" name="Google Shape;834;g25332833ed5_0_15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9" name="Shape 839"/>
        <p:cNvGrpSpPr/>
        <p:nvPr/>
      </p:nvGrpSpPr>
      <p:grpSpPr>
        <a:xfrm>
          <a:off x="0" y="0"/>
          <a:ext cx="0" cy="0"/>
          <a:chOff x="0" y="0"/>
          <a:chExt cx="0" cy="0"/>
        </a:xfrm>
      </p:grpSpPr>
      <p:sp>
        <p:nvSpPr>
          <p:cNvPr id="840" name="Google Shape;840;g25332833ed5_0_19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1" name="Google Shape;841;g25332833ed5_0_19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1e4070670a5_0_30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1e4070670a5_0_30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g25332833ed5_0_23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1" name="Google Shape;851;g25332833ed5_0_23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9" name="Shape 859"/>
        <p:cNvGrpSpPr/>
        <p:nvPr/>
      </p:nvGrpSpPr>
      <p:grpSpPr>
        <a:xfrm>
          <a:off x="0" y="0"/>
          <a:ext cx="0" cy="0"/>
          <a:chOff x="0" y="0"/>
          <a:chExt cx="0" cy="0"/>
        </a:xfrm>
      </p:grpSpPr>
      <p:sp>
        <p:nvSpPr>
          <p:cNvPr id="860" name="Google Shape;860;g25332833ed5_0_27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1" name="Google Shape;861;g25332833ed5_0_27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g25332833ed5_0_3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5" name="Google Shape;875;g25332833ed5_0_3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9" name="Shape 889"/>
        <p:cNvGrpSpPr/>
        <p:nvPr/>
      </p:nvGrpSpPr>
      <p:grpSpPr>
        <a:xfrm>
          <a:off x="0" y="0"/>
          <a:ext cx="0" cy="0"/>
          <a:chOff x="0" y="0"/>
          <a:chExt cx="0" cy="0"/>
        </a:xfrm>
      </p:grpSpPr>
      <p:sp>
        <p:nvSpPr>
          <p:cNvPr id="890" name="Google Shape;890;g25332833ed5_0_35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1" name="Google Shape;891;g25332833ed5_0_35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1e4070670a5_0_34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1" name="Google Shape;611;g1e4070670a5_0_34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g1e4070670a5_0_38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8" name="Google Shape;618;g1e4070670a5_0_38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1" name="Shape 631"/>
        <p:cNvGrpSpPr/>
        <p:nvPr/>
      </p:nvGrpSpPr>
      <p:grpSpPr>
        <a:xfrm>
          <a:off x="0" y="0"/>
          <a:ext cx="0" cy="0"/>
          <a:chOff x="0" y="0"/>
          <a:chExt cx="0" cy="0"/>
        </a:xfrm>
      </p:grpSpPr>
      <p:sp>
        <p:nvSpPr>
          <p:cNvPr id="632" name="Google Shape;632;g1e4070670a5_0_4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3" name="Google Shape;633;g1e4070670a5_0_4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1e4070670a5_0_2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1" name="Google Shape;651;g1e4070670a5_0_2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g1e4070670a5_0_26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7" name="Google Shape;657;g1e4070670a5_0_26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20a71e9e77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5" name="Google Shape;665;g20a71e9e77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png"/><Relationship Id="rId4" Type="http://schemas.openxmlformats.org/officeDocument/2006/relationships/image" Target="../media/image18.png"/><Relationship Id="rId5" Type="http://schemas.openxmlformats.org/officeDocument/2006/relationships/image" Target="../media/image8.png"/><Relationship Id="rId6"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7.png"/><Relationship Id="rId6" Type="http://schemas.openxmlformats.org/officeDocument/2006/relationships/image" Target="../media/image1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8.png"/><Relationship Id="rId7"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8.png"/><Relationship Id="rId4" Type="http://schemas.openxmlformats.org/officeDocument/2006/relationships/image" Target="../media/image1.png"/><Relationship Id="rId5"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2.png"/><Relationship Id="rId6" Type="http://schemas.openxmlformats.org/officeDocument/2006/relationships/image" Target="../media/image15.png"/><Relationship Id="rId7"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15.png"/><Relationship Id="rId6"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7.png"/><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8.png"/><Relationship Id="rId7"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7.png"/><Relationship Id="rId6" Type="http://schemas.openxmlformats.org/officeDocument/2006/relationships/image" Target="../media/image15.png"/><Relationship Id="rId7"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7.png"/><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8.png"/><Relationship Id="rId7"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6.png"/><Relationship Id="rId4" Type="http://schemas.openxmlformats.org/officeDocument/2006/relationships/image" Target="../media/image1.png"/><Relationship Id="rId5"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png"/><Relationship Id="rId6"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png"/><Relationship Id="rId4" Type="http://schemas.openxmlformats.org/officeDocument/2006/relationships/image" Target="../media/image7.png"/><Relationship Id="rId9" Type="http://schemas.openxmlformats.org/officeDocument/2006/relationships/hyperlink" Target="http://bit.ly/2TtBDfr" TargetMode="External"/><Relationship Id="rId5" Type="http://schemas.openxmlformats.org/officeDocument/2006/relationships/image" Target="../media/image18.png"/><Relationship Id="rId6" Type="http://schemas.openxmlformats.org/officeDocument/2006/relationships/image" Target="../media/image8.png"/><Relationship Id="rId7" Type="http://schemas.openxmlformats.org/officeDocument/2006/relationships/hyperlink" Target="https://bit.ly/3A1uf1Q" TargetMode="External"/><Relationship Id="rId8" Type="http://schemas.openxmlformats.org/officeDocument/2006/relationships/hyperlink" Target="http://bit.ly/2TyoMsr" TargetMode="Externa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8.png"/><Relationship Id="rId4" Type="http://schemas.openxmlformats.org/officeDocument/2006/relationships/image" Target="../media/image8.png"/><Relationship Id="rId5"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7.png"/><Relationship Id="rId6"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15.png"/><Relationship Id="rId6"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8.png"/><Relationship Id="rId4" Type="http://schemas.openxmlformats.org/officeDocument/2006/relationships/image" Target="../media/image15.png"/><Relationship Id="rId5" Type="http://schemas.openxmlformats.org/officeDocument/2006/relationships/image" Target="../media/image1.png"/><Relationship Id="rId6"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1.png"/><Relationship Id="rId3" Type="http://schemas.openxmlformats.org/officeDocument/2006/relationships/image" Target="../media/image18.png"/><Relationship Id="rId4" Type="http://schemas.openxmlformats.org/officeDocument/2006/relationships/image" Target="../media/image8.png"/><Relationship Id="rId5"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png"/><Relationship Id="rId4" Type="http://schemas.openxmlformats.org/officeDocument/2006/relationships/image" Target="../media/image15.png"/><Relationship Id="rId5" Type="http://schemas.openxmlformats.org/officeDocument/2006/relationships/image" Target="../media/image5.png"/><Relationship Id="rId6"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7.png"/><Relationship Id="rId6"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8.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15.png"/><Relationship Id="rId6"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pic>
        <p:nvPicPr>
          <p:cNvPr id="9" name="Google Shape;9;p2"/>
          <p:cNvPicPr preferRelativeResize="0"/>
          <p:nvPr/>
        </p:nvPicPr>
        <p:blipFill rotWithShape="1">
          <a:blip r:embed="rId2">
            <a:alphaModFix/>
          </a:blip>
          <a:srcRect b="0" l="13197" r="13197" t="0"/>
          <a:stretch/>
        </p:blipFill>
        <p:spPr>
          <a:xfrm rot="-1698507">
            <a:off x="3993747" y="-2509915"/>
            <a:ext cx="6560930" cy="6773306"/>
          </a:xfrm>
          <a:prstGeom prst="rect">
            <a:avLst/>
          </a:prstGeom>
          <a:noFill/>
          <a:ln>
            <a:noFill/>
          </a:ln>
        </p:spPr>
      </p:pic>
      <p:pic>
        <p:nvPicPr>
          <p:cNvPr id="10" name="Google Shape;10;p2"/>
          <p:cNvPicPr preferRelativeResize="0"/>
          <p:nvPr/>
        </p:nvPicPr>
        <p:blipFill>
          <a:blip r:embed="rId3">
            <a:alphaModFix amt="60000"/>
          </a:blip>
          <a:stretch>
            <a:fillRect/>
          </a:stretch>
        </p:blipFill>
        <p:spPr>
          <a:xfrm>
            <a:off x="4693805" y="-1486925"/>
            <a:ext cx="6768691" cy="5143500"/>
          </a:xfrm>
          <a:prstGeom prst="rect">
            <a:avLst/>
          </a:prstGeom>
          <a:noFill/>
          <a:ln>
            <a:noFill/>
          </a:ln>
        </p:spPr>
      </p:pic>
      <p:pic>
        <p:nvPicPr>
          <p:cNvPr id="11" name="Google Shape;11;p2"/>
          <p:cNvPicPr preferRelativeResize="0"/>
          <p:nvPr/>
        </p:nvPicPr>
        <p:blipFill rotWithShape="1">
          <a:blip r:embed="rId4">
            <a:alphaModFix/>
          </a:blip>
          <a:srcRect b="0" l="0" r="23623" t="0"/>
          <a:stretch/>
        </p:blipFill>
        <p:spPr>
          <a:xfrm>
            <a:off x="-2194275" y="1125075"/>
            <a:ext cx="8212651" cy="8170900"/>
          </a:xfrm>
          <a:prstGeom prst="rect">
            <a:avLst/>
          </a:prstGeom>
          <a:noFill/>
          <a:ln>
            <a:noFill/>
          </a:ln>
        </p:spPr>
      </p:pic>
      <p:pic>
        <p:nvPicPr>
          <p:cNvPr id="12" name="Google Shape;12;p2"/>
          <p:cNvPicPr preferRelativeResize="0"/>
          <p:nvPr/>
        </p:nvPicPr>
        <p:blipFill rotWithShape="1">
          <a:blip r:embed="rId5">
            <a:alphaModFix amt="58999"/>
          </a:blip>
          <a:srcRect b="9041" l="0" r="0" t="0"/>
          <a:stretch/>
        </p:blipFill>
        <p:spPr>
          <a:xfrm rot="3346063">
            <a:off x="-2391408" y="1272820"/>
            <a:ext cx="6209016" cy="4291712"/>
          </a:xfrm>
          <a:prstGeom prst="rect">
            <a:avLst/>
          </a:prstGeom>
          <a:noFill/>
          <a:ln>
            <a:noFill/>
          </a:ln>
        </p:spPr>
      </p:pic>
      <p:pic>
        <p:nvPicPr>
          <p:cNvPr id="13" name="Google Shape;13;p2"/>
          <p:cNvPicPr preferRelativeResize="0"/>
          <p:nvPr/>
        </p:nvPicPr>
        <p:blipFill>
          <a:blip r:embed="rId6">
            <a:alphaModFix amt="77000"/>
          </a:blip>
          <a:stretch>
            <a:fillRect/>
          </a:stretch>
        </p:blipFill>
        <p:spPr>
          <a:xfrm rot="1199786">
            <a:off x="5564025" y="-1712825"/>
            <a:ext cx="5733752" cy="4357051"/>
          </a:xfrm>
          <a:prstGeom prst="rect">
            <a:avLst/>
          </a:prstGeom>
          <a:noFill/>
          <a:ln>
            <a:noFill/>
          </a:ln>
        </p:spPr>
      </p:pic>
      <p:pic>
        <p:nvPicPr>
          <p:cNvPr id="14" name="Google Shape;14;p2"/>
          <p:cNvPicPr preferRelativeResize="0"/>
          <p:nvPr/>
        </p:nvPicPr>
        <p:blipFill>
          <a:blip r:embed="rId3">
            <a:alphaModFix amt="58000"/>
          </a:blip>
          <a:stretch>
            <a:fillRect/>
          </a:stretch>
        </p:blipFill>
        <p:spPr>
          <a:xfrm>
            <a:off x="-997325" y="1774631"/>
            <a:ext cx="6878050" cy="5226594"/>
          </a:xfrm>
          <a:prstGeom prst="rect">
            <a:avLst/>
          </a:prstGeom>
          <a:noFill/>
          <a:ln>
            <a:noFill/>
          </a:ln>
        </p:spPr>
      </p:pic>
      <p:sp>
        <p:nvSpPr>
          <p:cNvPr id="15" name="Google Shape;15;p2"/>
          <p:cNvSpPr txBox="1"/>
          <p:nvPr>
            <p:ph type="ctrTitle"/>
          </p:nvPr>
        </p:nvSpPr>
        <p:spPr>
          <a:xfrm>
            <a:off x="2307550" y="1486938"/>
            <a:ext cx="4528800" cy="1693800"/>
          </a:xfrm>
          <a:prstGeom prst="rect">
            <a:avLst/>
          </a:prstGeom>
        </p:spPr>
        <p:txBody>
          <a:bodyPr anchorCtr="0" anchor="t" bIns="91425" lIns="91425" spcFirstLastPara="1" rIns="91425" wrap="square" tIns="91425">
            <a:noAutofit/>
          </a:bodyPr>
          <a:lstStyle>
            <a:lvl1pPr lvl="0" algn="ctr">
              <a:spcBef>
                <a:spcPts val="0"/>
              </a:spcBef>
              <a:spcAft>
                <a:spcPts val="0"/>
              </a:spcAft>
              <a:buClr>
                <a:srgbClr val="191919"/>
              </a:buClr>
              <a:buSzPts val="5200"/>
              <a:buNone/>
              <a:defRPr sz="49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p:txBody>
      </p:sp>
      <p:sp>
        <p:nvSpPr>
          <p:cNvPr id="16" name="Google Shape;16;p2"/>
          <p:cNvSpPr txBox="1"/>
          <p:nvPr>
            <p:ph idx="1" type="subTitle"/>
          </p:nvPr>
        </p:nvSpPr>
        <p:spPr>
          <a:xfrm>
            <a:off x="2307550" y="3180763"/>
            <a:ext cx="4528800" cy="4758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4" name="Shape 94"/>
        <p:cNvGrpSpPr/>
        <p:nvPr/>
      </p:nvGrpSpPr>
      <p:grpSpPr>
        <a:xfrm>
          <a:off x="0" y="0"/>
          <a:ext cx="0" cy="0"/>
          <a:chOff x="0" y="0"/>
          <a:chExt cx="0" cy="0"/>
        </a:xfrm>
      </p:grpSpPr>
      <p:pic>
        <p:nvPicPr>
          <p:cNvPr id="95" name="Google Shape;95;p11"/>
          <p:cNvPicPr preferRelativeResize="0"/>
          <p:nvPr/>
        </p:nvPicPr>
        <p:blipFill rotWithShape="1">
          <a:blip r:embed="rId2">
            <a:alphaModFix amt="60000"/>
          </a:blip>
          <a:srcRect b="0" l="0" r="0" t="0"/>
          <a:stretch/>
        </p:blipFill>
        <p:spPr>
          <a:xfrm rot="-9238656">
            <a:off x="-3182371" y="2906600"/>
            <a:ext cx="6768690" cy="5143500"/>
          </a:xfrm>
          <a:prstGeom prst="rect">
            <a:avLst/>
          </a:prstGeom>
          <a:noFill/>
          <a:ln>
            <a:noFill/>
          </a:ln>
        </p:spPr>
      </p:pic>
      <p:pic>
        <p:nvPicPr>
          <p:cNvPr id="96" name="Google Shape;96;p11"/>
          <p:cNvPicPr preferRelativeResize="0"/>
          <p:nvPr/>
        </p:nvPicPr>
        <p:blipFill rotWithShape="1">
          <a:blip r:embed="rId3">
            <a:alphaModFix/>
          </a:blip>
          <a:srcRect b="0" l="13197" r="13197" t="0"/>
          <a:stretch/>
        </p:blipFill>
        <p:spPr>
          <a:xfrm flipH="1" rot="1107648">
            <a:off x="-2007199" y="-3026249"/>
            <a:ext cx="6968675" cy="7194245"/>
          </a:xfrm>
          <a:prstGeom prst="rect">
            <a:avLst/>
          </a:prstGeom>
          <a:noFill/>
          <a:ln>
            <a:noFill/>
          </a:ln>
        </p:spPr>
      </p:pic>
      <p:pic>
        <p:nvPicPr>
          <p:cNvPr id="97" name="Google Shape;97;p11"/>
          <p:cNvPicPr preferRelativeResize="0"/>
          <p:nvPr/>
        </p:nvPicPr>
        <p:blipFill>
          <a:blip r:embed="rId4">
            <a:alphaModFix amt="60000"/>
          </a:blip>
          <a:stretch>
            <a:fillRect/>
          </a:stretch>
        </p:blipFill>
        <p:spPr>
          <a:xfrm flipH="1" rot="-590860">
            <a:off x="-2663719" y="-1429753"/>
            <a:ext cx="6768692" cy="5143501"/>
          </a:xfrm>
          <a:prstGeom prst="rect">
            <a:avLst/>
          </a:prstGeom>
          <a:noFill/>
          <a:ln>
            <a:noFill/>
          </a:ln>
        </p:spPr>
      </p:pic>
      <p:pic>
        <p:nvPicPr>
          <p:cNvPr id="98" name="Google Shape;98;p11"/>
          <p:cNvPicPr preferRelativeResize="0"/>
          <p:nvPr/>
        </p:nvPicPr>
        <p:blipFill>
          <a:blip r:embed="rId5">
            <a:alphaModFix amt="77000"/>
          </a:blip>
          <a:stretch>
            <a:fillRect/>
          </a:stretch>
        </p:blipFill>
        <p:spPr>
          <a:xfrm flipH="1" rot="-1790647">
            <a:off x="-2599690" y="-1586199"/>
            <a:ext cx="5733752" cy="4357051"/>
          </a:xfrm>
          <a:prstGeom prst="rect">
            <a:avLst/>
          </a:prstGeom>
          <a:noFill/>
          <a:ln>
            <a:noFill/>
          </a:ln>
        </p:spPr>
      </p:pic>
      <p:pic>
        <p:nvPicPr>
          <p:cNvPr id="99" name="Google Shape;99;p11"/>
          <p:cNvPicPr preferRelativeResize="0"/>
          <p:nvPr/>
        </p:nvPicPr>
        <p:blipFill>
          <a:blip r:embed="rId6">
            <a:alphaModFix/>
          </a:blip>
          <a:stretch>
            <a:fillRect/>
          </a:stretch>
        </p:blipFill>
        <p:spPr>
          <a:xfrm flipH="1" rot="-4693641">
            <a:off x="4921412" y="550906"/>
            <a:ext cx="7727027" cy="5871736"/>
          </a:xfrm>
          <a:prstGeom prst="rect">
            <a:avLst/>
          </a:prstGeom>
          <a:noFill/>
          <a:ln>
            <a:noFill/>
          </a:ln>
        </p:spPr>
      </p:pic>
      <p:pic>
        <p:nvPicPr>
          <p:cNvPr id="100" name="Google Shape;100;p11"/>
          <p:cNvPicPr preferRelativeResize="0"/>
          <p:nvPr/>
        </p:nvPicPr>
        <p:blipFill>
          <a:blip r:embed="rId5">
            <a:alphaModFix amt="60000"/>
          </a:blip>
          <a:stretch>
            <a:fillRect/>
          </a:stretch>
        </p:blipFill>
        <p:spPr>
          <a:xfrm flipH="1" rot="3714237">
            <a:off x="5602376" y="-1072959"/>
            <a:ext cx="5327821" cy="4048581"/>
          </a:xfrm>
          <a:prstGeom prst="rect">
            <a:avLst/>
          </a:prstGeom>
          <a:noFill/>
          <a:ln>
            <a:noFill/>
          </a:ln>
        </p:spPr>
      </p:pic>
      <p:pic>
        <p:nvPicPr>
          <p:cNvPr id="101" name="Google Shape;101;p11"/>
          <p:cNvPicPr preferRelativeResize="0"/>
          <p:nvPr/>
        </p:nvPicPr>
        <p:blipFill>
          <a:blip r:embed="rId5">
            <a:alphaModFix amt="60000"/>
          </a:blip>
          <a:stretch>
            <a:fillRect/>
          </a:stretch>
        </p:blipFill>
        <p:spPr>
          <a:xfrm flipH="1" rot="-10799991">
            <a:off x="4793162" y="2579798"/>
            <a:ext cx="5327822" cy="4048583"/>
          </a:xfrm>
          <a:prstGeom prst="rect">
            <a:avLst/>
          </a:prstGeom>
          <a:noFill/>
          <a:ln>
            <a:noFill/>
          </a:ln>
        </p:spPr>
      </p:pic>
      <p:pic>
        <p:nvPicPr>
          <p:cNvPr id="102" name="Google Shape;102;p11"/>
          <p:cNvPicPr preferRelativeResize="0"/>
          <p:nvPr/>
        </p:nvPicPr>
        <p:blipFill>
          <a:blip r:embed="rId4">
            <a:alphaModFix amt="60000"/>
          </a:blip>
          <a:stretch>
            <a:fillRect/>
          </a:stretch>
        </p:blipFill>
        <p:spPr>
          <a:xfrm flipH="1" rot="-1396067">
            <a:off x="5046557" y="640705"/>
            <a:ext cx="6768696" cy="5143504"/>
          </a:xfrm>
          <a:prstGeom prst="rect">
            <a:avLst/>
          </a:prstGeom>
          <a:noFill/>
          <a:ln>
            <a:noFill/>
          </a:ln>
        </p:spPr>
      </p:pic>
      <p:sp>
        <p:nvSpPr>
          <p:cNvPr id="103" name="Google Shape;103;p11"/>
          <p:cNvSpPr txBox="1"/>
          <p:nvPr>
            <p:ph hasCustomPrompt="1" type="title"/>
          </p:nvPr>
        </p:nvSpPr>
        <p:spPr>
          <a:xfrm>
            <a:off x="2068650" y="1682513"/>
            <a:ext cx="5006700" cy="1357500"/>
          </a:xfrm>
          <a:prstGeom prst="rect">
            <a:avLst/>
          </a:prstGeom>
        </p:spPr>
        <p:txBody>
          <a:bodyPr anchorCtr="0" anchor="ctr" bIns="91425" lIns="91425" spcFirstLastPara="1" rIns="91425" wrap="square" tIns="91425">
            <a:noAutofit/>
          </a:bodyPr>
          <a:lstStyle>
            <a:lvl1pPr lvl="0" algn="ctr">
              <a:spcBef>
                <a:spcPts val="0"/>
              </a:spcBef>
              <a:spcAft>
                <a:spcPts val="0"/>
              </a:spcAft>
              <a:buSzPts val="9600"/>
              <a:buNone/>
              <a:defRPr sz="72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104" name="Google Shape;104;p11"/>
          <p:cNvSpPr txBox="1"/>
          <p:nvPr>
            <p:ph idx="1" type="subTitle"/>
          </p:nvPr>
        </p:nvSpPr>
        <p:spPr>
          <a:xfrm>
            <a:off x="2068650" y="2963888"/>
            <a:ext cx="5006700" cy="497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sz="1600"/>
            </a:lvl2pPr>
            <a:lvl3pPr lvl="2" rtl="0" algn="ctr">
              <a:lnSpc>
                <a:spcPct val="100000"/>
              </a:lnSpc>
              <a:spcBef>
                <a:spcPts val="1600"/>
              </a:spcBef>
              <a:spcAft>
                <a:spcPts val="0"/>
              </a:spcAft>
              <a:buSzPts val="1600"/>
              <a:buNone/>
              <a:defRPr sz="1600"/>
            </a:lvl3pPr>
            <a:lvl4pPr lvl="3" rtl="0" algn="ctr">
              <a:lnSpc>
                <a:spcPct val="100000"/>
              </a:lnSpc>
              <a:spcBef>
                <a:spcPts val="1600"/>
              </a:spcBef>
              <a:spcAft>
                <a:spcPts val="0"/>
              </a:spcAft>
              <a:buSzPts val="1600"/>
              <a:buNone/>
              <a:defRPr sz="1600"/>
            </a:lvl4pPr>
            <a:lvl5pPr lvl="4" rtl="0" algn="ctr">
              <a:lnSpc>
                <a:spcPct val="100000"/>
              </a:lnSpc>
              <a:spcBef>
                <a:spcPts val="1600"/>
              </a:spcBef>
              <a:spcAft>
                <a:spcPts val="0"/>
              </a:spcAft>
              <a:buSzPts val="1600"/>
              <a:buNone/>
              <a:defRPr sz="1600"/>
            </a:lvl5pPr>
            <a:lvl6pPr lvl="5" rtl="0" algn="ctr">
              <a:lnSpc>
                <a:spcPct val="100000"/>
              </a:lnSpc>
              <a:spcBef>
                <a:spcPts val="1600"/>
              </a:spcBef>
              <a:spcAft>
                <a:spcPts val="0"/>
              </a:spcAft>
              <a:buSzPts val="1600"/>
              <a:buNone/>
              <a:defRPr sz="1600"/>
            </a:lvl6pPr>
            <a:lvl7pPr lvl="6" rtl="0" algn="ctr">
              <a:lnSpc>
                <a:spcPct val="100000"/>
              </a:lnSpc>
              <a:spcBef>
                <a:spcPts val="1600"/>
              </a:spcBef>
              <a:spcAft>
                <a:spcPts val="0"/>
              </a:spcAft>
              <a:buSzPts val="1600"/>
              <a:buNone/>
              <a:defRPr sz="1600"/>
            </a:lvl7pPr>
            <a:lvl8pPr lvl="7" rtl="0" algn="ctr">
              <a:lnSpc>
                <a:spcPct val="100000"/>
              </a:lnSpc>
              <a:spcBef>
                <a:spcPts val="1600"/>
              </a:spcBef>
              <a:spcAft>
                <a:spcPts val="0"/>
              </a:spcAft>
              <a:buSzPts val="1600"/>
              <a:buNone/>
              <a:defRPr sz="1600"/>
            </a:lvl8pPr>
            <a:lvl9pPr lvl="8" rtl="0" algn="ctr">
              <a:lnSpc>
                <a:spcPct val="100000"/>
              </a:lnSpc>
              <a:spcBef>
                <a:spcPts val="1600"/>
              </a:spcBef>
              <a:spcAft>
                <a:spcPts val="1600"/>
              </a:spcAft>
              <a:buSzPts val="1600"/>
              <a:buNone/>
              <a:defRPr sz="16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5" name="Shape 105"/>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
    <p:spTree>
      <p:nvGrpSpPr>
        <p:cNvPr id="106" name="Shape 106"/>
        <p:cNvGrpSpPr/>
        <p:nvPr/>
      </p:nvGrpSpPr>
      <p:grpSpPr>
        <a:xfrm>
          <a:off x="0" y="0"/>
          <a:ext cx="0" cy="0"/>
          <a:chOff x="0" y="0"/>
          <a:chExt cx="0" cy="0"/>
        </a:xfrm>
      </p:grpSpPr>
      <p:pic>
        <p:nvPicPr>
          <p:cNvPr id="107" name="Google Shape;107;p13"/>
          <p:cNvPicPr preferRelativeResize="0"/>
          <p:nvPr/>
        </p:nvPicPr>
        <p:blipFill rotWithShape="1">
          <a:blip r:embed="rId2">
            <a:alphaModFix/>
          </a:blip>
          <a:srcRect b="0" l="0" r="0" t="0"/>
          <a:stretch/>
        </p:blipFill>
        <p:spPr>
          <a:xfrm rot="-4104152">
            <a:off x="-3351671" y="-1521600"/>
            <a:ext cx="6768693" cy="5143502"/>
          </a:xfrm>
          <a:prstGeom prst="rect">
            <a:avLst/>
          </a:prstGeom>
          <a:noFill/>
          <a:ln>
            <a:noFill/>
          </a:ln>
        </p:spPr>
      </p:pic>
      <p:pic>
        <p:nvPicPr>
          <p:cNvPr id="108" name="Google Shape;108;p13"/>
          <p:cNvPicPr preferRelativeResize="0"/>
          <p:nvPr/>
        </p:nvPicPr>
        <p:blipFill>
          <a:blip r:embed="rId3">
            <a:alphaModFix/>
          </a:blip>
          <a:stretch>
            <a:fillRect/>
          </a:stretch>
        </p:blipFill>
        <p:spPr>
          <a:xfrm rot="-1782962">
            <a:off x="5401754" y="2357151"/>
            <a:ext cx="6768692" cy="5143501"/>
          </a:xfrm>
          <a:prstGeom prst="rect">
            <a:avLst/>
          </a:prstGeom>
          <a:noFill/>
          <a:ln>
            <a:noFill/>
          </a:ln>
        </p:spPr>
      </p:pic>
      <p:pic>
        <p:nvPicPr>
          <p:cNvPr id="109" name="Google Shape;109;p13"/>
          <p:cNvPicPr preferRelativeResize="0"/>
          <p:nvPr/>
        </p:nvPicPr>
        <p:blipFill>
          <a:blip r:embed="rId4">
            <a:alphaModFix amt="60000"/>
          </a:blip>
          <a:stretch>
            <a:fillRect/>
          </a:stretch>
        </p:blipFill>
        <p:spPr>
          <a:xfrm rot="5565115">
            <a:off x="5231128" y="1773975"/>
            <a:ext cx="6768692" cy="5143501"/>
          </a:xfrm>
          <a:prstGeom prst="rect">
            <a:avLst/>
          </a:prstGeom>
          <a:noFill/>
          <a:ln>
            <a:noFill/>
          </a:ln>
        </p:spPr>
      </p:pic>
      <p:pic>
        <p:nvPicPr>
          <p:cNvPr id="110" name="Google Shape;110;p13"/>
          <p:cNvPicPr preferRelativeResize="0"/>
          <p:nvPr/>
        </p:nvPicPr>
        <p:blipFill>
          <a:blip r:embed="rId5">
            <a:alphaModFix amt="60000"/>
          </a:blip>
          <a:stretch>
            <a:fillRect/>
          </a:stretch>
        </p:blipFill>
        <p:spPr>
          <a:xfrm rot="-3683713">
            <a:off x="-2495946" y="-1756225"/>
            <a:ext cx="6768691" cy="5143500"/>
          </a:xfrm>
          <a:prstGeom prst="rect">
            <a:avLst/>
          </a:prstGeom>
          <a:noFill/>
          <a:ln>
            <a:noFill/>
          </a:ln>
        </p:spPr>
      </p:pic>
      <p:pic>
        <p:nvPicPr>
          <p:cNvPr id="111" name="Google Shape;111;p13"/>
          <p:cNvPicPr preferRelativeResize="0"/>
          <p:nvPr/>
        </p:nvPicPr>
        <p:blipFill>
          <a:blip r:embed="rId6">
            <a:alphaModFix amt="60000"/>
          </a:blip>
          <a:stretch>
            <a:fillRect/>
          </a:stretch>
        </p:blipFill>
        <p:spPr>
          <a:xfrm rot="6848214">
            <a:off x="-1508262" y="-1148612"/>
            <a:ext cx="4442729" cy="3376003"/>
          </a:xfrm>
          <a:prstGeom prst="rect">
            <a:avLst/>
          </a:prstGeom>
          <a:noFill/>
          <a:ln>
            <a:noFill/>
          </a:ln>
        </p:spPr>
      </p:pic>
      <p:pic>
        <p:nvPicPr>
          <p:cNvPr id="112" name="Google Shape;112;p13"/>
          <p:cNvPicPr preferRelativeResize="0"/>
          <p:nvPr/>
        </p:nvPicPr>
        <p:blipFill>
          <a:blip r:embed="rId7">
            <a:alphaModFix amt="60000"/>
          </a:blip>
          <a:stretch>
            <a:fillRect/>
          </a:stretch>
        </p:blipFill>
        <p:spPr>
          <a:xfrm rot="5105197">
            <a:off x="6122187" y="1829636"/>
            <a:ext cx="5327821" cy="4048578"/>
          </a:xfrm>
          <a:prstGeom prst="rect">
            <a:avLst/>
          </a:prstGeom>
          <a:noFill/>
          <a:ln>
            <a:noFill/>
          </a:ln>
        </p:spPr>
      </p:pic>
      <p:sp>
        <p:nvSpPr>
          <p:cNvPr id="113" name="Google Shape;113;p13"/>
          <p:cNvSpPr txBox="1"/>
          <p:nvPr>
            <p:ph type="title"/>
          </p:nvPr>
        </p:nvSpPr>
        <p:spPr>
          <a:xfrm>
            <a:off x="720000" y="1858575"/>
            <a:ext cx="2539800" cy="411900"/>
          </a:xfrm>
          <a:prstGeom prst="rect">
            <a:avLst/>
          </a:prstGeom>
        </p:spPr>
        <p:txBody>
          <a:bodyPr anchorCtr="0" anchor="b" bIns="91425" lIns="91425" spcFirstLastPara="1" rIns="91425" wrap="square" tIns="91425">
            <a:noAutofit/>
          </a:bodyPr>
          <a:lstStyle>
            <a:lvl1pPr lvl="0" rtl="0">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14" name="Google Shape;114;p13"/>
          <p:cNvSpPr txBox="1"/>
          <p:nvPr>
            <p:ph hasCustomPrompt="1" idx="2" type="title"/>
          </p:nvPr>
        </p:nvSpPr>
        <p:spPr>
          <a:xfrm>
            <a:off x="1542900" y="1363100"/>
            <a:ext cx="894000" cy="3588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a:r>
              <a:t>xx%</a:t>
            </a:r>
          </a:p>
        </p:txBody>
      </p:sp>
      <p:sp>
        <p:nvSpPr>
          <p:cNvPr id="115" name="Google Shape;115;p13"/>
          <p:cNvSpPr txBox="1"/>
          <p:nvPr>
            <p:ph idx="1" type="subTitle"/>
          </p:nvPr>
        </p:nvSpPr>
        <p:spPr>
          <a:xfrm>
            <a:off x="720000" y="2194275"/>
            <a:ext cx="25398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16" name="Google Shape;116;p13"/>
          <p:cNvSpPr txBox="1"/>
          <p:nvPr>
            <p:ph idx="3" type="title"/>
          </p:nvPr>
        </p:nvSpPr>
        <p:spPr>
          <a:xfrm>
            <a:off x="3302100" y="1858575"/>
            <a:ext cx="2539800" cy="411900"/>
          </a:xfrm>
          <a:prstGeom prst="rect">
            <a:avLst/>
          </a:prstGeom>
        </p:spPr>
        <p:txBody>
          <a:bodyPr anchorCtr="0" anchor="b" bIns="91425" lIns="91425" spcFirstLastPara="1" rIns="91425" wrap="square" tIns="91425">
            <a:noAutofit/>
          </a:bodyPr>
          <a:lstStyle>
            <a:lvl1pPr lvl="0" rtl="0">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17" name="Google Shape;117;p13"/>
          <p:cNvSpPr txBox="1"/>
          <p:nvPr>
            <p:ph hasCustomPrompt="1" idx="4" type="title"/>
          </p:nvPr>
        </p:nvSpPr>
        <p:spPr>
          <a:xfrm>
            <a:off x="4125000" y="1363100"/>
            <a:ext cx="894000" cy="3588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a:r>
              <a:t>xx%</a:t>
            </a:r>
          </a:p>
        </p:txBody>
      </p:sp>
      <p:sp>
        <p:nvSpPr>
          <p:cNvPr id="118" name="Google Shape;118;p13"/>
          <p:cNvSpPr txBox="1"/>
          <p:nvPr>
            <p:ph idx="5" type="subTitle"/>
          </p:nvPr>
        </p:nvSpPr>
        <p:spPr>
          <a:xfrm>
            <a:off x="3302100" y="2194275"/>
            <a:ext cx="25398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19" name="Google Shape;119;p13"/>
          <p:cNvSpPr txBox="1"/>
          <p:nvPr>
            <p:ph idx="6" type="title"/>
          </p:nvPr>
        </p:nvSpPr>
        <p:spPr>
          <a:xfrm>
            <a:off x="5884325" y="1858575"/>
            <a:ext cx="2539800" cy="411900"/>
          </a:xfrm>
          <a:prstGeom prst="rect">
            <a:avLst/>
          </a:prstGeom>
        </p:spPr>
        <p:txBody>
          <a:bodyPr anchorCtr="0" anchor="b" bIns="91425" lIns="91425" spcFirstLastPara="1" rIns="91425" wrap="square" tIns="91425">
            <a:noAutofit/>
          </a:bodyPr>
          <a:lstStyle>
            <a:lvl1pPr lvl="0" rtl="0">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20" name="Google Shape;120;p13"/>
          <p:cNvSpPr txBox="1"/>
          <p:nvPr>
            <p:ph hasCustomPrompt="1" idx="7" type="title"/>
          </p:nvPr>
        </p:nvSpPr>
        <p:spPr>
          <a:xfrm>
            <a:off x="6707225" y="1363100"/>
            <a:ext cx="894000" cy="3588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a:r>
              <a:t>xx%</a:t>
            </a:r>
          </a:p>
        </p:txBody>
      </p:sp>
      <p:sp>
        <p:nvSpPr>
          <p:cNvPr id="121" name="Google Shape;121;p13"/>
          <p:cNvSpPr txBox="1"/>
          <p:nvPr>
            <p:ph idx="8" type="subTitle"/>
          </p:nvPr>
        </p:nvSpPr>
        <p:spPr>
          <a:xfrm>
            <a:off x="5884325" y="2194275"/>
            <a:ext cx="25398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22" name="Google Shape;122;p13"/>
          <p:cNvSpPr txBox="1"/>
          <p:nvPr>
            <p:ph idx="9" type="title"/>
          </p:nvPr>
        </p:nvSpPr>
        <p:spPr>
          <a:xfrm>
            <a:off x="720000" y="3647975"/>
            <a:ext cx="2539800" cy="411900"/>
          </a:xfrm>
          <a:prstGeom prst="rect">
            <a:avLst/>
          </a:prstGeom>
        </p:spPr>
        <p:txBody>
          <a:bodyPr anchorCtr="0" anchor="b" bIns="91425" lIns="91425" spcFirstLastPara="1" rIns="91425" wrap="square" tIns="91425">
            <a:noAutofit/>
          </a:bodyPr>
          <a:lstStyle>
            <a:lvl1pPr lvl="0" rtl="0">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23" name="Google Shape;123;p13"/>
          <p:cNvSpPr txBox="1"/>
          <p:nvPr>
            <p:ph hasCustomPrompt="1" idx="13" type="title"/>
          </p:nvPr>
        </p:nvSpPr>
        <p:spPr>
          <a:xfrm>
            <a:off x="1542900" y="3152725"/>
            <a:ext cx="894000" cy="3588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3000">
                <a:solidFill>
                  <a:schemeClr val="dk2"/>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a:r>
              <a:t>xx%</a:t>
            </a:r>
          </a:p>
        </p:txBody>
      </p:sp>
      <p:sp>
        <p:nvSpPr>
          <p:cNvPr id="124" name="Google Shape;124;p13"/>
          <p:cNvSpPr txBox="1"/>
          <p:nvPr>
            <p:ph idx="14" type="subTitle"/>
          </p:nvPr>
        </p:nvSpPr>
        <p:spPr>
          <a:xfrm>
            <a:off x="720000" y="3983700"/>
            <a:ext cx="25398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25" name="Google Shape;125;p13"/>
          <p:cNvSpPr txBox="1"/>
          <p:nvPr>
            <p:ph idx="15" type="title"/>
          </p:nvPr>
        </p:nvSpPr>
        <p:spPr>
          <a:xfrm>
            <a:off x="3302100" y="3647975"/>
            <a:ext cx="2539800" cy="411900"/>
          </a:xfrm>
          <a:prstGeom prst="rect">
            <a:avLst/>
          </a:prstGeom>
        </p:spPr>
        <p:txBody>
          <a:bodyPr anchorCtr="0" anchor="b" bIns="91425" lIns="91425" spcFirstLastPara="1" rIns="91425" wrap="square" tIns="91425">
            <a:noAutofit/>
          </a:bodyPr>
          <a:lstStyle>
            <a:lvl1pPr lvl="0" rtl="0">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26" name="Google Shape;126;p13"/>
          <p:cNvSpPr txBox="1"/>
          <p:nvPr>
            <p:ph hasCustomPrompt="1" idx="16" type="title"/>
          </p:nvPr>
        </p:nvSpPr>
        <p:spPr>
          <a:xfrm>
            <a:off x="4125000" y="3152725"/>
            <a:ext cx="894000" cy="3588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3000">
                <a:solidFill>
                  <a:schemeClr val="dk2"/>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a:r>
              <a:t>xx%</a:t>
            </a:r>
          </a:p>
        </p:txBody>
      </p:sp>
      <p:sp>
        <p:nvSpPr>
          <p:cNvPr id="127" name="Google Shape;127;p13"/>
          <p:cNvSpPr txBox="1"/>
          <p:nvPr>
            <p:ph idx="17" type="subTitle"/>
          </p:nvPr>
        </p:nvSpPr>
        <p:spPr>
          <a:xfrm>
            <a:off x="3302100" y="3983700"/>
            <a:ext cx="25398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28" name="Google Shape;128;p13"/>
          <p:cNvSpPr txBox="1"/>
          <p:nvPr>
            <p:ph idx="18" type="title"/>
          </p:nvPr>
        </p:nvSpPr>
        <p:spPr>
          <a:xfrm>
            <a:off x="5884325" y="3647975"/>
            <a:ext cx="2539800" cy="411900"/>
          </a:xfrm>
          <a:prstGeom prst="rect">
            <a:avLst/>
          </a:prstGeom>
        </p:spPr>
        <p:txBody>
          <a:bodyPr anchorCtr="0" anchor="b" bIns="91425" lIns="91425" spcFirstLastPara="1" rIns="91425" wrap="square" tIns="91425">
            <a:noAutofit/>
          </a:bodyPr>
          <a:lstStyle>
            <a:lvl1pPr lvl="0" rtl="0">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29" name="Google Shape;129;p13"/>
          <p:cNvSpPr txBox="1"/>
          <p:nvPr>
            <p:ph hasCustomPrompt="1" idx="19" type="title"/>
          </p:nvPr>
        </p:nvSpPr>
        <p:spPr>
          <a:xfrm>
            <a:off x="6707225" y="3152725"/>
            <a:ext cx="894000" cy="3588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3000">
                <a:solidFill>
                  <a:schemeClr val="dk2"/>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a:r>
              <a:t>xx%</a:t>
            </a:r>
          </a:p>
        </p:txBody>
      </p:sp>
      <p:sp>
        <p:nvSpPr>
          <p:cNvPr id="130" name="Google Shape;130;p13"/>
          <p:cNvSpPr txBox="1"/>
          <p:nvPr>
            <p:ph idx="20" type="subTitle"/>
          </p:nvPr>
        </p:nvSpPr>
        <p:spPr>
          <a:xfrm>
            <a:off x="5884325" y="3983700"/>
            <a:ext cx="25398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31" name="Google Shape;131;p13"/>
          <p:cNvSpPr txBox="1"/>
          <p:nvPr>
            <p:ph idx="21"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spTree>
      <p:nvGrpSpPr>
        <p:cNvPr id="132" name="Shape 132"/>
        <p:cNvGrpSpPr/>
        <p:nvPr/>
      </p:nvGrpSpPr>
      <p:grpSpPr>
        <a:xfrm>
          <a:off x="0" y="0"/>
          <a:ext cx="0" cy="0"/>
          <a:chOff x="0" y="0"/>
          <a:chExt cx="0" cy="0"/>
        </a:xfrm>
      </p:grpSpPr>
      <p:pic>
        <p:nvPicPr>
          <p:cNvPr id="133" name="Google Shape;133;p14"/>
          <p:cNvPicPr preferRelativeResize="0"/>
          <p:nvPr/>
        </p:nvPicPr>
        <p:blipFill rotWithShape="1">
          <a:blip r:embed="rId2">
            <a:alphaModFix/>
          </a:blip>
          <a:srcRect b="0" l="0" r="23623" t="0"/>
          <a:stretch/>
        </p:blipFill>
        <p:spPr>
          <a:xfrm>
            <a:off x="-2153125" y="1138775"/>
            <a:ext cx="8212651" cy="8170900"/>
          </a:xfrm>
          <a:prstGeom prst="rect">
            <a:avLst/>
          </a:prstGeom>
          <a:noFill/>
          <a:ln>
            <a:noFill/>
          </a:ln>
        </p:spPr>
      </p:pic>
      <p:pic>
        <p:nvPicPr>
          <p:cNvPr id="134" name="Google Shape;134;p14"/>
          <p:cNvPicPr preferRelativeResize="0"/>
          <p:nvPr/>
        </p:nvPicPr>
        <p:blipFill rotWithShape="1">
          <a:blip r:embed="rId3">
            <a:alphaModFix amt="58999"/>
          </a:blip>
          <a:srcRect b="9041" l="0" r="0" t="0"/>
          <a:stretch/>
        </p:blipFill>
        <p:spPr>
          <a:xfrm rot="3346063">
            <a:off x="-2391408" y="1272820"/>
            <a:ext cx="6209016" cy="4291712"/>
          </a:xfrm>
          <a:prstGeom prst="rect">
            <a:avLst/>
          </a:prstGeom>
          <a:noFill/>
          <a:ln>
            <a:noFill/>
          </a:ln>
        </p:spPr>
      </p:pic>
      <p:pic>
        <p:nvPicPr>
          <p:cNvPr id="135" name="Google Shape;135;p14"/>
          <p:cNvPicPr preferRelativeResize="0"/>
          <p:nvPr/>
        </p:nvPicPr>
        <p:blipFill>
          <a:blip r:embed="rId4">
            <a:alphaModFix amt="58000"/>
          </a:blip>
          <a:stretch>
            <a:fillRect/>
          </a:stretch>
        </p:blipFill>
        <p:spPr>
          <a:xfrm>
            <a:off x="-997325" y="1774631"/>
            <a:ext cx="6878050" cy="5226594"/>
          </a:xfrm>
          <a:prstGeom prst="rect">
            <a:avLst/>
          </a:prstGeom>
          <a:noFill/>
          <a:ln>
            <a:noFill/>
          </a:ln>
        </p:spPr>
      </p:pic>
      <p:pic>
        <p:nvPicPr>
          <p:cNvPr id="136" name="Google Shape;136;p14"/>
          <p:cNvPicPr preferRelativeResize="0"/>
          <p:nvPr/>
        </p:nvPicPr>
        <p:blipFill rotWithShape="1">
          <a:blip r:embed="rId5">
            <a:alphaModFix amt="60000"/>
          </a:blip>
          <a:srcRect b="0" l="0" r="0" t="0"/>
          <a:stretch/>
        </p:blipFill>
        <p:spPr>
          <a:xfrm flipH="1" rot="4597257">
            <a:off x="5046555" y="-2291773"/>
            <a:ext cx="6768689" cy="5143498"/>
          </a:xfrm>
          <a:prstGeom prst="rect">
            <a:avLst/>
          </a:prstGeom>
          <a:noFill/>
          <a:ln>
            <a:noFill/>
          </a:ln>
        </p:spPr>
      </p:pic>
      <p:sp>
        <p:nvSpPr>
          <p:cNvPr id="137" name="Google Shape;137;p14"/>
          <p:cNvSpPr txBox="1"/>
          <p:nvPr>
            <p:ph type="title"/>
          </p:nvPr>
        </p:nvSpPr>
        <p:spPr>
          <a:xfrm>
            <a:off x="2740500" y="2980525"/>
            <a:ext cx="5690400" cy="490200"/>
          </a:xfrm>
          <a:prstGeom prst="rect">
            <a:avLst/>
          </a:prstGeom>
        </p:spPr>
        <p:txBody>
          <a:bodyPr anchorCtr="0" anchor="b" bIns="91425" lIns="91425" spcFirstLastPara="1" rIns="91425" wrap="square" tIns="91425">
            <a:noAutofit/>
          </a:bodyPr>
          <a:lstStyle>
            <a:lvl1pPr lvl="0" rtl="0" algn="r">
              <a:spcBef>
                <a:spcPts val="0"/>
              </a:spcBef>
              <a:spcAft>
                <a:spcPts val="0"/>
              </a:spcAft>
              <a:buSzPts val="2500"/>
              <a:buNone/>
              <a:defRPr sz="25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38" name="Google Shape;138;p14"/>
          <p:cNvSpPr txBox="1"/>
          <p:nvPr>
            <p:ph idx="1" type="subTitle"/>
          </p:nvPr>
        </p:nvSpPr>
        <p:spPr>
          <a:xfrm>
            <a:off x="2740500" y="1672775"/>
            <a:ext cx="5690400" cy="13077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2500"/>
              <a:buNone/>
              <a:defRPr sz="2500"/>
            </a:lvl1pPr>
            <a:lvl2pPr lvl="1" rtl="0" algn="ctr">
              <a:lnSpc>
                <a:spcPct val="100000"/>
              </a:lnSpc>
              <a:spcBef>
                <a:spcPts val="0"/>
              </a:spcBef>
              <a:spcAft>
                <a:spcPts val="0"/>
              </a:spcAft>
              <a:buSzPts val="2500"/>
              <a:buNone/>
              <a:defRPr sz="2500"/>
            </a:lvl2pPr>
            <a:lvl3pPr lvl="2" rtl="0" algn="ctr">
              <a:lnSpc>
                <a:spcPct val="100000"/>
              </a:lnSpc>
              <a:spcBef>
                <a:spcPts val="1600"/>
              </a:spcBef>
              <a:spcAft>
                <a:spcPts val="0"/>
              </a:spcAft>
              <a:buSzPts val="2500"/>
              <a:buNone/>
              <a:defRPr sz="2500"/>
            </a:lvl3pPr>
            <a:lvl4pPr lvl="3" rtl="0" algn="ctr">
              <a:lnSpc>
                <a:spcPct val="100000"/>
              </a:lnSpc>
              <a:spcBef>
                <a:spcPts val="1600"/>
              </a:spcBef>
              <a:spcAft>
                <a:spcPts val="0"/>
              </a:spcAft>
              <a:buSzPts val="2500"/>
              <a:buNone/>
              <a:defRPr sz="2500"/>
            </a:lvl4pPr>
            <a:lvl5pPr lvl="4" rtl="0" algn="ctr">
              <a:lnSpc>
                <a:spcPct val="100000"/>
              </a:lnSpc>
              <a:spcBef>
                <a:spcPts val="1600"/>
              </a:spcBef>
              <a:spcAft>
                <a:spcPts val="0"/>
              </a:spcAft>
              <a:buSzPts val="2500"/>
              <a:buNone/>
              <a:defRPr sz="2500"/>
            </a:lvl5pPr>
            <a:lvl6pPr lvl="5" rtl="0" algn="ctr">
              <a:lnSpc>
                <a:spcPct val="100000"/>
              </a:lnSpc>
              <a:spcBef>
                <a:spcPts val="1600"/>
              </a:spcBef>
              <a:spcAft>
                <a:spcPts val="0"/>
              </a:spcAft>
              <a:buSzPts val="2500"/>
              <a:buNone/>
              <a:defRPr sz="2500"/>
            </a:lvl6pPr>
            <a:lvl7pPr lvl="6" rtl="0" algn="ctr">
              <a:lnSpc>
                <a:spcPct val="100000"/>
              </a:lnSpc>
              <a:spcBef>
                <a:spcPts val="1600"/>
              </a:spcBef>
              <a:spcAft>
                <a:spcPts val="0"/>
              </a:spcAft>
              <a:buSzPts val="2500"/>
              <a:buNone/>
              <a:defRPr sz="2500"/>
            </a:lvl7pPr>
            <a:lvl8pPr lvl="7" rtl="0" algn="ctr">
              <a:lnSpc>
                <a:spcPct val="100000"/>
              </a:lnSpc>
              <a:spcBef>
                <a:spcPts val="1600"/>
              </a:spcBef>
              <a:spcAft>
                <a:spcPts val="0"/>
              </a:spcAft>
              <a:buSzPts val="2500"/>
              <a:buNone/>
              <a:defRPr sz="2500"/>
            </a:lvl8pPr>
            <a:lvl9pPr lvl="8" rtl="0" algn="ctr">
              <a:lnSpc>
                <a:spcPct val="100000"/>
              </a:lnSpc>
              <a:spcBef>
                <a:spcPts val="1600"/>
              </a:spcBef>
              <a:spcAft>
                <a:spcPts val="1600"/>
              </a:spcAft>
              <a:buSzPts val="2500"/>
              <a:buNone/>
              <a:defRPr sz="25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
    <p:spTree>
      <p:nvGrpSpPr>
        <p:cNvPr id="139" name="Shape 139"/>
        <p:cNvGrpSpPr/>
        <p:nvPr/>
      </p:nvGrpSpPr>
      <p:grpSpPr>
        <a:xfrm>
          <a:off x="0" y="0"/>
          <a:ext cx="0" cy="0"/>
          <a:chOff x="0" y="0"/>
          <a:chExt cx="0" cy="0"/>
        </a:xfrm>
      </p:grpSpPr>
      <p:pic>
        <p:nvPicPr>
          <p:cNvPr id="140" name="Google Shape;140;p15"/>
          <p:cNvPicPr preferRelativeResize="0"/>
          <p:nvPr/>
        </p:nvPicPr>
        <p:blipFill>
          <a:blip r:embed="rId2">
            <a:alphaModFix/>
          </a:blip>
          <a:stretch>
            <a:fillRect/>
          </a:stretch>
        </p:blipFill>
        <p:spPr>
          <a:xfrm rot="4074238">
            <a:off x="5997523" y="-2334149"/>
            <a:ext cx="6768693" cy="5143502"/>
          </a:xfrm>
          <a:prstGeom prst="rect">
            <a:avLst/>
          </a:prstGeom>
          <a:noFill/>
          <a:ln>
            <a:noFill/>
          </a:ln>
        </p:spPr>
      </p:pic>
      <p:pic>
        <p:nvPicPr>
          <p:cNvPr id="141" name="Google Shape;141;p15"/>
          <p:cNvPicPr preferRelativeResize="0"/>
          <p:nvPr/>
        </p:nvPicPr>
        <p:blipFill rotWithShape="1">
          <a:blip r:embed="rId3">
            <a:alphaModFix amt="60000"/>
          </a:blip>
          <a:srcRect b="0" l="0" r="0" t="0"/>
          <a:stretch/>
        </p:blipFill>
        <p:spPr>
          <a:xfrm rot="1098180">
            <a:off x="4657219" y="-2187574"/>
            <a:ext cx="7986848" cy="6069148"/>
          </a:xfrm>
          <a:prstGeom prst="rect">
            <a:avLst/>
          </a:prstGeom>
          <a:noFill/>
          <a:ln>
            <a:noFill/>
          </a:ln>
        </p:spPr>
      </p:pic>
      <p:pic>
        <p:nvPicPr>
          <p:cNvPr id="142" name="Google Shape;142;p15"/>
          <p:cNvPicPr preferRelativeResize="0"/>
          <p:nvPr/>
        </p:nvPicPr>
        <p:blipFill rotWithShape="1">
          <a:blip r:embed="rId4">
            <a:alphaModFix amt="58999"/>
          </a:blip>
          <a:srcRect b="9041" l="0" r="0" t="0"/>
          <a:stretch/>
        </p:blipFill>
        <p:spPr>
          <a:xfrm rot="-6348489">
            <a:off x="6102597" y="512894"/>
            <a:ext cx="5957267" cy="4117702"/>
          </a:xfrm>
          <a:prstGeom prst="rect">
            <a:avLst/>
          </a:prstGeom>
          <a:noFill/>
          <a:ln>
            <a:noFill/>
          </a:ln>
        </p:spPr>
      </p:pic>
      <p:pic>
        <p:nvPicPr>
          <p:cNvPr id="143" name="Google Shape;143;p15"/>
          <p:cNvPicPr preferRelativeResize="0"/>
          <p:nvPr/>
        </p:nvPicPr>
        <p:blipFill rotWithShape="1">
          <a:blip r:embed="rId5">
            <a:alphaModFix amt="60000"/>
          </a:blip>
          <a:srcRect b="0" l="0" r="0" t="0"/>
          <a:stretch/>
        </p:blipFill>
        <p:spPr>
          <a:xfrm rot="3195057">
            <a:off x="-1653310" y="-4539943"/>
            <a:ext cx="6768690" cy="5143499"/>
          </a:xfrm>
          <a:prstGeom prst="rect">
            <a:avLst/>
          </a:prstGeom>
          <a:noFill/>
          <a:ln>
            <a:noFill/>
          </a:ln>
        </p:spPr>
      </p:pic>
      <p:pic>
        <p:nvPicPr>
          <p:cNvPr id="144" name="Google Shape;144;p15"/>
          <p:cNvPicPr preferRelativeResize="0"/>
          <p:nvPr/>
        </p:nvPicPr>
        <p:blipFill rotWithShape="1">
          <a:blip r:embed="rId6">
            <a:alphaModFix/>
          </a:blip>
          <a:srcRect b="0" l="0" r="0" t="0"/>
          <a:stretch/>
        </p:blipFill>
        <p:spPr>
          <a:xfrm flipH="1" rot="-6099537">
            <a:off x="-3134398" y="809389"/>
            <a:ext cx="6768693" cy="5143501"/>
          </a:xfrm>
          <a:prstGeom prst="rect">
            <a:avLst/>
          </a:prstGeom>
          <a:noFill/>
          <a:ln>
            <a:noFill/>
          </a:ln>
        </p:spPr>
      </p:pic>
      <p:pic>
        <p:nvPicPr>
          <p:cNvPr id="145" name="Google Shape;145;p15"/>
          <p:cNvPicPr preferRelativeResize="0"/>
          <p:nvPr/>
        </p:nvPicPr>
        <p:blipFill>
          <a:blip r:embed="rId4">
            <a:alphaModFix amt="60000"/>
          </a:blip>
          <a:stretch>
            <a:fillRect/>
          </a:stretch>
        </p:blipFill>
        <p:spPr>
          <a:xfrm flipH="1" rot="5897289">
            <a:off x="-1746252" y="2070194"/>
            <a:ext cx="4442726" cy="3376005"/>
          </a:xfrm>
          <a:prstGeom prst="rect">
            <a:avLst/>
          </a:prstGeom>
          <a:noFill/>
          <a:ln>
            <a:noFill/>
          </a:ln>
        </p:spPr>
      </p:pic>
      <p:pic>
        <p:nvPicPr>
          <p:cNvPr id="146" name="Google Shape;146;p15"/>
          <p:cNvPicPr preferRelativeResize="0"/>
          <p:nvPr/>
        </p:nvPicPr>
        <p:blipFill>
          <a:blip r:embed="rId7">
            <a:alphaModFix amt="60000"/>
          </a:blip>
          <a:stretch>
            <a:fillRect/>
          </a:stretch>
        </p:blipFill>
        <p:spPr>
          <a:xfrm flipH="1" rot="-6519976">
            <a:off x="-2332009" y="1188185"/>
            <a:ext cx="6768692" cy="5143501"/>
          </a:xfrm>
          <a:prstGeom prst="rect">
            <a:avLst/>
          </a:prstGeom>
          <a:noFill/>
          <a:ln>
            <a:noFill/>
          </a:ln>
        </p:spPr>
      </p:pic>
      <p:sp>
        <p:nvSpPr>
          <p:cNvPr id="147" name="Google Shape;147;p15"/>
          <p:cNvSpPr txBox="1"/>
          <p:nvPr>
            <p:ph type="title"/>
          </p:nvPr>
        </p:nvSpPr>
        <p:spPr>
          <a:xfrm flipH="1">
            <a:off x="4476675" y="1316700"/>
            <a:ext cx="3954300" cy="1505400"/>
          </a:xfrm>
          <a:prstGeom prst="rect">
            <a:avLst/>
          </a:prstGeom>
        </p:spPr>
        <p:txBody>
          <a:bodyPr anchorCtr="0" anchor="t" bIns="91425" lIns="91425" spcFirstLastPara="1" rIns="91425" wrap="square" tIns="91425">
            <a:noAutofit/>
          </a:bodyPr>
          <a:lstStyle>
            <a:lvl1pPr lvl="0" rtl="0" algn="l">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148" name="Google Shape;148;p15"/>
          <p:cNvSpPr txBox="1"/>
          <p:nvPr>
            <p:ph idx="1" type="subTitle"/>
          </p:nvPr>
        </p:nvSpPr>
        <p:spPr>
          <a:xfrm flipH="1">
            <a:off x="4476675" y="2822100"/>
            <a:ext cx="3954300" cy="100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49" name="Google Shape;149;p15"/>
          <p:cNvSpPr/>
          <p:nvPr>
            <p:ph idx="2" type="pic"/>
          </p:nvPr>
        </p:nvSpPr>
        <p:spPr>
          <a:xfrm>
            <a:off x="713100" y="921150"/>
            <a:ext cx="3301200" cy="3301200"/>
          </a:xfrm>
          <a:prstGeom prst="ellipse">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4">
    <p:spTree>
      <p:nvGrpSpPr>
        <p:cNvPr id="150" name="Shape 150"/>
        <p:cNvGrpSpPr/>
        <p:nvPr/>
      </p:nvGrpSpPr>
      <p:grpSpPr>
        <a:xfrm>
          <a:off x="0" y="0"/>
          <a:ext cx="0" cy="0"/>
          <a:chOff x="0" y="0"/>
          <a:chExt cx="0" cy="0"/>
        </a:xfrm>
      </p:grpSpPr>
      <p:pic>
        <p:nvPicPr>
          <p:cNvPr id="151" name="Google Shape;151;p16"/>
          <p:cNvPicPr preferRelativeResize="0"/>
          <p:nvPr/>
        </p:nvPicPr>
        <p:blipFill>
          <a:blip r:embed="rId2">
            <a:alphaModFix/>
          </a:blip>
          <a:stretch>
            <a:fillRect/>
          </a:stretch>
        </p:blipFill>
        <p:spPr>
          <a:xfrm rot="8499697">
            <a:off x="5634321" y="1921755"/>
            <a:ext cx="6768692" cy="5143501"/>
          </a:xfrm>
          <a:prstGeom prst="rect">
            <a:avLst/>
          </a:prstGeom>
          <a:noFill/>
          <a:ln>
            <a:noFill/>
          </a:ln>
        </p:spPr>
      </p:pic>
      <p:pic>
        <p:nvPicPr>
          <p:cNvPr id="152" name="Google Shape;152;p16"/>
          <p:cNvPicPr preferRelativeResize="0"/>
          <p:nvPr/>
        </p:nvPicPr>
        <p:blipFill rotWithShape="1">
          <a:blip r:embed="rId3">
            <a:alphaModFix amt="60000"/>
          </a:blip>
          <a:srcRect b="0" l="0" r="0" t="0"/>
          <a:stretch/>
        </p:blipFill>
        <p:spPr>
          <a:xfrm rot="4468289">
            <a:off x="4568293" y="455245"/>
            <a:ext cx="7986848" cy="6069147"/>
          </a:xfrm>
          <a:prstGeom prst="rect">
            <a:avLst/>
          </a:prstGeom>
          <a:noFill/>
          <a:ln>
            <a:noFill/>
          </a:ln>
        </p:spPr>
      </p:pic>
      <p:pic>
        <p:nvPicPr>
          <p:cNvPr id="153" name="Google Shape;153;p16"/>
          <p:cNvPicPr preferRelativeResize="0"/>
          <p:nvPr/>
        </p:nvPicPr>
        <p:blipFill rotWithShape="1">
          <a:blip r:embed="rId4">
            <a:alphaModFix amt="58999"/>
          </a:blip>
          <a:srcRect b="9041" l="0" r="0" t="0"/>
          <a:stretch/>
        </p:blipFill>
        <p:spPr>
          <a:xfrm rot="-3600904">
            <a:off x="4533849" y="2990204"/>
            <a:ext cx="5957267" cy="4117701"/>
          </a:xfrm>
          <a:prstGeom prst="rect">
            <a:avLst/>
          </a:prstGeom>
          <a:noFill/>
          <a:ln>
            <a:noFill/>
          </a:ln>
        </p:spPr>
      </p:pic>
      <p:pic>
        <p:nvPicPr>
          <p:cNvPr id="154" name="Google Shape;154;p16"/>
          <p:cNvPicPr preferRelativeResize="0"/>
          <p:nvPr/>
        </p:nvPicPr>
        <p:blipFill rotWithShape="1">
          <a:blip r:embed="rId5">
            <a:alphaModFix/>
          </a:blip>
          <a:srcRect b="0" l="12586" r="12586" t="0"/>
          <a:stretch/>
        </p:blipFill>
        <p:spPr>
          <a:xfrm rot="-10627340">
            <a:off x="-4445227" y="-4856584"/>
            <a:ext cx="6560907" cy="6662544"/>
          </a:xfrm>
          <a:prstGeom prst="rect">
            <a:avLst/>
          </a:prstGeom>
          <a:noFill/>
          <a:ln>
            <a:noFill/>
          </a:ln>
        </p:spPr>
      </p:pic>
      <p:pic>
        <p:nvPicPr>
          <p:cNvPr id="155" name="Google Shape;155;p16"/>
          <p:cNvPicPr preferRelativeResize="0"/>
          <p:nvPr/>
        </p:nvPicPr>
        <p:blipFill rotWithShape="1">
          <a:blip r:embed="rId4">
            <a:alphaModFix amt="58999"/>
          </a:blip>
          <a:srcRect b="9041" l="0" r="0" t="0"/>
          <a:stretch/>
        </p:blipFill>
        <p:spPr>
          <a:xfrm rot="6510094">
            <a:off x="-3597497" y="-546304"/>
            <a:ext cx="5957266" cy="4117700"/>
          </a:xfrm>
          <a:prstGeom prst="rect">
            <a:avLst/>
          </a:prstGeom>
          <a:noFill/>
          <a:ln>
            <a:noFill/>
          </a:ln>
        </p:spPr>
      </p:pic>
      <p:pic>
        <p:nvPicPr>
          <p:cNvPr id="156" name="Google Shape;156;p16"/>
          <p:cNvPicPr preferRelativeResize="0"/>
          <p:nvPr/>
        </p:nvPicPr>
        <p:blipFill rotWithShape="1">
          <a:blip r:embed="rId4">
            <a:alphaModFix amt="58999"/>
          </a:blip>
          <a:srcRect b="9041" l="0" r="0" t="0"/>
          <a:stretch/>
        </p:blipFill>
        <p:spPr>
          <a:xfrm rot="519135">
            <a:off x="-1390847" y="2545246"/>
            <a:ext cx="5957267" cy="4117698"/>
          </a:xfrm>
          <a:prstGeom prst="rect">
            <a:avLst/>
          </a:prstGeom>
          <a:noFill/>
          <a:ln>
            <a:noFill/>
          </a:ln>
        </p:spPr>
      </p:pic>
      <p:sp>
        <p:nvSpPr>
          <p:cNvPr id="157" name="Google Shape;157;p16"/>
          <p:cNvSpPr txBox="1"/>
          <p:nvPr>
            <p:ph type="title"/>
          </p:nvPr>
        </p:nvSpPr>
        <p:spPr>
          <a:xfrm>
            <a:off x="720000" y="1642350"/>
            <a:ext cx="2996700" cy="5727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158" name="Google Shape;158;p16"/>
          <p:cNvSpPr txBox="1"/>
          <p:nvPr>
            <p:ph idx="1" type="subTitle"/>
          </p:nvPr>
        </p:nvSpPr>
        <p:spPr>
          <a:xfrm>
            <a:off x="720000" y="2215050"/>
            <a:ext cx="2996700" cy="13041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CUSTOM_10">
    <p:spTree>
      <p:nvGrpSpPr>
        <p:cNvPr id="159" name="Shape 159"/>
        <p:cNvGrpSpPr/>
        <p:nvPr/>
      </p:nvGrpSpPr>
      <p:grpSpPr>
        <a:xfrm>
          <a:off x="0" y="0"/>
          <a:ext cx="0" cy="0"/>
          <a:chOff x="0" y="0"/>
          <a:chExt cx="0" cy="0"/>
        </a:xfrm>
      </p:grpSpPr>
      <p:pic>
        <p:nvPicPr>
          <p:cNvPr id="160" name="Google Shape;160;p17"/>
          <p:cNvPicPr preferRelativeResize="0"/>
          <p:nvPr/>
        </p:nvPicPr>
        <p:blipFill>
          <a:blip r:embed="rId2">
            <a:alphaModFix/>
          </a:blip>
          <a:stretch>
            <a:fillRect/>
          </a:stretch>
        </p:blipFill>
        <p:spPr>
          <a:xfrm rot="5129586">
            <a:off x="5997522" y="-1876949"/>
            <a:ext cx="6768693" cy="5143501"/>
          </a:xfrm>
          <a:prstGeom prst="rect">
            <a:avLst/>
          </a:prstGeom>
          <a:noFill/>
          <a:ln>
            <a:noFill/>
          </a:ln>
        </p:spPr>
      </p:pic>
      <p:pic>
        <p:nvPicPr>
          <p:cNvPr id="161" name="Google Shape;161;p17"/>
          <p:cNvPicPr preferRelativeResize="0"/>
          <p:nvPr/>
        </p:nvPicPr>
        <p:blipFill rotWithShape="1">
          <a:blip r:embed="rId3">
            <a:alphaModFix amt="60000"/>
          </a:blip>
          <a:srcRect b="0" l="0" r="0" t="0"/>
          <a:stretch/>
        </p:blipFill>
        <p:spPr>
          <a:xfrm rot="1098180">
            <a:off x="4300294" y="-2518999"/>
            <a:ext cx="7986848" cy="6069148"/>
          </a:xfrm>
          <a:prstGeom prst="rect">
            <a:avLst/>
          </a:prstGeom>
          <a:noFill/>
          <a:ln>
            <a:noFill/>
          </a:ln>
        </p:spPr>
      </p:pic>
      <p:pic>
        <p:nvPicPr>
          <p:cNvPr id="162" name="Google Shape;162;p17"/>
          <p:cNvPicPr preferRelativeResize="0"/>
          <p:nvPr/>
        </p:nvPicPr>
        <p:blipFill rotWithShape="1">
          <a:blip r:embed="rId4">
            <a:alphaModFix amt="58999"/>
          </a:blip>
          <a:srcRect b="9041" l="0" r="0" t="0"/>
          <a:stretch/>
        </p:blipFill>
        <p:spPr>
          <a:xfrm rot="-6971013">
            <a:off x="6026146" y="196407"/>
            <a:ext cx="5957266" cy="4117701"/>
          </a:xfrm>
          <a:prstGeom prst="rect">
            <a:avLst/>
          </a:prstGeom>
          <a:noFill/>
          <a:ln>
            <a:noFill/>
          </a:ln>
        </p:spPr>
      </p:pic>
      <p:pic>
        <p:nvPicPr>
          <p:cNvPr id="163" name="Google Shape;163;p17"/>
          <p:cNvPicPr preferRelativeResize="0"/>
          <p:nvPr/>
        </p:nvPicPr>
        <p:blipFill rotWithShape="1">
          <a:blip r:embed="rId5">
            <a:alphaModFix/>
          </a:blip>
          <a:srcRect b="0" l="0" r="0" t="0"/>
          <a:stretch/>
        </p:blipFill>
        <p:spPr>
          <a:xfrm flipH="1" rot="-6695848">
            <a:off x="-3112396" y="1602571"/>
            <a:ext cx="6768693" cy="5143502"/>
          </a:xfrm>
          <a:prstGeom prst="rect">
            <a:avLst/>
          </a:prstGeom>
          <a:noFill/>
          <a:ln>
            <a:noFill/>
          </a:ln>
        </p:spPr>
      </p:pic>
      <p:pic>
        <p:nvPicPr>
          <p:cNvPr id="164" name="Google Shape;164;p17"/>
          <p:cNvPicPr preferRelativeResize="0"/>
          <p:nvPr/>
        </p:nvPicPr>
        <p:blipFill>
          <a:blip r:embed="rId6">
            <a:alphaModFix amt="60000"/>
          </a:blip>
          <a:stretch>
            <a:fillRect/>
          </a:stretch>
        </p:blipFill>
        <p:spPr>
          <a:xfrm flipH="1" rot="-7116287">
            <a:off x="-2256671" y="1837197"/>
            <a:ext cx="6768691" cy="5143500"/>
          </a:xfrm>
          <a:prstGeom prst="rect">
            <a:avLst/>
          </a:prstGeom>
          <a:noFill/>
          <a:ln>
            <a:noFill/>
          </a:ln>
        </p:spPr>
      </p:pic>
      <p:pic>
        <p:nvPicPr>
          <p:cNvPr id="165" name="Google Shape;165;p17"/>
          <p:cNvPicPr preferRelativeResize="0"/>
          <p:nvPr/>
        </p:nvPicPr>
        <p:blipFill>
          <a:blip r:embed="rId4">
            <a:alphaModFix amt="60000"/>
          </a:blip>
          <a:stretch>
            <a:fillRect/>
          </a:stretch>
        </p:blipFill>
        <p:spPr>
          <a:xfrm flipH="1" rot="3951786">
            <a:off x="-1268987" y="2997081"/>
            <a:ext cx="4442729" cy="3376003"/>
          </a:xfrm>
          <a:prstGeom prst="rect">
            <a:avLst/>
          </a:prstGeom>
          <a:noFill/>
          <a:ln>
            <a:noFill/>
          </a:ln>
        </p:spPr>
      </p:pic>
      <p:pic>
        <p:nvPicPr>
          <p:cNvPr id="166" name="Google Shape;166;p17"/>
          <p:cNvPicPr preferRelativeResize="0"/>
          <p:nvPr/>
        </p:nvPicPr>
        <p:blipFill rotWithShape="1">
          <a:blip r:embed="rId4">
            <a:alphaModFix amt="58999"/>
          </a:blip>
          <a:srcRect b="9041" l="0" r="0" t="0"/>
          <a:stretch/>
        </p:blipFill>
        <p:spPr>
          <a:xfrm rot="7679180">
            <a:off x="-1551885" y="-716149"/>
            <a:ext cx="4188393" cy="2895048"/>
          </a:xfrm>
          <a:prstGeom prst="rect">
            <a:avLst/>
          </a:prstGeom>
          <a:noFill/>
          <a:ln>
            <a:noFill/>
          </a:ln>
        </p:spPr>
      </p:pic>
      <p:sp>
        <p:nvSpPr>
          <p:cNvPr id="167" name="Google Shape;167;p17"/>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168" name="Google Shape;168;p17"/>
          <p:cNvSpPr txBox="1"/>
          <p:nvPr>
            <p:ph idx="2" type="title"/>
          </p:nvPr>
        </p:nvSpPr>
        <p:spPr>
          <a:xfrm>
            <a:off x="1966405" y="1624875"/>
            <a:ext cx="5219100" cy="4119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69" name="Google Shape;169;p17"/>
          <p:cNvSpPr txBox="1"/>
          <p:nvPr>
            <p:ph idx="1" type="subTitle"/>
          </p:nvPr>
        </p:nvSpPr>
        <p:spPr>
          <a:xfrm>
            <a:off x="1966431" y="1960575"/>
            <a:ext cx="5219100" cy="971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dk1"/>
              </a:buClr>
              <a:buSzPts val="1400"/>
              <a:buChar char="●"/>
              <a:defRPr sz="1400"/>
            </a:lvl1pPr>
            <a:lvl2pPr lvl="1" rtl="0" algn="ctr">
              <a:lnSpc>
                <a:spcPct val="100000"/>
              </a:lnSpc>
              <a:spcBef>
                <a:spcPts val="500"/>
              </a:spcBef>
              <a:spcAft>
                <a:spcPts val="0"/>
              </a:spcAft>
              <a:buSzPts val="1400"/>
              <a:buChar char="○"/>
              <a:defRPr/>
            </a:lvl2pPr>
            <a:lvl3pPr lvl="2" rtl="0" algn="ctr">
              <a:lnSpc>
                <a:spcPct val="100000"/>
              </a:lnSpc>
              <a:spcBef>
                <a:spcPts val="1600"/>
              </a:spcBef>
              <a:spcAft>
                <a:spcPts val="0"/>
              </a:spcAft>
              <a:buSzPts val="1400"/>
              <a:buChar char="■"/>
              <a:defRPr/>
            </a:lvl3pPr>
            <a:lvl4pPr lvl="3" rtl="0" algn="ctr">
              <a:lnSpc>
                <a:spcPct val="100000"/>
              </a:lnSpc>
              <a:spcBef>
                <a:spcPts val="1600"/>
              </a:spcBef>
              <a:spcAft>
                <a:spcPts val="0"/>
              </a:spcAft>
              <a:buSzPts val="1400"/>
              <a:buChar char="●"/>
              <a:defRPr/>
            </a:lvl4pPr>
            <a:lvl5pPr lvl="4" rtl="0" algn="ctr">
              <a:lnSpc>
                <a:spcPct val="100000"/>
              </a:lnSpc>
              <a:spcBef>
                <a:spcPts val="1600"/>
              </a:spcBef>
              <a:spcAft>
                <a:spcPts val="0"/>
              </a:spcAft>
              <a:buSzPts val="1400"/>
              <a:buChar char="○"/>
              <a:defRPr/>
            </a:lvl5pPr>
            <a:lvl6pPr lvl="5" rtl="0" algn="ctr">
              <a:lnSpc>
                <a:spcPct val="100000"/>
              </a:lnSpc>
              <a:spcBef>
                <a:spcPts val="1600"/>
              </a:spcBef>
              <a:spcAft>
                <a:spcPts val="0"/>
              </a:spcAft>
              <a:buSzPts val="1400"/>
              <a:buChar char="■"/>
              <a:defRPr/>
            </a:lvl6pPr>
            <a:lvl7pPr lvl="6" rtl="0" algn="ctr">
              <a:lnSpc>
                <a:spcPct val="100000"/>
              </a:lnSpc>
              <a:spcBef>
                <a:spcPts val="1600"/>
              </a:spcBef>
              <a:spcAft>
                <a:spcPts val="0"/>
              </a:spcAft>
              <a:buSzPts val="1400"/>
              <a:buChar char="●"/>
              <a:defRPr/>
            </a:lvl7pPr>
            <a:lvl8pPr lvl="7" rtl="0" algn="ctr">
              <a:lnSpc>
                <a:spcPct val="100000"/>
              </a:lnSpc>
              <a:spcBef>
                <a:spcPts val="1600"/>
              </a:spcBef>
              <a:spcAft>
                <a:spcPts val="0"/>
              </a:spcAft>
              <a:buSzPts val="1400"/>
              <a:buChar char="○"/>
              <a:defRPr/>
            </a:lvl8pPr>
            <a:lvl9pPr lvl="8" rtl="0" algn="ctr">
              <a:lnSpc>
                <a:spcPct val="100000"/>
              </a:lnSpc>
              <a:spcBef>
                <a:spcPts val="1600"/>
              </a:spcBef>
              <a:spcAft>
                <a:spcPts val="1600"/>
              </a:spcAft>
              <a:buSzPts val="1400"/>
              <a:buChar char="■"/>
              <a:defRPr/>
            </a:lvl9pPr>
          </a:lstStyle>
          <a:p/>
        </p:txBody>
      </p:sp>
      <p:sp>
        <p:nvSpPr>
          <p:cNvPr id="170" name="Google Shape;170;p17"/>
          <p:cNvSpPr txBox="1"/>
          <p:nvPr>
            <p:ph idx="3" type="title"/>
          </p:nvPr>
        </p:nvSpPr>
        <p:spPr>
          <a:xfrm>
            <a:off x="1958469" y="3090800"/>
            <a:ext cx="5219100" cy="4119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71" name="Google Shape;171;p17"/>
          <p:cNvSpPr txBox="1"/>
          <p:nvPr>
            <p:ph idx="4" type="subTitle"/>
          </p:nvPr>
        </p:nvSpPr>
        <p:spPr>
          <a:xfrm>
            <a:off x="1958498" y="3426500"/>
            <a:ext cx="5219100" cy="971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dk1"/>
              </a:buClr>
              <a:buSzPts val="1400"/>
              <a:buChar char="●"/>
              <a:defRPr sz="1400"/>
            </a:lvl1pPr>
            <a:lvl2pPr lvl="1" rtl="0" algn="ctr">
              <a:lnSpc>
                <a:spcPct val="100000"/>
              </a:lnSpc>
              <a:spcBef>
                <a:spcPts val="500"/>
              </a:spcBef>
              <a:spcAft>
                <a:spcPts val="0"/>
              </a:spcAft>
              <a:buSzPts val="1400"/>
              <a:buChar char="○"/>
              <a:defRPr/>
            </a:lvl2pPr>
            <a:lvl3pPr lvl="2" rtl="0" algn="ctr">
              <a:lnSpc>
                <a:spcPct val="100000"/>
              </a:lnSpc>
              <a:spcBef>
                <a:spcPts val="1600"/>
              </a:spcBef>
              <a:spcAft>
                <a:spcPts val="0"/>
              </a:spcAft>
              <a:buSzPts val="1400"/>
              <a:buChar char="■"/>
              <a:defRPr/>
            </a:lvl3pPr>
            <a:lvl4pPr lvl="3" rtl="0" algn="ctr">
              <a:lnSpc>
                <a:spcPct val="100000"/>
              </a:lnSpc>
              <a:spcBef>
                <a:spcPts val="1600"/>
              </a:spcBef>
              <a:spcAft>
                <a:spcPts val="0"/>
              </a:spcAft>
              <a:buSzPts val="1400"/>
              <a:buChar char="●"/>
              <a:defRPr/>
            </a:lvl4pPr>
            <a:lvl5pPr lvl="4" rtl="0" algn="ctr">
              <a:lnSpc>
                <a:spcPct val="100000"/>
              </a:lnSpc>
              <a:spcBef>
                <a:spcPts val="1600"/>
              </a:spcBef>
              <a:spcAft>
                <a:spcPts val="0"/>
              </a:spcAft>
              <a:buSzPts val="1400"/>
              <a:buChar char="○"/>
              <a:defRPr/>
            </a:lvl5pPr>
            <a:lvl6pPr lvl="5" rtl="0" algn="ctr">
              <a:lnSpc>
                <a:spcPct val="100000"/>
              </a:lnSpc>
              <a:spcBef>
                <a:spcPts val="1600"/>
              </a:spcBef>
              <a:spcAft>
                <a:spcPts val="0"/>
              </a:spcAft>
              <a:buSzPts val="1400"/>
              <a:buChar char="■"/>
              <a:defRPr/>
            </a:lvl6pPr>
            <a:lvl7pPr lvl="6" rtl="0" algn="ctr">
              <a:lnSpc>
                <a:spcPct val="100000"/>
              </a:lnSpc>
              <a:spcBef>
                <a:spcPts val="1600"/>
              </a:spcBef>
              <a:spcAft>
                <a:spcPts val="0"/>
              </a:spcAft>
              <a:buSzPts val="1400"/>
              <a:buChar char="●"/>
              <a:defRPr/>
            </a:lvl7pPr>
            <a:lvl8pPr lvl="7" rtl="0" algn="ctr">
              <a:lnSpc>
                <a:spcPct val="100000"/>
              </a:lnSpc>
              <a:spcBef>
                <a:spcPts val="1600"/>
              </a:spcBef>
              <a:spcAft>
                <a:spcPts val="0"/>
              </a:spcAft>
              <a:buSzPts val="1400"/>
              <a:buChar char="○"/>
              <a:defRPr/>
            </a:lvl8pPr>
            <a:lvl9pPr lvl="8" rtl="0" algn="ctr">
              <a:lnSpc>
                <a:spcPct val="100000"/>
              </a:lnSpc>
              <a:spcBef>
                <a:spcPts val="1600"/>
              </a:spcBef>
              <a:spcAft>
                <a:spcPts val="1600"/>
              </a:spcAft>
              <a:buSzPts val="14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3">
  <p:cSld name="CUSTOM_10_1">
    <p:spTree>
      <p:nvGrpSpPr>
        <p:cNvPr id="172" name="Shape 172"/>
        <p:cNvGrpSpPr/>
        <p:nvPr/>
      </p:nvGrpSpPr>
      <p:grpSpPr>
        <a:xfrm>
          <a:off x="0" y="0"/>
          <a:ext cx="0" cy="0"/>
          <a:chOff x="0" y="0"/>
          <a:chExt cx="0" cy="0"/>
        </a:xfrm>
      </p:grpSpPr>
      <p:pic>
        <p:nvPicPr>
          <p:cNvPr id="173" name="Google Shape;173;p18"/>
          <p:cNvPicPr preferRelativeResize="0"/>
          <p:nvPr/>
        </p:nvPicPr>
        <p:blipFill rotWithShape="1">
          <a:blip r:embed="rId2">
            <a:alphaModFix/>
          </a:blip>
          <a:srcRect b="-1070" l="0" r="23733" t="-845"/>
          <a:stretch/>
        </p:blipFill>
        <p:spPr>
          <a:xfrm flipH="1" rot="-4619860">
            <a:off x="5977162" y="-3878758"/>
            <a:ext cx="6560909" cy="6662544"/>
          </a:xfrm>
          <a:prstGeom prst="rect">
            <a:avLst/>
          </a:prstGeom>
          <a:noFill/>
          <a:ln>
            <a:noFill/>
          </a:ln>
        </p:spPr>
      </p:pic>
      <p:pic>
        <p:nvPicPr>
          <p:cNvPr id="174" name="Google Shape;174;p18"/>
          <p:cNvPicPr preferRelativeResize="0"/>
          <p:nvPr/>
        </p:nvPicPr>
        <p:blipFill rotWithShape="1">
          <a:blip r:embed="rId3">
            <a:alphaModFix amt="60000"/>
          </a:blip>
          <a:srcRect b="0" l="0" r="0" t="0"/>
          <a:stretch/>
        </p:blipFill>
        <p:spPr>
          <a:xfrm flipH="1" rot="-4631702">
            <a:off x="4746617" y="-3011974"/>
            <a:ext cx="7986848" cy="6069147"/>
          </a:xfrm>
          <a:prstGeom prst="rect">
            <a:avLst/>
          </a:prstGeom>
          <a:noFill/>
          <a:ln>
            <a:noFill/>
          </a:ln>
        </p:spPr>
      </p:pic>
      <p:pic>
        <p:nvPicPr>
          <p:cNvPr id="175" name="Google Shape;175;p18"/>
          <p:cNvPicPr preferRelativeResize="0"/>
          <p:nvPr/>
        </p:nvPicPr>
        <p:blipFill rotWithShape="1">
          <a:blip r:embed="rId4">
            <a:alphaModFix amt="58999"/>
          </a:blip>
          <a:srcRect b="9041" l="0" r="0" t="0"/>
          <a:stretch/>
        </p:blipFill>
        <p:spPr>
          <a:xfrm flipH="1" rot="-519135">
            <a:off x="4502948" y="2468771"/>
            <a:ext cx="5957267" cy="4117698"/>
          </a:xfrm>
          <a:prstGeom prst="rect">
            <a:avLst/>
          </a:prstGeom>
          <a:noFill/>
          <a:ln>
            <a:noFill/>
          </a:ln>
        </p:spPr>
      </p:pic>
      <p:pic>
        <p:nvPicPr>
          <p:cNvPr id="176" name="Google Shape;176;p18"/>
          <p:cNvPicPr preferRelativeResize="0"/>
          <p:nvPr/>
        </p:nvPicPr>
        <p:blipFill>
          <a:blip r:embed="rId5">
            <a:alphaModFix/>
          </a:blip>
          <a:stretch>
            <a:fillRect/>
          </a:stretch>
        </p:blipFill>
        <p:spPr>
          <a:xfrm flipH="1" rot="-4226885">
            <a:off x="-3964078" y="-2032350"/>
            <a:ext cx="6768690" cy="5143500"/>
          </a:xfrm>
          <a:prstGeom prst="rect">
            <a:avLst/>
          </a:prstGeom>
          <a:noFill/>
          <a:ln>
            <a:noFill/>
          </a:ln>
        </p:spPr>
      </p:pic>
      <p:pic>
        <p:nvPicPr>
          <p:cNvPr id="177" name="Google Shape;177;p18"/>
          <p:cNvPicPr preferRelativeResize="0"/>
          <p:nvPr/>
        </p:nvPicPr>
        <p:blipFill rotWithShape="1">
          <a:blip r:embed="rId3">
            <a:alphaModFix amt="60000"/>
          </a:blip>
          <a:srcRect b="0" l="0" r="0" t="0"/>
          <a:stretch/>
        </p:blipFill>
        <p:spPr>
          <a:xfrm flipH="1" rot="-1098180">
            <a:off x="-3561481" y="-2495174"/>
            <a:ext cx="7986848" cy="6069148"/>
          </a:xfrm>
          <a:prstGeom prst="rect">
            <a:avLst/>
          </a:prstGeom>
          <a:noFill/>
          <a:ln>
            <a:noFill/>
          </a:ln>
        </p:spPr>
      </p:pic>
      <p:pic>
        <p:nvPicPr>
          <p:cNvPr id="178" name="Google Shape;178;p18"/>
          <p:cNvPicPr preferRelativeResize="0"/>
          <p:nvPr/>
        </p:nvPicPr>
        <p:blipFill rotWithShape="1">
          <a:blip r:embed="rId4">
            <a:alphaModFix amt="58999"/>
          </a:blip>
          <a:srcRect b="9041" l="0" r="0" t="0"/>
          <a:stretch/>
        </p:blipFill>
        <p:spPr>
          <a:xfrm flipH="1" rot="6344119">
            <a:off x="-3232229" y="1213994"/>
            <a:ext cx="5957268" cy="4117702"/>
          </a:xfrm>
          <a:prstGeom prst="rect">
            <a:avLst/>
          </a:prstGeom>
          <a:noFill/>
          <a:ln>
            <a:noFill/>
          </a:ln>
        </p:spPr>
      </p:pic>
      <p:sp>
        <p:nvSpPr>
          <p:cNvPr id="179" name="Google Shape;179;p18"/>
          <p:cNvSpPr txBox="1"/>
          <p:nvPr>
            <p:ph idx="1" type="body"/>
          </p:nvPr>
        </p:nvSpPr>
        <p:spPr>
          <a:xfrm>
            <a:off x="713100" y="2180654"/>
            <a:ext cx="3678300" cy="21948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dk1"/>
              </a:buClr>
              <a:buSzPts val="1200"/>
              <a:buChar char="●"/>
              <a:defRPr sz="1250"/>
            </a:lvl1pPr>
            <a:lvl2pPr indent="-304800" lvl="1" marL="914400" rtl="0">
              <a:lnSpc>
                <a:spcPct val="115000"/>
              </a:lnSpc>
              <a:spcBef>
                <a:spcPts val="0"/>
              </a:spcBef>
              <a:spcAft>
                <a:spcPts val="0"/>
              </a:spcAft>
              <a:buSzPts val="1200"/>
              <a:buFont typeface="Roboto Condensed"/>
              <a:buChar char="○"/>
              <a:defRPr/>
            </a:lvl2pPr>
            <a:lvl3pPr indent="-304800" lvl="2" marL="1371600" rtl="0">
              <a:lnSpc>
                <a:spcPct val="115000"/>
              </a:lnSpc>
              <a:spcBef>
                <a:spcPts val="1600"/>
              </a:spcBef>
              <a:spcAft>
                <a:spcPts val="0"/>
              </a:spcAft>
              <a:buSzPts val="1200"/>
              <a:buFont typeface="Roboto Condensed"/>
              <a:buChar char="■"/>
              <a:defRPr/>
            </a:lvl3pPr>
            <a:lvl4pPr indent="-304800" lvl="3" marL="1828800" rtl="0">
              <a:lnSpc>
                <a:spcPct val="115000"/>
              </a:lnSpc>
              <a:spcBef>
                <a:spcPts val="1600"/>
              </a:spcBef>
              <a:spcAft>
                <a:spcPts val="0"/>
              </a:spcAft>
              <a:buSzPts val="1200"/>
              <a:buFont typeface="Roboto Condensed"/>
              <a:buChar char="●"/>
              <a:defRPr/>
            </a:lvl4pPr>
            <a:lvl5pPr indent="-304800" lvl="4" marL="2286000" rtl="0">
              <a:lnSpc>
                <a:spcPct val="115000"/>
              </a:lnSpc>
              <a:spcBef>
                <a:spcPts val="1600"/>
              </a:spcBef>
              <a:spcAft>
                <a:spcPts val="0"/>
              </a:spcAft>
              <a:buSzPts val="1200"/>
              <a:buFont typeface="Roboto Condensed"/>
              <a:buChar char="○"/>
              <a:defRPr/>
            </a:lvl5pPr>
            <a:lvl6pPr indent="-304800" lvl="5" marL="2743200" rtl="0">
              <a:lnSpc>
                <a:spcPct val="115000"/>
              </a:lnSpc>
              <a:spcBef>
                <a:spcPts val="1600"/>
              </a:spcBef>
              <a:spcAft>
                <a:spcPts val="0"/>
              </a:spcAft>
              <a:buSzPts val="1200"/>
              <a:buFont typeface="Roboto Condensed"/>
              <a:buChar char="■"/>
              <a:defRPr/>
            </a:lvl6pPr>
            <a:lvl7pPr indent="-304800" lvl="6" marL="3200400" rtl="0">
              <a:lnSpc>
                <a:spcPct val="115000"/>
              </a:lnSpc>
              <a:spcBef>
                <a:spcPts val="1600"/>
              </a:spcBef>
              <a:spcAft>
                <a:spcPts val="0"/>
              </a:spcAft>
              <a:buSzPts val="1200"/>
              <a:buFont typeface="Roboto Condensed"/>
              <a:buChar char="●"/>
              <a:defRPr/>
            </a:lvl7pPr>
            <a:lvl8pPr indent="-304800" lvl="7" marL="3657600" rtl="0">
              <a:lnSpc>
                <a:spcPct val="115000"/>
              </a:lnSpc>
              <a:spcBef>
                <a:spcPts val="1600"/>
              </a:spcBef>
              <a:spcAft>
                <a:spcPts val="0"/>
              </a:spcAft>
              <a:buSzPts val="1200"/>
              <a:buFont typeface="Roboto Condensed"/>
              <a:buChar char="○"/>
              <a:defRPr/>
            </a:lvl8pPr>
            <a:lvl9pPr indent="-304800" lvl="8" marL="4114800" rtl="0">
              <a:lnSpc>
                <a:spcPct val="115000"/>
              </a:lnSpc>
              <a:spcBef>
                <a:spcPts val="1600"/>
              </a:spcBef>
              <a:spcAft>
                <a:spcPts val="1600"/>
              </a:spcAft>
              <a:buSzPts val="1200"/>
              <a:buFont typeface="Roboto Condensed"/>
              <a:buChar char="■"/>
              <a:defRPr/>
            </a:lvl9pPr>
          </a:lstStyle>
          <a:p/>
        </p:txBody>
      </p:sp>
      <p:sp>
        <p:nvSpPr>
          <p:cNvPr id="180" name="Google Shape;180;p18"/>
          <p:cNvSpPr txBox="1"/>
          <p:nvPr>
            <p:ph idx="2" type="body"/>
          </p:nvPr>
        </p:nvSpPr>
        <p:spPr>
          <a:xfrm>
            <a:off x="4752525" y="2180625"/>
            <a:ext cx="3678300" cy="2194800"/>
          </a:xfrm>
          <a:prstGeom prst="rect">
            <a:avLst/>
          </a:prstGeom>
        </p:spPr>
        <p:txBody>
          <a:bodyPr anchorCtr="0" anchor="t" bIns="91425" lIns="91425" spcFirstLastPara="1" rIns="91425" wrap="square" tIns="91425">
            <a:noAutofit/>
          </a:bodyPr>
          <a:lstStyle>
            <a:lvl1pPr indent="-342900" lvl="0" marL="457200" rtl="0">
              <a:lnSpc>
                <a:spcPct val="100000"/>
              </a:lnSpc>
              <a:spcBef>
                <a:spcPts val="0"/>
              </a:spcBef>
              <a:spcAft>
                <a:spcPts val="0"/>
              </a:spcAft>
              <a:buClr>
                <a:schemeClr val="dk1"/>
              </a:buClr>
              <a:buSzPts val="1800"/>
              <a:buFont typeface="Archivo Black"/>
              <a:buChar char="●"/>
              <a:defRPr sz="1800">
                <a:solidFill>
                  <a:schemeClr val="dk1"/>
                </a:solidFill>
                <a:latin typeface="Archivo Black"/>
                <a:ea typeface="Archivo Black"/>
                <a:cs typeface="Archivo Black"/>
                <a:sym typeface="Archivo Black"/>
              </a:defRPr>
            </a:lvl1pPr>
            <a:lvl2pPr indent="-304800" lvl="1" marL="914400" rtl="0">
              <a:lnSpc>
                <a:spcPct val="115000"/>
              </a:lnSpc>
              <a:spcBef>
                <a:spcPts val="0"/>
              </a:spcBef>
              <a:spcAft>
                <a:spcPts val="0"/>
              </a:spcAft>
              <a:buSzPts val="1200"/>
              <a:buFont typeface="Roboto Condensed"/>
              <a:buChar char="○"/>
              <a:defRPr/>
            </a:lvl2pPr>
            <a:lvl3pPr indent="-304800" lvl="2" marL="1371600" rtl="0">
              <a:lnSpc>
                <a:spcPct val="115000"/>
              </a:lnSpc>
              <a:spcBef>
                <a:spcPts val="1600"/>
              </a:spcBef>
              <a:spcAft>
                <a:spcPts val="0"/>
              </a:spcAft>
              <a:buSzPts val="1200"/>
              <a:buFont typeface="Roboto Condensed"/>
              <a:buChar char="■"/>
              <a:defRPr/>
            </a:lvl3pPr>
            <a:lvl4pPr indent="-304800" lvl="3" marL="1828800" rtl="0">
              <a:lnSpc>
                <a:spcPct val="115000"/>
              </a:lnSpc>
              <a:spcBef>
                <a:spcPts val="1600"/>
              </a:spcBef>
              <a:spcAft>
                <a:spcPts val="0"/>
              </a:spcAft>
              <a:buSzPts val="1200"/>
              <a:buFont typeface="Roboto Condensed"/>
              <a:buChar char="●"/>
              <a:defRPr/>
            </a:lvl4pPr>
            <a:lvl5pPr indent="-304800" lvl="4" marL="2286000" rtl="0">
              <a:lnSpc>
                <a:spcPct val="115000"/>
              </a:lnSpc>
              <a:spcBef>
                <a:spcPts val="1600"/>
              </a:spcBef>
              <a:spcAft>
                <a:spcPts val="0"/>
              </a:spcAft>
              <a:buSzPts val="1200"/>
              <a:buFont typeface="Roboto Condensed"/>
              <a:buChar char="○"/>
              <a:defRPr/>
            </a:lvl5pPr>
            <a:lvl6pPr indent="-304800" lvl="5" marL="2743200" rtl="0">
              <a:lnSpc>
                <a:spcPct val="115000"/>
              </a:lnSpc>
              <a:spcBef>
                <a:spcPts val="1600"/>
              </a:spcBef>
              <a:spcAft>
                <a:spcPts val="0"/>
              </a:spcAft>
              <a:buSzPts val="1200"/>
              <a:buFont typeface="Roboto Condensed"/>
              <a:buChar char="■"/>
              <a:defRPr/>
            </a:lvl6pPr>
            <a:lvl7pPr indent="-304800" lvl="6" marL="3200400" rtl="0">
              <a:lnSpc>
                <a:spcPct val="115000"/>
              </a:lnSpc>
              <a:spcBef>
                <a:spcPts val="1600"/>
              </a:spcBef>
              <a:spcAft>
                <a:spcPts val="0"/>
              </a:spcAft>
              <a:buSzPts val="1200"/>
              <a:buFont typeface="Roboto Condensed"/>
              <a:buChar char="●"/>
              <a:defRPr/>
            </a:lvl7pPr>
            <a:lvl8pPr indent="-304800" lvl="7" marL="3657600" rtl="0">
              <a:lnSpc>
                <a:spcPct val="115000"/>
              </a:lnSpc>
              <a:spcBef>
                <a:spcPts val="1600"/>
              </a:spcBef>
              <a:spcAft>
                <a:spcPts val="0"/>
              </a:spcAft>
              <a:buSzPts val="1200"/>
              <a:buFont typeface="Roboto Condensed"/>
              <a:buChar char="○"/>
              <a:defRPr/>
            </a:lvl8pPr>
            <a:lvl9pPr indent="-304800" lvl="8" marL="4114800" rtl="0">
              <a:lnSpc>
                <a:spcPct val="115000"/>
              </a:lnSpc>
              <a:spcBef>
                <a:spcPts val="1600"/>
              </a:spcBef>
              <a:spcAft>
                <a:spcPts val="1600"/>
              </a:spcAft>
              <a:buSzPts val="1200"/>
              <a:buFont typeface="Roboto Condensed"/>
              <a:buChar char="■"/>
              <a:defRPr/>
            </a:lvl9pPr>
          </a:lstStyle>
          <a:p/>
        </p:txBody>
      </p:sp>
      <p:sp>
        <p:nvSpPr>
          <p:cNvPr id="181" name="Google Shape;181;p18"/>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
    <p:spTree>
      <p:nvGrpSpPr>
        <p:cNvPr id="182" name="Shape 182"/>
        <p:cNvGrpSpPr/>
        <p:nvPr/>
      </p:nvGrpSpPr>
      <p:grpSpPr>
        <a:xfrm>
          <a:off x="0" y="0"/>
          <a:ext cx="0" cy="0"/>
          <a:chOff x="0" y="0"/>
          <a:chExt cx="0" cy="0"/>
        </a:xfrm>
      </p:grpSpPr>
      <p:pic>
        <p:nvPicPr>
          <p:cNvPr id="183" name="Google Shape;183;p19"/>
          <p:cNvPicPr preferRelativeResize="0"/>
          <p:nvPr/>
        </p:nvPicPr>
        <p:blipFill>
          <a:blip r:embed="rId2">
            <a:alphaModFix/>
          </a:blip>
          <a:stretch>
            <a:fillRect/>
          </a:stretch>
        </p:blipFill>
        <p:spPr>
          <a:xfrm rot="3637477">
            <a:off x="5982307" y="-2614550"/>
            <a:ext cx="6768690" cy="5143499"/>
          </a:xfrm>
          <a:prstGeom prst="rect">
            <a:avLst/>
          </a:prstGeom>
          <a:noFill/>
          <a:ln>
            <a:noFill/>
          </a:ln>
        </p:spPr>
      </p:pic>
      <p:pic>
        <p:nvPicPr>
          <p:cNvPr id="184" name="Google Shape;184;p19"/>
          <p:cNvPicPr preferRelativeResize="0"/>
          <p:nvPr/>
        </p:nvPicPr>
        <p:blipFill rotWithShape="1">
          <a:blip r:embed="rId3">
            <a:alphaModFix/>
          </a:blip>
          <a:srcRect b="0" l="12586" r="12586" t="0"/>
          <a:stretch/>
        </p:blipFill>
        <p:spPr>
          <a:xfrm rot="-10627340">
            <a:off x="-4243702" y="-5052934"/>
            <a:ext cx="6560907" cy="6662544"/>
          </a:xfrm>
          <a:prstGeom prst="rect">
            <a:avLst/>
          </a:prstGeom>
          <a:noFill/>
          <a:ln>
            <a:noFill/>
          </a:ln>
        </p:spPr>
      </p:pic>
      <p:pic>
        <p:nvPicPr>
          <p:cNvPr id="185" name="Google Shape;185;p19"/>
          <p:cNvPicPr preferRelativeResize="0"/>
          <p:nvPr/>
        </p:nvPicPr>
        <p:blipFill rotWithShape="1">
          <a:blip r:embed="rId4">
            <a:alphaModFix amt="60000"/>
          </a:blip>
          <a:srcRect b="0" l="0" r="0" t="0"/>
          <a:stretch/>
        </p:blipFill>
        <p:spPr>
          <a:xfrm rot="1098180">
            <a:off x="4437476" y="-2875599"/>
            <a:ext cx="7986848" cy="6069148"/>
          </a:xfrm>
          <a:prstGeom prst="rect">
            <a:avLst/>
          </a:prstGeom>
          <a:noFill/>
          <a:ln>
            <a:noFill/>
          </a:ln>
        </p:spPr>
      </p:pic>
      <p:pic>
        <p:nvPicPr>
          <p:cNvPr id="186" name="Google Shape;186;p19"/>
          <p:cNvPicPr preferRelativeResize="0"/>
          <p:nvPr/>
        </p:nvPicPr>
        <p:blipFill rotWithShape="1">
          <a:blip r:embed="rId5">
            <a:alphaModFix amt="58999"/>
          </a:blip>
          <a:srcRect b="9041" l="0" r="0" t="0"/>
          <a:stretch/>
        </p:blipFill>
        <p:spPr>
          <a:xfrm rot="-7539817">
            <a:off x="6151154" y="-535728"/>
            <a:ext cx="5957265" cy="4117699"/>
          </a:xfrm>
          <a:prstGeom prst="rect">
            <a:avLst/>
          </a:prstGeom>
          <a:noFill/>
          <a:ln>
            <a:noFill/>
          </a:ln>
        </p:spPr>
      </p:pic>
      <p:pic>
        <p:nvPicPr>
          <p:cNvPr id="187" name="Google Shape;187;p19"/>
          <p:cNvPicPr preferRelativeResize="0"/>
          <p:nvPr/>
        </p:nvPicPr>
        <p:blipFill rotWithShape="1">
          <a:blip r:embed="rId5">
            <a:alphaModFix amt="58999"/>
          </a:blip>
          <a:srcRect b="9041" l="0" r="0" t="0"/>
          <a:stretch/>
        </p:blipFill>
        <p:spPr>
          <a:xfrm rot="6510094">
            <a:off x="-3928922" y="-393354"/>
            <a:ext cx="5957266" cy="4117700"/>
          </a:xfrm>
          <a:prstGeom prst="rect">
            <a:avLst/>
          </a:prstGeom>
          <a:noFill/>
          <a:ln>
            <a:noFill/>
          </a:ln>
        </p:spPr>
      </p:pic>
      <p:pic>
        <p:nvPicPr>
          <p:cNvPr id="188" name="Google Shape;188;p19"/>
          <p:cNvPicPr preferRelativeResize="0"/>
          <p:nvPr/>
        </p:nvPicPr>
        <p:blipFill rotWithShape="1">
          <a:blip r:embed="rId5">
            <a:alphaModFix amt="58999"/>
          </a:blip>
          <a:srcRect b="9041" l="0" r="0" t="0"/>
          <a:stretch/>
        </p:blipFill>
        <p:spPr>
          <a:xfrm rot="519135">
            <a:off x="-1661097" y="2907384"/>
            <a:ext cx="5957267" cy="4117698"/>
          </a:xfrm>
          <a:prstGeom prst="rect">
            <a:avLst/>
          </a:prstGeom>
          <a:noFill/>
          <a:ln>
            <a:noFill/>
          </a:ln>
        </p:spPr>
      </p:pic>
      <p:sp>
        <p:nvSpPr>
          <p:cNvPr id="189" name="Google Shape;189;p1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190" name="Google Shape;190;p19"/>
          <p:cNvSpPr txBox="1"/>
          <p:nvPr>
            <p:ph idx="2" type="title"/>
          </p:nvPr>
        </p:nvSpPr>
        <p:spPr>
          <a:xfrm>
            <a:off x="720000" y="2834900"/>
            <a:ext cx="2086800" cy="484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91" name="Google Shape;191;p19"/>
          <p:cNvSpPr txBox="1"/>
          <p:nvPr>
            <p:ph idx="1" type="subTitle"/>
          </p:nvPr>
        </p:nvSpPr>
        <p:spPr>
          <a:xfrm>
            <a:off x="720000" y="3243125"/>
            <a:ext cx="2086800" cy="804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92" name="Google Shape;192;p19"/>
          <p:cNvSpPr txBox="1"/>
          <p:nvPr>
            <p:ph idx="3" type="title"/>
          </p:nvPr>
        </p:nvSpPr>
        <p:spPr>
          <a:xfrm>
            <a:off x="3528600" y="2834825"/>
            <a:ext cx="2086800" cy="484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93" name="Google Shape;193;p19"/>
          <p:cNvSpPr txBox="1"/>
          <p:nvPr>
            <p:ph idx="4" type="subTitle"/>
          </p:nvPr>
        </p:nvSpPr>
        <p:spPr>
          <a:xfrm>
            <a:off x="3528596" y="3243125"/>
            <a:ext cx="2086800" cy="804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94" name="Google Shape;194;p19"/>
          <p:cNvSpPr txBox="1"/>
          <p:nvPr>
            <p:ph idx="5" type="title"/>
          </p:nvPr>
        </p:nvSpPr>
        <p:spPr>
          <a:xfrm>
            <a:off x="6337199" y="2834825"/>
            <a:ext cx="2086800" cy="484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95" name="Google Shape;195;p19"/>
          <p:cNvSpPr txBox="1"/>
          <p:nvPr>
            <p:ph idx="6" type="subTitle"/>
          </p:nvPr>
        </p:nvSpPr>
        <p:spPr>
          <a:xfrm>
            <a:off x="6337199" y="3243125"/>
            <a:ext cx="2086800" cy="804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CUSTOM_6_1">
    <p:spTree>
      <p:nvGrpSpPr>
        <p:cNvPr id="196" name="Shape 196"/>
        <p:cNvGrpSpPr/>
        <p:nvPr/>
      </p:nvGrpSpPr>
      <p:grpSpPr>
        <a:xfrm>
          <a:off x="0" y="0"/>
          <a:ext cx="0" cy="0"/>
          <a:chOff x="0" y="0"/>
          <a:chExt cx="0" cy="0"/>
        </a:xfrm>
      </p:grpSpPr>
      <p:pic>
        <p:nvPicPr>
          <p:cNvPr id="197" name="Google Shape;197;p20"/>
          <p:cNvPicPr preferRelativeResize="0"/>
          <p:nvPr/>
        </p:nvPicPr>
        <p:blipFill rotWithShape="1">
          <a:blip r:embed="rId2">
            <a:alphaModFix/>
          </a:blip>
          <a:srcRect b="0" l="0" r="0" t="0"/>
          <a:stretch/>
        </p:blipFill>
        <p:spPr>
          <a:xfrm flipH="1" rot="4104152">
            <a:off x="5921537" y="-1521600"/>
            <a:ext cx="6768693" cy="5143502"/>
          </a:xfrm>
          <a:prstGeom prst="rect">
            <a:avLst/>
          </a:prstGeom>
          <a:noFill/>
          <a:ln>
            <a:noFill/>
          </a:ln>
        </p:spPr>
      </p:pic>
      <p:pic>
        <p:nvPicPr>
          <p:cNvPr id="198" name="Google Shape;198;p20"/>
          <p:cNvPicPr preferRelativeResize="0"/>
          <p:nvPr/>
        </p:nvPicPr>
        <p:blipFill>
          <a:blip r:embed="rId3">
            <a:alphaModFix/>
          </a:blip>
          <a:stretch>
            <a:fillRect/>
          </a:stretch>
        </p:blipFill>
        <p:spPr>
          <a:xfrm flipH="1" rot="1503488">
            <a:off x="-2671246" y="2585314"/>
            <a:ext cx="6768690" cy="5143500"/>
          </a:xfrm>
          <a:prstGeom prst="rect">
            <a:avLst/>
          </a:prstGeom>
          <a:noFill/>
          <a:ln>
            <a:noFill/>
          </a:ln>
        </p:spPr>
      </p:pic>
      <p:pic>
        <p:nvPicPr>
          <p:cNvPr id="199" name="Google Shape;199;p20"/>
          <p:cNvPicPr preferRelativeResize="0"/>
          <p:nvPr/>
        </p:nvPicPr>
        <p:blipFill>
          <a:blip r:embed="rId4">
            <a:alphaModFix amt="60000"/>
          </a:blip>
          <a:stretch>
            <a:fillRect/>
          </a:stretch>
        </p:blipFill>
        <p:spPr>
          <a:xfrm flipH="1" rot="-6154266">
            <a:off x="-2602576" y="1981581"/>
            <a:ext cx="6768690" cy="5143500"/>
          </a:xfrm>
          <a:prstGeom prst="rect">
            <a:avLst/>
          </a:prstGeom>
          <a:noFill/>
          <a:ln>
            <a:noFill/>
          </a:ln>
        </p:spPr>
      </p:pic>
      <p:pic>
        <p:nvPicPr>
          <p:cNvPr id="200" name="Google Shape;200;p20"/>
          <p:cNvPicPr preferRelativeResize="0"/>
          <p:nvPr/>
        </p:nvPicPr>
        <p:blipFill>
          <a:blip r:embed="rId5">
            <a:alphaModFix amt="60000"/>
          </a:blip>
          <a:stretch>
            <a:fillRect/>
          </a:stretch>
        </p:blipFill>
        <p:spPr>
          <a:xfrm flipH="1" rot="3683713">
            <a:off x="5065814" y="-1756225"/>
            <a:ext cx="6768691" cy="5143500"/>
          </a:xfrm>
          <a:prstGeom prst="rect">
            <a:avLst/>
          </a:prstGeom>
          <a:noFill/>
          <a:ln>
            <a:noFill/>
          </a:ln>
        </p:spPr>
      </p:pic>
      <p:pic>
        <p:nvPicPr>
          <p:cNvPr id="201" name="Google Shape;201;p20"/>
          <p:cNvPicPr preferRelativeResize="0"/>
          <p:nvPr/>
        </p:nvPicPr>
        <p:blipFill>
          <a:blip r:embed="rId6">
            <a:alphaModFix amt="60000"/>
          </a:blip>
          <a:stretch>
            <a:fillRect/>
          </a:stretch>
        </p:blipFill>
        <p:spPr>
          <a:xfrm flipH="1" rot="-6186548">
            <a:off x="6404092" y="-1148612"/>
            <a:ext cx="4442729" cy="3376002"/>
          </a:xfrm>
          <a:prstGeom prst="rect">
            <a:avLst/>
          </a:prstGeom>
          <a:noFill/>
          <a:ln>
            <a:noFill/>
          </a:ln>
        </p:spPr>
      </p:pic>
      <p:pic>
        <p:nvPicPr>
          <p:cNvPr id="202" name="Google Shape;202;p20"/>
          <p:cNvPicPr preferRelativeResize="0"/>
          <p:nvPr/>
        </p:nvPicPr>
        <p:blipFill>
          <a:blip r:embed="rId7">
            <a:alphaModFix amt="60000"/>
          </a:blip>
          <a:stretch>
            <a:fillRect/>
          </a:stretch>
        </p:blipFill>
        <p:spPr>
          <a:xfrm flipH="1" rot="-5694346">
            <a:off x="-2134139" y="2073546"/>
            <a:ext cx="5327823" cy="4048577"/>
          </a:xfrm>
          <a:prstGeom prst="rect">
            <a:avLst/>
          </a:prstGeom>
          <a:noFill/>
          <a:ln>
            <a:noFill/>
          </a:ln>
        </p:spPr>
      </p:pic>
      <p:sp>
        <p:nvSpPr>
          <p:cNvPr id="203" name="Google Shape;203;p2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204" name="Google Shape;204;p20"/>
          <p:cNvSpPr txBox="1"/>
          <p:nvPr>
            <p:ph idx="2" type="title"/>
          </p:nvPr>
        </p:nvSpPr>
        <p:spPr>
          <a:xfrm>
            <a:off x="1024800" y="3232650"/>
            <a:ext cx="2086800" cy="484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05" name="Google Shape;205;p20"/>
          <p:cNvSpPr txBox="1"/>
          <p:nvPr>
            <p:ph idx="1" type="subTitle"/>
          </p:nvPr>
        </p:nvSpPr>
        <p:spPr>
          <a:xfrm>
            <a:off x="1024800" y="3640875"/>
            <a:ext cx="2086800" cy="572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06" name="Google Shape;206;p20"/>
          <p:cNvSpPr txBox="1"/>
          <p:nvPr>
            <p:ph idx="3" type="title"/>
          </p:nvPr>
        </p:nvSpPr>
        <p:spPr>
          <a:xfrm>
            <a:off x="3528600" y="1615700"/>
            <a:ext cx="2086800" cy="484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07" name="Google Shape;207;p20"/>
          <p:cNvSpPr txBox="1"/>
          <p:nvPr>
            <p:ph idx="4" type="subTitle"/>
          </p:nvPr>
        </p:nvSpPr>
        <p:spPr>
          <a:xfrm>
            <a:off x="3528597" y="2024000"/>
            <a:ext cx="2086800" cy="572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08" name="Google Shape;208;p20"/>
          <p:cNvSpPr txBox="1"/>
          <p:nvPr>
            <p:ph idx="5" type="title"/>
          </p:nvPr>
        </p:nvSpPr>
        <p:spPr>
          <a:xfrm>
            <a:off x="6032399" y="3232575"/>
            <a:ext cx="2086800" cy="484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09" name="Google Shape;209;p20"/>
          <p:cNvSpPr txBox="1"/>
          <p:nvPr>
            <p:ph idx="6" type="subTitle"/>
          </p:nvPr>
        </p:nvSpPr>
        <p:spPr>
          <a:xfrm>
            <a:off x="6032400" y="3640875"/>
            <a:ext cx="2086800" cy="572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pic>
        <p:nvPicPr>
          <p:cNvPr id="18" name="Google Shape;18;p3"/>
          <p:cNvPicPr preferRelativeResize="0"/>
          <p:nvPr/>
        </p:nvPicPr>
        <p:blipFill rotWithShape="1">
          <a:blip r:embed="rId2">
            <a:alphaModFix/>
          </a:blip>
          <a:srcRect b="0" l="0" r="23623" t="0"/>
          <a:stretch/>
        </p:blipFill>
        <p:spPr>
          <a:xfrm flipH="1" rot="-6740886">
            <a:off x="4089927" y="-3355825"/>
            <a:ext cx="8212648" cy="8170898"/>
          </a:xfrm>
          <a:prstGeom prst="rect">
            <a:avLst/>
          </a:prstGeom>
          <a:noFill/>
          <a:ln>
            <a:noFill/>
          </a:ln>
        </p:spPr>
      </p:pic>
      <p:pic>
        <p:nvPicPr>
          <p:cNvPr id="19" name="Google Shape;19;p3"/>
          <p:cNvPicPr preferRelativeResize="0"/>
          <p:nvPr/>
        </p:nvPicPr>
        <p:blipFill rotWithShape="1">
          <a:blip r:embed="rId3">
            <a:alphaModFix/>
          </a:blip>
          <a:srcRect b="0" l="11866" r="11866" t="0"/>
          <a:stretch/>
        </p:blipFill>
        <p:spPr>
          <a:xfrm flipH="1" rot="-8354746">
            <a:off x="4934056" y="1492552"/>
            <a:ext cx="6861688" cy="6836645"/>
          </a:xfrm>
          <a:prstGeom prst="rect">
            <a:avLst/>
          </a:prstGeom>
          <a:noFill/>
          <a:ln>
            <a:noFill/>
          </a:ln>
        </p:spPr>
      </p:pic>
      <p:pic>
        <p:nvPicPr>
          <p:cNvPr id="20" name="Google Shape;20;p3"/>
          <p:cNvPicPr preferRelativeResize="0"/>
          <p:nvPr/>
        </p:nvPicPr>
        <p:blipFill>
          <a:blip r:embed="rId4">
            <a:alphaModFix amt="60000"/>
          </a:blip>
          <a:stretch>
            <a:fillRect/>
          </a:stretch>
        </p:blipFill>
        <p:spPr>
          <a:xfrm>
            <a:off x="3624300" y="-1621350"/>
            <a:ext cx="8033400" cy="6104551"/>
          </a:xfrm>
          <a:prstGeom prst="rect">
            <a:avLst/>
          </a:prstGeom>
          <a:noFill/>
          <a:ln>
            <a:noFill/>
          </a:ln>
        </p:spPr>
      </p:pic>
      <p:pic>
        <p:nvPicPr>
          <p:cNvPr id="21" name="Google Shape;21;p3"/>
          <p:cNvPicPr preferRelativeResize="0"/>
          <p:nvPr/>
        </p:nvPicPr>
        <p:blipFill>
          <a:blip r:embed="rId5">
            <a:alphaModFix amt="77000"/>
          </a:blip>
          <a:stretch>
            <a:fillRect/>
          </a:stretch>
        </p:blipFill>
        <p:spPr>
          <a:xfrm rot="2571570">
            <a:off x="4611716" y="-1561242"/>
            <a:ext cx="7169068" cy="5447729"/>
          </a:xfrm>
          <a:prstGeom prst="rect">
            <a:avLst/>
          </a:prstGeom>
          <a:noFill/>
          <a:ln>
            <a:noFill/>
          </a:ln>
        </p:spPr>
      </p:pic>
      <p:pic>
        <p:nvPicPr>
          <p:cNvPr id="22" name="Google Shape;22;p3"/>
          <p:cNvPicPr preferRelativeResize="0"/>
          <p:nvPr/>
        </p:nvPicPr>
        <p:blipFill rotWithShape="1">
          <a:blip r:embed="rId6">
            <a:alphaModFix/>
          </a:blip>
          <a:srcRect b="0" l="0" r="0" t="0"/>
          <a:stretch/>
        </p:blipFill>
        <p:spPr>
          <a:xfrm rot="-5698483">
            <a:off x="-5204672" y="-834302"/>
            <a:ext cx="8507494" cy="6464809"/>
          </a:xfrm>
          <a:prstGeom prst="rect">
            <a:avLst/>
          </a:prstGeom>
          <a:noFill/>
          <a:ln>
            <a:noFill/>
          </a:ln>
        </p:spPr>
      </p:pic>
      <p:pic>
        <p:nvPicPr>
          <p:cNvPr id="23" name="Google Shape;23;p3"/>
          <p:cNvPicPr preferRelativeResize="0"/>
          <p:nvPr/>
        </p:nvPicPr>
        <p:blipFill rotWithShape="1">
          <a:blip r:embed="rId7">
            <a:alphaModFix amt="60000"/>
          </a:blip>
          <a:srcRect b="0" l="0" r="0" t="0"/>
          <a:stretch/>
        </p:blipFill>
        <p:spPr>
          <a:xfrm rot="-6779200">
            <a:off x="-5186058" y="-1403735"/>
            <a:ext cx="8169224" cy="6207762"/>
          </a:xfrm>
          <a:prstGeom prst="rect">
            <a:avLst/>
          </a:prstGeom>
          <a:noFill/>
          <a:ln>
            <a:noFill/>
          </a:ln>
        </p:spPr>
      </p:pic>
      <p:pic>
        <p:nvPicPr>
          <p:cNvPr id="24" name="Google Shape;24;p3"/>
          <p:cNvPicPr preferRelativeResize="0"/>
          <p:nvPr/>
        </p:nvPicPr>
        <p:blipFill>
          <a:blip r:embed="rId5">
            <a:alphaModFix amt="77000"/>
          </a:blip>
          <a:stretch>
            <a:fillRect/>
          </a:stretch>
        </p:blipFill>
        <p:spPr>
          <a:xfrm rot="-10270981">
            <a:off x="-1885844" y="2000297"/>
            <a:ext cx="6712387" cy="5100709"/>
          </a:xfrm>
          <a:prstGeom prst="rect">
            <a:avLst/>
          </a:prstGeom>
          <a:noFill/>
          <a:ln>
            <a:noFill/>
          </a:ln>
        </p:spPr>
      </p:pic>
      <p:sp>
        <p:nvSpPr>
          <p:cNvPr id="25" name="Google Shape;25;p3"/>
          <p:cNvSpPr txBox="1"/>
          <p:nvPr>
            <p:ph type="title"/>
          </p:nvPr>
        </p:nvSpPr>
        <p:spPr>
          <a:xfrm>
            <a:off x="720000" y="2314200"/>
            <a:ext cx="5675100" cy="782400"/>
          </a:xfrm>
          <a:prstGeom prst="rect">
            <a:avLst/>
          </a:prstGeom>
        </p:spPr>
        <p:txBody>
          <a:bodyPr anchorCtr="0" anchor="t" bIns="91425" lIns="91425" spcFirstLastPara="1" rIns="91425" wrap="square" tIns="91425">
            <a:noAutofit/>
          </a:bodyPr>
          <a:lstStyle>
            <a:lvl1pPr lvl="0" algn="l">
              <a:spcBef>
                <a:spcPts val="0"/>
              </a:spcBef>
              <a:spcAft>
                <a:spcPts val="0"/>
              </a:spcAft>
              <a:buSzPts val="3600"/>
              <a:buNone/>
              <a:defRPr sz="40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6" name="Google Shape;26;p3"/>
          <p:cNvSpPr txBox="1"/>
          <p:nvPr>
            <p:ph hasCustomPrompt="1" idx="2" type="title"/>
          </p:nvPr>
        </p:nvSpPr>
        <p:spPr>
          <a:xfrm>
            <a:off x="720000" y="1531750"/>
            <a:ext cx="1251900" cy="782400"/>
          </a:xfrm>
          <a:prstGeom prst="rect">
            <a:avLst/>
          </a:prstGeom>
        </p:spPr>
        <p:txBody>
          <a:bodyPr anchorCtr="0" anchor="ctr" bIns="91425" lIns="91425" spcFirstLastPara="1" rIns="91425" wrap="square" tIns="91425">
            <a:noAutofit/>
          </a:bodyPr>
          <a:lstStyle>
            <a:lvl1pPr lvl="0" rtl="0" algn="l">
              <a:spcBef>
                <a:spcPts val="0"/>
              </a:spcBef>
              <a:spcAft>
                <a:spcPts val="0"/>
              </a:spcAft>
              <a:buSzPts val="6000"/>
              <a:buNone/>
              <a:defRPr sz="5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27" name="Google Shape;27;p3"/>
          <p:cNvSpPr txBox="1"/>
          <p:nvPr>
            <p:ph idx="1" type="subTitle"/>
          </p:nvPr>
        </p:nvSpPr>
        <p:spPr>
          <a:xfrm>
            <a:off x="720000" y="3096350"/>
            <a:ext cx="5675100" cy="51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
    <p:spTree>
      <p:nvGrpSpPr>
        <p:cNvPr id="210" name="Shape 210"/>
        <p:cNvGrpSpPr/>
        <p:nvPr/>
      </p:nvGrpSpPr>
      <p:grpSpPr>
        <a:xfrm>
          <a:off x="0" y="0"/>
          <a:ext cx="0" cy="0"/>
          <a:chOff x="0" y="0"/>
          <a:chExt cx="0" cy="0"/>
        </a:xfrm>
      </p:grpSpPr>
      <p:pic>
        <p:nvPicPr>
          <p:cNvPr id="211" name="Google Shape;211;p21"/>
          <p:cNvPicPr preferRelativeResize="0"/>
          <p:nvPr/>
        </p:nvPicPr>
        <p:blipFill rotWithShape="1">
          <a:blip r:embed="rId2">
            <a:alphaModFix/>
          </a:blip>
          <a:srcRect b="-1077" l="0" r="23733" t="-2538"/>
          <a:stretch/>
        </p:blipFill>
        <p:spPr>
          <a:xfrm rot="3783455">
            <a:off x="6710702" y="1289713"/>
            <a:ext cx="5168593" cy="5335899"/>
          </a:xfrm>
          <a:prstGeom prst="rect">
            <a:avLst/>
          </a:prstGeom>
          <a:noFill/>
          <a:ln>
            <a:noFill/>
          </a:ln>
        </p:spPr>
      </p:pic>
      <p:pic>
        <p:nvPicPr>
          <p:cNvPr id="212" name="Google Shape;212;p21"/>
          <p:cNvPicPr preferRelativeResize="0"/>
          <p:nvPr/>
        </p:nvPicPr>
        <p:blipFill rotWithShape="1">
          <a:blip r:embed="rId3">
            <a:alphaModFix/>
          </a:blip>
          <a:srcRect b="0" l="0" r="0" t="0"/>
          <a:stretch/>
        </p:blipFill>
        <p:spPr>
          <a:xfrm flipH="1" rot="4609406">
            <a:off x="5467707" y="-1309724"/>
            <a:ext cx="6768691" cy="5143500"/>
          </a:xfrm>
          <a:prstGeom prst="rect">
            <a:avLst/>
          </a:prstGeom>
          <a:noFill/>
          <a:ln>
            <a:noFill/>
          </a:ln>
        </p:spPr>
      </p:pic>
      <p:pic>
        <p:nvPicPr>
          <p:cNvPr id="213" name="Google Shape;213;p21"/>
          <p:cNvPicPr preferRelativeResize="0"/>
          <p:nvPr/>
        </p:nvPicPr>
        <p:blipFill>
          <a:blip r:embed="rId4">
            <a:alphaModFix/>
          </a:blip>
          <a:stretch>
            <a:fillRect/>
          </a:stretch>
        </p:blipFill>
        <p:spPr>
          <a:xfrm rot="7657464">
            <a:off x="-4096013" y="-1264931"/>
            <a:ext cx="7727025" cy="5871734"/>
          </a:xfrm>
          <a:prstGeom prst="rect">
            <a:avLst/>
          </a:prstGeom>
          <a:noFill/>
          <a:ln>
            <a:noFill/>
          </a:ln>
        </p:spPr>
      </p:pic>
      <p:pic>
        <p:nvPicPr>
          <p:cNvPr id="214" name="Google Shape;214;p21"/>
          <p:cNvPicPr preferRelativeResize="0"/>
          <p:nvPr/>
        </p:nvPicPr>
        <p:blipFill>
          <a:blip r:embed="rId5">
            <a:alphaModFix amt="60000"/>
          </a:blip>
          <a:stretch>
            <a:fillRect/>
          </a:stretch>
        </p:blipFill>
        <p:spPr>
          <a:xfrm rot="4359890">
            <a:off x="-3422147" y="-601412"/>
            <a:ext cx="6768694" cy="5143502"/>
          </a:xfrm>
          <a:prstGeom prst="rect">
            <a:avLst/>
          </a:prstGeom>
          <a:noFill/>
          <a:ln>
            <a:noFill/>
          </a:ln>
        </p:spPr>
      </p:pic>
      <p:pic>
        <p:nvPicPr>
          <p:cNvPr id="215" name="Google Shape;215;p21"/>
          <p:cNvPicPr preferRelativeResize="0"/>
          <p:nvPr/>
        </p:nvPicPr>
        <p:blipFill>
          <a:blip r:embed="rId5">
            <a:alphaModFix amt="60000"/>
          </a:blip>
          <a:stretch>
            <a:fillRect/>
          </a:stretch>
        </p:blipFill>
        <p:spPr>
          <a:xfrm rot="2180787">
            <a:off x="4453076" y="-1381349"/>
            <a:ext cx="8033399" cy="6104550"/>
          </a:xfrm>
          <a:prstGeom prst="rect">
            <a:avLst/>
          </a:prstGeom>
          <a:noFill/>
          <a:ln>
            <a:noFill/>
          </a:ln>
        </p:spPr>
      </p:pic>
      <p:pic>
        <p:nvPicPr>
          <p:cNvPr id="216" name="Google Shape;216;p21"/>
          <p:cNvPicPr preferRelativeResize="0"/>
          <p:nvPr/>
        </p:nvPicPr>
        <p:blipFill>
          <a:blip r:embed="rId6">
            <a:alphaModFix amt="60000"/>
          </a:blip>
          <a:stretch>
            <a:fillRect/>
          </a:stretch>
        </p:blipFill>
        <p:spPr>
          <a:xfrm rot="-6180047">
            <a:off x="-2701700" y="547461"/>
            <a:ext cx="5327821" cy="4048579"/>
          </a:xfrm>
          <a:prstGeom prst="rect">
            <a:avLst/>
          </a:prstGeom>
          <a:noFill/>
          <a:ln>
            <a:noFill/>
          </a:ln>
        </p:spPr>
      </p:pic>
      <p:pic>
        <p:nvPicPr>
          <p:cNvPr id="217" name="Google Shape;217;p21"/>
          <p:cNvPicPr preferRelativeResize="0"/>
          <p:nvPr/>
        </p:nvPicPr>
        <p:blipFill>
          <a:blip r:embed="rId6">
            <a:alphaModFix amt="77000"/>
          </a:blip>
          <a:stretch>
            <a:fillRect/>
          </a:stretch>
        </p:blipFill>
        <p:spPr>
          <a:xfrm rot="3596987">
            <a:off x="5467791" y="-908443"/>
            <a:ext cx="7169066" cy="5447728"/>
          </a:xfrm>
          <a:prstGeom prst="rect">
            <a:avLst/>
          </a:prstGeom>
          <a:noFill/>
          <a:ln>
            <a:noFill/>
          </a:ln>
        </p:spPr>
      </p:pic>
      <p:sp>
        <p:nvSpPr>
          <p:cNvPr id="218" name="Google Shape;218;p2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219" name="Google Shape;219;p21"/>
          <p:cNvSpPr txBox="1"/>
          <p:nvPr>
            <p:ph idx="2" type="title"/>
          </p:nvPr>
        </p:nvSpPr>
        <p:spPr>
          <a:xfrm>
            <a:off x="2424850" y="1792875"/>
            <a:ext cx="1978200" cy="411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20" name="Google Shape;220;p21"/>
          <p:cNvSpPr txBox="1"/>
          <p:nvPr>
            <p:ph idx="1" type="subTitle"/>
          </p:nvPr>
        </p:nvSpPr>
        <p:spPr>
          <a:xfrm>
            <a:off x="2424850" y="2128575"/>
            <a:ext cx="19782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21" name="Google Shape;221;p21"/>
          <p:cNvSpPr txBox="1"/>
          <p:nvPr>
            <p:ph idx="3" type="title"/>
          </p:nvPr>
        </p:nvSpPr>
        <p:spPr>
          <a:xfrm>
            <a:off x="4740954" y="1792875"/>
            <a:ext cx="1978200" cy="411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22" name="Google Shape;222;p21"/>
          <p:cNvSpPr txBox="1"/>
          <p:nvPr>
            <p:ph idx="4" type="subTitle"/>
          </p:nvPr>
        </p:nvSpPr>
        <p:spPr>
          <a:xfrm>
            <a:off x="4740952" y="2128575"/>
            <a:ext cx="19782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23" name="Google Shape;223;p21"/>
          <p:cNvSpPr txBox="1"/>
          <p:nvPr>
            <p:ph idx="5" type="title"/>
          </p:nvPr>
        </p:nvSpPr>
        <p:spPr>
          <a:xfrm>
            <a:off x="2424850" y="3226275"/>
            <a:ext cx="1978200" cy="411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24" name="Google Shape;224;p21"/>
          <p:cNvSpPr txBox="1"/>
          <p:nvPr>
            <p:ph idx="6" type="subTitle"/>
          </p:nvPr>
        </p:nvSpPr>
        <p:spPr>
          <a:xfrm>
            <a:off x="2424850" y="3561975"/>
            <a:ext cx="19782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25" name="Google Shape;225;p21"/>
          <p:cNvSpPr txBox="1"/>
          <p:nvPr>
            <p:ph idx="7" type="title"/>
          </p:nvPr>
        </p:nvSpPr>
        <p:spPr>
          <a:xfrm>
            <a:off x="4740954" y="3226275"/>
            <a:ext cx="1978200" cy="411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26" name="Google Shape;226;p21"/>
          <p:cNvSpPr txBox="1"/>
          <p:nvPr>
            <p:ph idx="8" type="subTitle"/>
          </p:nvPr>
        </p:nvSpPr>
        <p:spPr>
          <a:xfrm>
            <a:off x="4740951" y="3561975"/>
            <a:ext cx="19782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1">
  <p:cSld name="CUSTOM_5_1">
    <p:spTree>
      <p:nvGrpSpPr>
        <p:cNvPr id="227" name="Shape 227"/>
        <p:cNvGrpSpPr/>
        <p:nvPr/>
      </p:nvGrpSpPr>
      <p:grpSpPr>
        <a:xfrm>
          <a:off x="0" y="0"/>
          <a:ext cx="0" cy="0"/>
          <a:chOff x="0" y="0"/>
          <a:chExt cx="0" cy="0"/>
        </a:xfrm>
      </p:grpSpPr>
      <p:pic>
        <p:nvPicPr>
          <p:cNvPr id="228" name="Google Shape;228;p22"/>
          <p:cNvPicPr preferRelativeResize="0"/>
          <p:nvPr/>
        </p:nvPicPr>
        <p:blipFill rotWithShape="1">
          <a:blip r:embed="rId2">
            <a:alphaModFix/>
          </a:blip>
          <a:srcRect b="0" l="0" r="0" t="0"/>
          <a:stretch/>
        </p:blipFill>
        <p:spPr>
          <a:xfrm flipH="1" rot="-6695848">
            <a:off x="-3427871" y="1602571"/>
            <a:ext cx="6768693" cy="5143502"/>
          </a:xfrm>
          <a:prstGeom prst="rect">
            <a:avLst/>
          </a:prstGeom>
          <a:noFill/>
          <a:ln>
            <a:noFill/>
          </a:ln>
        </p:spPr>
      </p:pic>
      <p:pic>
        <p:nvPicPr>
          <p:cNvPr id="229" name="Google Shape;229;p22"/>
          <p:cNvPicPr preferRelativeResize="0"/>
          <p:nvPr/>
        </p:nvPicPr>
        <p:blipFill>
          <a:blip r:embed="rId3">
            <a:alphaModFix/>
          </a:blip>
          <a:stretch>
            <a:fillRect/>
          </a:stretch>
        </p:blipFill>
        <p:spPr>
          <a:xfrm flipH="1" rot="-9017038">
            <a:off x="5401754" y="-2047580"/>
            <a:ext cx="6768692" cy="5143501"/>
          </a:xfrm>
          <a:prstGeom prst="rect">
            <a:avLst/>
          </a:prstGeom>
          <a:noFill/>
          <a:ln>
            <a:noFill/>
          </a:ln>
        </p:spPr>
      </p:pic>
      <p:pic>
        <p:nvPicPr>
          <p:cNvPr id="230" name="Google Shape;230;p22"/>
          <p:cNvPicPr preferRelativeResize="0"/>
          <p:nvPr/>
        </p:nvPicPr>
        <p:blipFill>
          <a:blip r:embed="rId4">
            <a:alphaModFix amt="60000"/>
          </a:blip>
          <a:stretch>
            <a:fillRect/>
          </a:stretch>
        </p:blipFill>
        <p:spPr>
          <a:xfrm flipH="1" rot="5234885">
            <a:off x="5231128" y="-1464403"/>
            <a:ext cx="6768692" cy="5143501"/>
          </a:xfrm>
          <a:prstGeom prst="rect">
            <a:avLst/>
          </a:prstGeom>
          <a:noFill/>
          <a:ln>
            <a:noFill/>
          </a:ln>
        </p:spPr>
      </p:pic>
      <p:pic>
        <p:nvPicPr>
          <p:cNvPr id="231" name="Google Shape;231;p22"/>
          <p:cNvPicPr preferRelativeResize="0"/>
          <p:nvPr/>
        </p:nvPicPr>
        <p:blipFill>
          <a:blip r:embed="rId5">
            <a:alphaModFix amt="60000"/>
          </a:blip>
          <a:stretch>
            <a:fillRect/>
          </a:stretch>
        </p:blipFill>
        <p:spPr>
          <a:xfrm flipH="1" rot="-7116287">
            <a:off x="-2572146" y="1837197"/>
            <a:ext cx="6768691" cy="5143500"/>
          </a:xfrm>
          <a:prstGeom prst="rect">
            <a:avLst/>
          </a:prstGeom>
          <a:noFill/>
          <a:ln>
            <a:noFill/>
          </a:ln>
        </p:spPr>
      </p:pic>
      <p:pic>
        <p:nvPicPr>
          <p:cNvPr id="232" name="Google Shape;232;p22"/>
          <p:cNvPicPr preferRelativeResize="0"/>
          <p:nvPr/>
        </p:nvPicPr>
        <p:blipFill>
          <a:blip r:embed="rId6">
            <a:alphaModFix amt="60000"/>
          </a:blip>
          <a:stretch>
            <a:fillRect/>
          </a:stretch>
        </p:blipFill>
        <p:spPr>
          <a:xfrm flipH="1" rot="3951786">
            <a:off x="-1584462" y="2997081"/>
            <a:ext cx="4442729" cy="3376003"/>
          </a:xfrm>
          <a:prstGeom prst="rect">
            <a:avLst/>
          </a:prstGeom>
          <a:noFill/>
          <a:ln>
            <a:noFill/>
          </a:ln>
        </p:spPr>
      </p:pic>
      <p:pic>
        <p:nvPicPr>
          <p:cNvPr id="233" name="Google Shape;233;p22"/>
          <p:cNvPicPr preferRelativeResize="0"/>
          <p:nvPr/>
        </p:nvPicPr>
        <p:blipFill>
          <a:blip r:embed="rId7">
            <a:alphaModFix amt="60000"/>
          </a:blip>
          <a:stretch>
            <a:fillRect/>
          </a:stretch>
        </p:blipFill>
        <p:spPr>
          <a:xfrm flipH="1" rot="-611385">
            <a:off x="-1433614" y="-1749293"/>
            <a:ext cx="5327823" cy="4048577"/>
          </a:xfrm>
          <a:prstGeom prst="rect">
            <a:avLst/>
          </a:prstGeom>
          <a:noFill/>
          <a:ln>
            <a:noFill/>
          </a:ln>
        </p:spPr>
      </p:pic>
      <p:pic>
        <p:nvPicPr>
          <p:cNvPr id="234" name="Google Shape;234;p22"/>
          <p:cNvPicPr preferRelativeResize="0"/>
          <p:nvPr/>
        </p:nvPicPr>
        <p:blipFill>
          <a:blip r:embed="rId7">
            <a:alphaModFix amt="60000"/>
          </a:blip>
          <a:stretch>
            <a:fillRect/>
          </a:stretch>
        </p:blipFill>
        <p:spPr>
          <a:xfrm flipH="1" rot="-611385">
            <a:off x="5834148" y="3273982"/>
            <a:ext cx="5327823" cy="4048577"/>
          </a:xfrm>
          <a:prstGeom prst="rect">
            <a:avLst/>
          </a:prstGeom>
          <a:noFill/>
          <a:ln>
            <a:noFill/>
          </a:ln>
        </p:spPr>
      </p:pic>
      <p:sp>
        <p:nvSpPr>
          <p:cNvPr id="235" name="Google Shape;235;p2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236" name="Google Shape;236;p22"/>
          <p:cNvSpPr txBox="1"/>
          <p:nvPr>
            <p:ph idx="2" type="title"/>
          </p:nvPr>
        </p:nvSpPr>
        <p:spPr>
          <a:xfrm>
            <a:off x="713088" y="2912275"/>
            <a:ext cx="1802700" cy="411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37" name="Google Shape;237;p22"/>
          <p:cNvSpPr txBox="1"/>
          <p:nvPr>
            <p:ph idx="1" type="subTitle"/>
          </p:nvPr>
        </p:nvSpPr>
        <p:spPr>
          <a:xfrm>
            <a:off x="713088" y="3247975"/>
            <a:ext cx="18027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38" name="Google Shape;238;p22"/>
          <p:cNvSpPr txBox="1"/>
          <p:nvPr>
            <p:ph idx="3" type="title"/>
          </p:nvPr>
        </p:nvSpPr>
        <p:spPr>
          <a:xfrm>
            <a:off x="2684800" y="2912275"/>
            <a:ext cx="1802700" cy="411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39" name="Google Shape;239;p22"/>
          <p:cNvSpPr txBox="1"/>
          <p:nvPr>
            <p:ph idx="4" type="subTitle"/>
          </p:nvPr>
        </p:nvSpPr>
        <p:spPr>
          <a:xfrm>
            <a:off x="2684798" y="3247975"/>
            <a:ext cx="18027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40" name="Google Shape;240;p22"/>
          <p:cNvSpPr txBox="1"/>
          <p:nvPr>
            <p:ph idx="5" type="title"/>
          </p:nvPr>
        </p:nvSpPr>
        <p:spPr>
          <a:xfrm>
            <a:off x="4656506" y="2912275"/>
            <a:ext cx="1802700" cy="411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41" name="Google Shape;241;p22"/>
          <p:cNvSpPr txBox="1"/>
          <p:nvPr>
            <p:ph idx="6" type="subTitle"/>
          </p:nvPr>
        </p:nvSpPr>
        <p:spPr>
          <a:xfrm>
            <a:off x="4656506" y="3247975"/>
            <a:ext cx="18027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42" name="Google Shape;242;p22"/>
          <p:cNvSpPr txBox="1"/>
          <p:nvPr>
            <p:ph idx="7" type="title"/>
          </p:nvPr>
        </p:nvSpPr>
        <p:spPr>
          <a:xfrm>
            <a:off x="6628218" y="2912275"/>
            <a:ext cx="1802700" cy="411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43" name="Google Shape;243;p22"/>
          <p:cNvSpPr txBox="1"/>
          <p:nvPr>
            <p:ph idx="8" type="subTitle"/>
          </p:nvPr>
        </p:nvSpPr>
        <p:spPr>
          <a:xfrm>
            <a:off x="6628216" y="3247975"/>
            <a:ext cx="1802700" cy="52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244" name="Shape 244"/>
        <p:cNvGrpSpPr/>
        <p:nvPr/>
      </p:nvGrpSpPr>
      <p:grpSpPr>
        <a:xfrm>
          <a:off x="0" y="0"/>
          <a:ext cx="0" cy="0"/>
          <a:chOff x="0" y="0"/>
          <a:chExt cx="0" cy="0"/>
        </a:xfrm>
      </p:grpSpPr>
      <p:pic>
        <p:nvPicPr>
          <p:cNvPr id="245" name="Google Shape;245;p23"/>
          <p:cNvPicPr preferRelativeResize="0"/>
          <p:nvPr/>
        </p:nvPicPr>
        <p:blipFill rotWithShape="1">
          <a:blip r:embed="rId2">
            <a:alphaModFix/>
          </a:blip>
          <a:srcRect b="0" l="13197" r="13197" t="0"/>
          <a:stretch/>
        </p:blipFill>
        <p:spPr>
          <a:xfrm rot="4187075">
            <a:off x="5112260" y="2241"/>
            <a:ext cx="6560936" cy="6773306"/>
          </a:xfrm>
          <a:prstGeom prst="rect">
            <a:avLst/>
          </a:prstGeom>
          <a:noFill/>
          <a:ln>
            <a:noFill/>
          </a:ln>
        </p:spPr>
      </p:pic>
      <p:pic>
        <p:nvPicPr>
          <p:cNvPr id="246" name="Google Shape;246;p23"/>
          <p:cNvPicPr preferRelativeResize="0"/>
          <p:nvPr/>
        </p:nvPicPr>
        <p:blipFill>
          <a:blip r:embed="rId3">
            <a:alphaModFix/>
          </a:blip>
          <a:stretch>
            <a:fillRect/>
          </a:stretch>
        </p:blipFill>
        <p:spPr>
          <a:xfrm flipH="1" rot="-9017038">
            <a:off x="5401754" y="-2047580"/>
            <a:ext cx="6768692" cy="5143501"/>
          </a:xfrm>
          <a:prstGeom prst="rect">
            <a:avLst/>
          </a:prstGeom>
          <a:noFill/>
          <a:ln>
            <a:noFill/>
          </a:ln>
        </p:spPr>
      </p:pic>
      <p:pic>
        <p:nvPicPr>
          <p:cNvPr id="247" name="Google Shape;247;p23"/>
          <p:cNvPicPr preferRelativeResize="0"/>
          <p:nvPr/>
        </p:nvPicPr>
        <p:blipFill>
          <a:blip r:embed="rId4">
            <a:alphaModFix amt="60000"/>
          </a:blip>
          <a:stretch>
            <a:fillRect/>
          </a:stretch>
        </p:blipFill>
        <p:spPr>
          <a:xfrm flipH="1" rot="8725133">
            <a:off x="5153711" y="152147"/>
            <a:ext cx="6768693" cy="5143502"/>
          </a:xfrm>
          <a:prstGeom prst="rect">
            <a:avLst/>
          </a:prstGeom>
          <a:noFill/>
          <a:ln>
            <a:noFill/>
          </a:ln>
        </p:spPr>
      </p:pic>
      <p:pic>
        <p:nvPicPr>
          <p:cNvPr id="248" name="Google Shape;248;p23"/>
          <p:cNvPicPr preferRelativeResize="0"/>
          <p:nvPr/>
        </p:nvPicPr>
        <p:blipFill rotWithShape="1">
          <a:blip r:embed="rId5">
            <a:alphaModFix amt="60000"/>
          </a:blip>
          <a:srcRect b="0" l="0" r="0" t="0"/>
          <a:stretch/>
        </p:blipFill>
        <p:spPr>
          <a:xfrm rot="617941">
            <a:off x="5261189" y="-3033680"/>
            <a:ext cx="6768692" cy="5143501"/>
          </a:xfrm>
          <a:prstGeom prst="rect">
            <a:avLst/>
          </a:prstGeom>
          <a:noFill/>
          <a:ln>
            <a:noFill/>
          </a:ln>
        </p:spPr>
      </p:pic>
      <p:sp>
        <p:nvSpPr>
          <p:cNvPr id="249" name="Google Shape;249;p23"/>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250" name="Google Shape;250;p23"/>
          <p:cNvSpPr txBox="1"/>
          <p:nvPr>
            <p:ph idx="2" type="title"/>
          </p:nvPr>
        </p:nvSpPr>
        <p:spPr>
          <a:xfrm>
            <a:off x="720000" y="1447550"/>
            <a:ext cx="1986000" cy="4119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51" name="Google Shape;251;p23"/>
          <p:cNvSpPr txBox="1"/>
          <p:nvPr>
            <p:ph idx="1" type="subTitle"/>
          </p:nvPr>
        </p:nvSpPr>
        <p:spPr>
          <a:xfrm>
            <a:off x="720000" y="1783250"/>
            <a:ext cx="19860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52" name="Google Shape;252;p23"/>
          <p:cNvSpPr txBox="1"/>
          <p:nvPr>
            <p:ph idx="3" type="title"/>
          </p:nvPr>
        </p:nvSpPr>
        <p:spPr>
          <a:xfrm>
            <a:off x="3197772" y="1447550"/>
            <a:ext cx="1986000" cy="4119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53" name="Google Shape;253;p23"/>
          <p:cNvSpPr txBox="1"/>
          <p:nvPr>
            <p:ph idx="4" type="subTitle"/>
          </p:nvPr>
        </p:nvSpPr>
        <p:spPr>
          <a:xfrm>
            <a:off x="3197825" y="1783250"/>
            <a:ext cx="19860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54" name="Google Shape;254;p23"/>
          <p:cNvSpPr txBox="1"/>
          <p:nvPr>
            <p:ph idx="5" type="title"/>
          </p:nvPr>
        </p:nvSpPr>
        <p:spPr>
          <a:xfrm>
            <a:off x="720000" y="3740725"/>
            <a:ext cx="1986000" cy="4119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55" name="Google Shape;255;p23"/>
          <p:cNvSpPr txBox="1"/>
          <p:nvPr>
            <p:ph idx="6" type="subTitle"/>
          </p:nvPr>
        </p:nvSpPr>
        <p:spPr>
          <a:xfrm>
            <a:off x="720000" y="4076400"/>
            <a:ext cx="19860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56" name="Google Shape;256;p23"/>
          <p:cNvSpPr txBox="1"/>
          <p:nvPr>
            <p:ph idx="7" type="title"/>
          </p:nvPr>
        </p:nvSpPr>
        <p:spPr>
          <a:xfrm>
            <a:off x="3197772" y="3740725"/>
            <a:ext cx="1986000" cy="4119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57" name="Google Shape;257;p23"/>
          <p:cNvSpPr txBox="1"/>
          <p:nvPr>
            <p:ph idx="8" type="subTitle"/>
          </p:nvPr>
        </p:nvSpPr>
        <p:spPr>
          <a:xfrm>
            <a:off x="3197772" y="4076400"/>
            <a:ext cx="19860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58" name="Google Shape;258;p23"/>
          <p:cNvSpPr txBox="1"/>
          <p:nvPr>
            <p:ph idx="9" type="title"/>
          </p:nvPr>
        </p:nvSpPr>
        <p:spPr>
          <a:xfrm>
            <a:off x="720000" y="2594125"/>
            <a:ext cx="1986000" cy="4119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59" name="Google Shape;259;p23"/>
          <p:cNvSpPr txBox="1"/>
          <p:nvPr>
            <p:ph idx="13" type="subTitle"/>
          </p:nvPr>
        </p:nvSpPr>
        <p:spPr>
          <a:xfrm>
            <a:off x="720000" y="2929825"/>
            <a:ext cx="19860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60" name="Google Shape;260;p23"/>
          <p:cNvSpPr txBox="1"/>
          <p:nvPr>
            <p:ph idx="14" type="title"/>
          </p:nvPr>
        </p:nvSpPr>
        <p:spPr>
          <a:xfrm>
            <a:off x="3197825" y="2594138"/>
            <a:ext cx="1986000" cy="4119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61" name="Google Shape;261;p23"/>
          <p:cNvSpPr txBox="1"/>
          <p:nvPr>
            <p:ph idx="15" type="subTitle"/>
          </p:nvPr>
        </p:nvSpPr>
        <p:spPr>
          <a:xfrm>
            <a:off x="3197825" y="2929813"/>
            <a:ext cx="19860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262" name="Shape 262"/>
        <p:cNvGrpSpPr/>
        <p:nvPr/>
      </p:nvGrpSpPr>
      <p:grpSpPr>
        <a:xfrm>
          <a:off x="0" y="0"/>
          <a:ext cx="0" cy="0"/>
          <a:chOff x="0" y="0"/>
          <a:chExt cx="0" cy="0"/>
        </a:xfrm>
      </p:grpSpPr>
      <p:pic>
        <p:nvPicPr>
          <p:cNvPr id="263" name="Google Shape;263;p24"/>
          <p:cNvPicPr preferRelativeResize="0"/>
          <p:nvPr/>
        </p:nvPicPr>
        <p:blipFill>
          <a:blip r:embed="rId2">
            <a:alphaModFix/>
          </a:blip>
          <a:stretch>
            <a:fillRect/>
          </a:stretch>
        </p:blipFill>
        <p:spPr>
          <a:xfrm flipH="1" rot="-5129586">
            <a:off x="-3836630" y="-2233549"/>
            <a:ext cx="6768693" cy="5143501"/>
          </a:xfrm>
          <a:prstGeom prst="rect">
            <a:avLst/>
          </a:prstGeom>
          <a:noFill/>
          <a:ln>
            <a:noFill/>
          </a:ln>
        </p:spPr>
      </p:pic>
      <p:pic>
        <p:nvPicPr>
          <p:cNvPr id="264" name="Google Shape;264;p24"/>
          <p:cNvPicPr preferRelativeResize="0"/>
          <p:nvPr/>
        </p:nvPicPr>
        <p:blipFill rotWithShape="1">
          <a:blip r:embed="rId3">
            <a:alphaModFix/>
          </a:blip>
          <a:srcRect b="0" l="12586" r="12586" t="0"/>
          <a:stretch/>
        </p:blipFill>
        <p:spPr>
          <a:xfrm flipH="1" rot="-4619860">
            <a:off x="6461537" y="-3878758"/>
            <a:ext cx="6560909" cy="6662544"/>
          </a:xfrm>
          <a:prstGeom prst="rect">
            <a:avLst/>
          </a:prstGeom>
          <a:noFill/>
          <a:ln>
            <a:noFill/>
          </a:ln>
        </p:spPr>
      </p:pic>
      <p:pic>
        <p:nvPicPr>
          <p:cNvPr id="265" name="Google Shape;265;p24"/>
          <p:cNvPicPr preferRelativeResize="0"/>
          <p:nvPr/>
        </p:nvPicPr>
        <p:blipFill rotWithShape="1">
          <a:blip r:embed="rId4">
            <a:alphaModFix amt="60000"/>
          </a:blip>
          <a:srcRect b="0" l="0" r="0" t="0"/>
          <a:stretch/>
        </p:blipFill>
        <p:spPr>
          <a:xfrm flipH="1" rot="-4631702">
            <a:off x="4997842" y="-2696374"/>
            <a:ext cx="7986848" cy="6069147"/>
          </a:xfrm>
          <a:prstGeom prst="rect">
            <a:avLst/>
          </a:prstGeom>
          <a:noFill/>
          <a:ln>
            <a:noFill/>
          </a:ln>
        </p:spPr>
      </p:pic>
      <p:pic>
        <p:nvPicPr>
          <p:cNvPr id="266" name="Google Shape;266;p24"/>
          <p:cNvPicPr preferRelativeResize="0"/>
          <p:nvPr/>
        </p:nvPicPr>
        <p:blipFill rotWithShape="1">
          <a:blip r:embed="rId4">
            <a:alphaModFix amt="60000"/>
          </a:blip>
          <a:srcRect b="0" l="0" r="0" t="0"/>
          <a:stretch/>
        </p:blipFill>
        <p:spPr>
          <a:xfrm flipH="1" rot="-1098180">
            <a:off x="-3357556" y="-2875599"/>
            <a:ext cx="7986848" cy="6069148"/>
          </a:xfrm>
          <a:prstGeom prst="rect">
            <a:avLst/>
          </a:prstGeom>
          <a:noFill/>
          <a:ln>
            <a:noFill/>
          </a:ln>
        </p:spPr>
      </p:pic>
      <p:pic>
        <p:nvPicPr>
          <p:cNvPr id="267" name="Google Shape;267;p24"/>
          <p:cNvPicPr preferRelativeResize="0"/>
          <p:nvPr/>
        </p:nvPicPr>
        <p:blipFill rotWithShape="1">
          <a:blip r:embed="rId5">
            <a:alphaModFix amt="58999"/>
          </a:blip>
          <a:srcRect b="9041" l="0" r="0" t="0"/>
          <a:stretch/>
        </p:blipFill>
        <p:spPr>
          <a:xfrm flipH="1" rot="6971013">
            <a:off x="-3053827" y="-160193"/>
            <a:ext cx="5957266" cy="4117701"/>
          </a:xfrm>
          <a:prstGeom prst="rect">
            <a:avLst/>
          </a:prstGeom>
          <a:noFill/>
          <a:ln>
            <a:noFill/>
          </a:ln>
        </p:spPr>
      </p:pic>
      <p:pic>
        <p:nvPicPr>
          <p:cNvPr id="268" name="Google Shape;268;p24"/>
          <p:cNvPicPr preferRelativeResize="0"/>
          <p:nvPr/>
        </p:nvPicPr>
        <p:blipFill rotWithShape="1">
          <a:blip r:embed="rId5">
            <a:alphaModFix amt="58999"/>
          </a:blip>
          <a:srcRect b="9041" l="0" r="0" t="0"/>
          <a:stretch/>
        </p:blipFill>
        <p:spPr>
          <a:xfrm flipH="1" rot="-6510094">
            <a:off x="7038424" y="-393354"/>
            <a:ext cx="5957266" cy="4117700"/>
          </a:xfrm>
          <a:prstGeom prst="rect">
            <a:avLst/>
          </a:prstGeom>
          <a:noFill/>
          <a:ln>
            <a:noFill/>
          </a:ln>
        </p:spPr>
      </p:pic>
      <p:pic>
        <p:nvPicPr>
          <p:cNvPr id="269" name="Google Shape;269;p24"/>
          <p:cNvPicPr preferRelativeResize="0"/>
          <p:nvPr/>
        </p:nvPicPr>
        <p:blipFill rotWithShape="1">
          <a:blip r:embed="rId5">
            <a:alphaModFix amt="58999"/>
          </a:blip>
          <a:srcRect b="9041" l="0" r="0" t="0"/>
          <a:stretch/>
        </p:blipFill>
        <p:spPr>
          <a:xfrm flipH="1" rot="-519135">
            <a:off x="4770598" y="2907384"/>
            <a:ext cx="5957267" cy="4117698"/>
          </a:xfrm>
          <a:prstGeom prst="rect">
            <a:avLst/>
          </a:prstGeom>
          <a:noFill/>
          <a:ln>
            <a:noFill/>
          </a:ln>
        </p:spPr>
      </p:pic>
      <p:sp>
        <p:nvSpPr>
          <p:cNvPr id="270" name="Google Shape;270;p24"/>
          <p:cNvSpPr txBox="1"/>
          <p:nvPr>
            <p:ph hasCustomPrompt="1" type="title"/>
          </p:nvPr>
        </p:nvSpPr>
        <p:spPr>
          <a:xfrm>
            <a:off x="901800" y="2122400"/>
            <a:ext cx="2184900" cy="791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271" name="Google Shape;271;p24"/>
          <p:cNvSpPr txBox="1"/>
          <p:nvPr>
            <p:ph hasCustomPrompt="1" idx="2" type="title"/>
          </p:nvPr>
        </p:nvSpPr>
        <p:spPr>
          <a:xfrm>
            <a:off x="3482327" y="2122596"/>
            <a:ext cx="2184900" cy="791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272" name="Google Shape;272;p24"/>
          <p:cNvSpPr txBox="1"/>
          <p:nvPr>
            <p:ph hasCustomPrompt="1" idx="3" type="title"/>
          </p:nvPr>
        </p:nvSpPr>
        <p:spPr>
          <a:xfrm>
            <a:off x="6062847" y="2122451"/>
            <a:ext cx="2184900" cy="791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273" name="Google Shape;273;p24"/>
          <p:cNvSpPr txBox="1"/>
          <p:nvPr>
            <p:ph idx="4"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274" name="Google Shape;274;p24"/>
          <p:cNvSpPr txBox="1"/>
          <p:nvPr>
            <p:ph idx="5" type="title"/>
          </p:nvPr>
        </p:nvSpPr>
        <p:spPr>
          <a:xfrm>
            <a:off x="901806" y="2913850"/>
            <a:ext cx="2184900" cy="484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75" name="Google Shape;275;p24"/>
          <p:cNvSpPr txBox="1"/>
          <p:nvPr>
            <p:ph idx="1" type="subTitle"/>
          </p:nvPr>
        </p:nvSpPr>
        <p:spPr>
          <a:xfrm>
            <a:off x="901800" y="3322075"/>
            <a:ext cx="2184900" cy="572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76" name="Google Shape;276;p24"/>
          <p:cNvSpPr txBox="1"/>
          <p:nvPr>
            <p:ph idx="6" type="title"/>
          </p:nvPr>
        </p:nvSpPr>
        <p:spPr>
          <a:xfrm>
            <a:off x="3482323" y="2913850"/>
            <a:ext cx="2184900" cy="484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77" name="Google Shape;277;p24"/>
          <p:cNvSpPr txBox="1"/>
          <p:nvPr>
            <p:ph idx="7" type="subTitle"/>
          </p:nvPr>
        </p:nvSpPr>
        <p:spPr>
          <a:xfrm>
            <a:off x="3482322" y="3322075"/>
            <a:ext cx="2184900" cy="572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78" name="Google Shape;278;p24"/>
          <p:cNvSpPr txBox="1"/>
          <p:nvPr>
            <p:ph idx="8" type="title"/>
          </p:nvPr>
        </p:nvSpPr>
        <p:spPr>
          <a:xfrm>
            <a:off x="6062840" y="2913850"/>
            <a:ext cx="2184900" cy="484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500"/>
              <a:buNone/>
              <a:defRPr sz="18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79" name="Google Shape;279;p24"/>
          <p:cNvSpPr txBox="1"/>
          <p:nvPr>
            <p:ph idx="9" type="subTitle"/>
          </p:nvPr>
        </p:nvSpPr>
        <p:spPr>
          <a:xfrm>
            <a:off x="6062845" y="3322075"/>
            <a:ext cx="2184900" cy="572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1">
    <p:spTree>
      <p:nvGrpSpPr>
        <p:cNvPr id="280" name="Shape 280"/>
        <p:cNvGrpSpPr/>
        <p:nvPr/>
      </p:nvGrpSpPr>
      <p:grpSpPr>
        <a:xfrm>
          <a:off x="0" y="0"/>
          <a:ext cx="0" cy="0"/>
          <a:chOff x="0" y="0"/>
          <a:chExt cx="0" cy="0"/>
        </a:xfrm>
      </p:grpSpPr>
      <p:pic>
        <p:nvPicPr>
          <p:cNvPr id="281" name="Google Shape;281;p25"/>
          <p:cNvPicPr preferRelativeResize="0"/>
          <p:nvPr/>
        </p:nvPicPr>
        <p:blipFill rotWithShape="1">
          <a:blip r:embed="rId2">
            <a:alphaModFix amt="60000"/>
          </a:blip>
          <a:srcRect b="0" l="0" r="0" t="0"/>
          <a:stretch/>
        </p:blipFill>
        <p:spPr>
          <a:xfrm rot="8927428">
            <a:off x="7568380" y="1194524"/>
            <a:ext cx="6768689" cy="5143499"/>
          </a:xfrm>
          <a:prstGeom prst="rect">
            <a:avLst/>
          </a:prstGeom>
          <a:noFill/>
          <a:ln>
            <a:noFill/>
          </a:ln>
        </p:spPr>
      </p:pic>
      <p:pic>
        <p:nvPicPr>
          <p:cNvPr id="282" name="Google Shape;282;p25"/>
          <p:cNvPicPr preferRelativeResize="0"/>
          <p:nvPr/>
        </p:nvPicPr>
        <p:blipFill rotWithShape="1">
          <a:blip r:embed="rId3">
            <a:alphaModFix/>
          </a:blip>
          <a:srcRect b="0" l="12586" r="12586" t="0"/>
          <a:stretch/>
        </p:blipFill>
        <p:spPr>
          <a:xfrm rot="-10627340">
            <a:off x="-4243702" y="-5052934"/>
            <a:ext cx="6560907" cy="6662544"/>
          </a:xfrm>
          <a:prstGeom prst="rect">
            <a:avLst/>
          </a:prstGeom>
          <a:noFill/>
          <a:ln>
            <a:noFill/>
          </a:ln>
        </p:spPr>
      </p:pic>
      <p:pic>
        <p:nvPicPr>
          <p:cNvPr id="283" name="Google Shape;283;p25"/>
          <p:cNvPicPr preferRelativeResize="0"/>
          <p:nvPr/>
        </p:nvPicPr>
        <p:blipFill rotWithShape="1">
          <a:blip r:embed="rId4">
            <a:alphaModFix/>
          </a:blip>
          <a:srcRect b="0" l="0" r="0" t="0"/>
          <a:stretch/>
        </p:blipFill>
        <p:spPr>
          <a:xfrm flipH="1" rot="4609406">
            <a:off x="5769482" y="-1501749"/>
            <a:ext cx="6768691" cy="5143500"/>
          </a:xfrm>
          <a:prstGeom prst="rect">
            <a:avLst/>
          </a:prstGeom>
          <a:noFill/>
          <a:ln>
            <a:noFill/>
          </a:ln>
        </p:spPr>
      </p:pic>
      <p:pic>
        <p:nvPicPr>
          <p:cNvPr id="284" name="Google Shape;284;p25"/>
          <p:cNvPicPr preferRelativeResize="0"/>
          <p:nvPr/>
        </p:nvPicPr>
        <p:blipFill>
          <a:blip r:embed="rId5">
            <a:alphaModFix amt="60000"/>
          </a:blip>
          <a:stretch>
            <a:fillRect/>
          </a:stretch>
        </p:blipFill>
        <p:spPr>
          <a:xfrm rot="2180787">
            <a:off x="5137138" y="-1211249"/>
            <a:ext cx="8033399" cy="6104550"/>
          </a:xfrm>
          <a:prstGeom prst="rect">
            <a:avLst/>
          </a:prstGeom>
          <a:noFill/>
          <a:ln>
            <a:noFill/>
          </a:ln>
        </p:spPr>
      </p:pic>
      <p:pic>
        <p:nvPicPr>
          <p:cNvPr id="285" name="Google Shape;285;p25"/>
          <p:cNvPicPr preferRelativeResize="0"/>
          <p:nvPr/>
        </p:nvPicPr>
        <p:blipFill>
          <a:blip r:embed="rId6">
            <a:alphaModFix amt="77000"/>
          </a:blip>
          <a:stretch>
            <a:fillRect/>
          </a:stretch>
        </p:blipFill>
        <p:spPr>
          <a:xfrm rot="-6034736">
            <a:off x="-3020845" y="30422"/>
            <a:ext cx="5586763" cy="4245353"/>
          </a:xfrm>
          <a:prstGeom prst="rect">
            <a:avLst/>
          </a:prstGeom>
          <a:noFill/>
          <a:ln>
            <a:noFill/>
          </a:ln>
        </p:spPr>
      </p:pic>
      <p:sp>
        <p:nvSpPr>
          <p:cNvPr id="286" name="Google Shape;286;p25"/>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287" name="Shape 287"/>
        <p:cNvGrpSpPr/>
        <p:nvPr/>
      </p:nvGrpSpPr>
      <p:grpSpPr>
        <a:xfrm>
          <a:off x="0" y="0"/>
          <a:ext cx="0" cy="0"/>
          <a:chOff x="0" y="0"/>
          <a:chExt cx="0" cy="0"/>
        </a:xfrm>
      </p:grpSpPr>
      <p:pic>
        <p:nvPicPr>
          <p:cNvPr id="288" name="Google Shape;288;p26"/>
          <p:cNvPicPr preferRelativeResize="0"/>
          <p:nvPr/>
        </p:nvPicPr>
        <p:blipFill rotWithShape="1">
          <a:blip r:embed="rId2">
            <a:alphaModFix/>
          </a:blip>
          <a:srcRect b="0" l="13197" r="13197" t="0"/>
          <a:stretch/>
        </p:blipFill>
        <p:spPr>
          <a:xfrm flipH="1" rot="-10248103">
            <a:off x="3997044" y="1422195"/>
            <a:ext cx="6560930" cy="6773306"/>
          </a:xfrm>
          <a:prstGeom prst="rect">
            <a:avLst/>
          </a:prstGeom>
          <a:noFill/>
          <a:ln>
            <a:noFill/>
          </a:ln>
        </p:spPr>
      </p:pic>
      <p:pic>
        <p:nvPicPr>
          <p:cNvPr id="289" name="Google Shape;289;p26"/>
          <p:cNvPicPr preferRelativeResize="0"/>
          <p:nvPr/>
        </p:nvPicPr>
        <p:blipFill>
          <a:blip r:embed="rId3">
            <a:alphaModFix amt="60000"/>
          </a:blip>
          <a:stretch>
            <a:fillRect/>
          </a:stretch>
        </p:blipFill>
        <p:spPr>
          <a:xfrm flipH="1" rot="9653392">
            <a:off x="4584674" y="1777284"/>
            <a:ext cx="6768689" cy="5143499"/>
          </a:xfrm>
          <a:prstGeom prst="rect">
            <a:avLst/>
          </a:prstGeom>
          <a:noFill/>
          <a:ln>
            <a:noFill/>
          </a:ln>
        </p:spPr>
      </p:pic>
      <p:pic>
        <p:nvPicPr>
          <p:cNvPr id="290" name="Google Shape;290;p26"/>
          <p:cNvPicPr preferRelativeResize="0"/>
          <p:nvPr/>
        </p:nvPicPr>
        <p:blipFill>
          <a:blip r:embed="rId4">
            <a:alphaModFix amt="77000"/>
          </a:blip>
          <a:stretch>
            <a:fillRect/>
          </a:stretch>
        </p:blipFill>
        <p:spPr>
          <a:xfrm flipH="1" rot="8453604">
            <a:off x="5638146" y="2640025"/>
            <a:ext cx="5733751" cy="4357051"/>
          </a:xfrm>
          <a:prstGeom prst="rect">
            <a:avLst/>
          </a:prstGeom>
          <a:noFill/>
          <a:ln>
            <a:noFill/>
          </a:ln>
        </p:spPr>
      </p:pic>
      <p:pic>
        <p:nvPicPr>
          <p:cNvPr id="291" name="Google Shape;291;p26"/>
          <p:cNvPicPr preferRelativeResize="0"/>
          <p:nvPr/>
        </p:nvPicPr>
        <p:blipFill rotWithShape="1">
          <a:blip r:embed="rId5">
            <a:alphaModFix/>
          </a:blip>
          <a:srcRect b="0" l="0" r="23623" t="0"/>
          <a:stretch/>
        </p:blipFill>
        <p:spPr>
          <a:xfrm flipH="1" rot="9532073">
            <a:off x="-3262994" y="-3750007"/>
            <a:ext cx="8212651" cy="8170902"/>
          </a:xfrm>
          <a:prstGeom prst="rect">
            <a:avLst/>
          </a:prstGeom>
          <a:noFill/>
          <a:ln>
            <a:noFill/>
          </a:ln>
        </p:spPr>
      </p:pic>
      <p:pic>
        <p:nvPicPr>
          <p:cNvPr id="292" name="Google Shape;292;p26"/>
          <p:cNvPicPr preferRelativeResize="0"/>
          <p:nvPr/>
        </p:nvPicPr>
        <p:blipFill rotWithShape="1">
          <a:blip r:embed="rId6">
            <a:alphaModFix amt="58999"/>
          </a:blip>
          <a:srcRect b="9041" l="0" r="0" t="0"/>
          <a:stretch/>
        </p:blipFill>
        <p:spPr>
          <a:xfrm flipH="1" rot="6719431">
            <a:off x="-3183147" y="-13257"/>
            <a:ext cx="6209015" cy="4291712"/>
          </a:xfrm>
          <a:prstGeom prst="rect">
            <a:avLst/>
          </a:prstGeom>
          <a:noFill/>
          <a:ln>
            <a:noFill/>
          </a:ln>
        </p:spPr>
      </p:pic>
      <p:pic>
        <p:nvPicPr>
          <p:cNvPr id="293" name="Google Shape;293;p26"/>
          <p:cNvPicPr preferRelativeResize="0"/>
          <p:nvPr/>
        </p:nvPicPr>
        <p:blipFill>
          <a:blip r:embed="rId3">
            <a:alphaModFix amt="58000"/>
          </a:blip>
          <a:stretch>
            <a:fillRect/>
          </a:stretch>
        </p:blipFill>
        <p:spPr>
          <a:xfrm flipH="1" rot="10065491">
            <a:off x="-2285415" y="-1726963"/>
            <a:ext cx="6878048" cy="5226592"/>
          </a:xfrm>
          <a:prstGeom prst="rect">
            <a:avLst/>
          </a:prstGeom>
          <a:noFill/>
          <a:ln>
            <a:noFill/>
          </a:ln>
        </p:spPr>
      </p:pic>
      <p:sp>
        <p:nvSpPr>
          <p:cNvPr id="294" name="Google Shape;294;p26"/>
          <p:cNvSpPr txBox="1"/>
          <p:nvPr/>
        </p:nvSpPr>
        <p:spPr>
          <a:xfrm>
            <a:off x="2997600" y="3500025"/>
            <a:ext cx="3148800" cy="6156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 sz="1200">
                <a:solidFill>
                  <a:schemeClr val="dk2"/>
                </a:solidFill>
                <a:latin typeface="Barlow"/>
                <a:ea typeface="Barlow"/>
                <a:cs typeface="Barlow"/>
                <a:sym typeface="Barlow"/>
              </a:rPr>
              <a:t>CREDITS: This presentation template was created by </a:t>
            </a:r>
            <a:r>
              <a:rPr b="1" lang="en" sz="1200">
                <a:solidFill>
                  <a:schemeClr val="dk1"/>
                </a:solidFill>
                <a:uFill>
                  <a:noFill/>
                </a:uFill>
                <a:latin typeface="Barlow"/>
                <a:ea typeface="Barlow"/>
                <a:cs typeface="Barlow"/>
                <a:sym typeface="Barlow"/>
                <a:hlinkClick r:id="rId7">
                  <a:extLst>
                    <a:ext uri="{A12FA001-AC4F-418D-AE19-62706E023703}">
                      <ahyp:hlinkClr val="tx"/>
                    </a:ext>
                  </a:extLst>
                </a:hlinkClick>
              </a:rPr>
              <a:t>Slidesgo</a:t>
            </a:r>
            <a:r>
              <a:rPr lang="en" sz="1200">
                <a:solidFill>
                  <a:schemeClr val="dk2"/>
                </a:solidFill>
                <a:latin typeface="Barlow"/>
                <a:ea typeface="Barlow"/>
                <a:cs typeface="Barlow"/>
                <a:sym typeface="Barlow"/>
              </a:rPr>
              <a:t>, including icons by </a:t>
            </a:r>
            <a:r>
              <a:rPr b="1" lang="en" sz="1200">
                <a:solidFill>
                  <a:schemeClr val="dk1"/>
                </a:solidFill>
                <a:uFill>
                  <a:noFill/>
                </a:uFill>
                <a:latin typeface="Barlow"/>
                <a:ea typeface="Barlow"/>
                <a:cs typeface="Barlow"/>
                <a:sym typeface="Barlow"/>
                <a:hlinkClick r:id="rId8">
                  <a:extLst>
                    <a:ext uri="{A12FA001-AC4F-418D-AE19-62706E023703}">
                      <ahyp:hlinkClr val="tx"/>
                    </a:ext>
                  </a:extLst>
                </a:hlinkClick>
              </a:rPr>
              <a:t>Flaticon</a:t>
            </a:r>
            <a:r>
              <a:rPr lang="en" sz="1200">
                <a:solidFill>
                  <a:schemeClr val="dk2"/>
                </a:solidFill>
                <a:latin typeface="Barlow"/>
                <a:ea typeface="Barlow"/>
                <a:cs typeface="Barlow"/>
                <a:sym typeface="Barlow"/>
              </a:rPr>
              <a:t>, infographics and images by </a:t>
            </a:r>
            <a:r>
              <a:rPr b="1" lang="en" sz="1200">
                <a:solidFill>
                  <a:schemeClr val="dk1"/>
                </a:solidFill>
                <a:uFill>
                  <a:noFill/>
                </a:uFill>
                <a:latin typeface="Barlow"/>
                <a:ea typeface="Barlow"/>
                <a:cs typeface="Barlow"/>
                <a:sym typeface="Barlow"/>
                <a:hlinkClick r:id="rId9">
                  <a:extLst>
                    <a:ext uri="{A12FA001-AC4F-418D-AE19-62706E023703}">
                      <ahyp:hlinkClr val="tx"/>
                    </a:ext>
                  </a:extLst>
                </a:hlinkClick>
              </a:rPr>
              <a:t>Freepik</a:t>
            </a:r>
            <a:endParaRPr b="1" sz="1200">
              <a:solidFill>
                <a:schemeClr val="dk1"/>
              </a:solidFill>
              <a:latin typeface="Barlow"/>
              <a:ea typeface="Barlow"/>
              <a:cs typeface="Barlow"/>
              <a:sym typeface="Barlow"/>
            </a:endParaRPr>
          </a:p>
        </p:txBody>
      </p:sp>
      <p:sp>
        <p:nvSpPr>
          <p:cNvPr id="295" name="Google Shape;295;p26"/>
          <p:cNvSpPr txBox="1"/>
          <p:nvPr>
            <p:ph type="title"/>
          </p:nvPr>
        </p:nvSpPr>
        <p:spPr>
          <a:xfrm>
            <a:off x="2997600" y="539400"/>
            <a:ext cx="3148800" cy="8730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sz="5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296" name="Google Shape;296;p26"/>
          <p:cNvSpPr txBox="1"/>
          <p:nvPr>
            <p:ph idx="1" type="subTitle"/>
          </p:nvPr>
        </p:nvSpPr>
        <p:spPr>
          <a:xfrm>
            <a:off x="2997600" y="2226300"/>
            <a:ext cx="3148800" cy="1049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297" name="Shape 297"/>
        <p:cNvGrpSpPr/>
        <p:nvPr/>
      </p:nvGrpSpPr>
      <p:grpSpPr>
        <a:xfrm>
          <a:off x="0" y="0"/>
          <a:ext cx="0" cy="0"/>
          <a:chOff x="0" y="0"/>
          <a:chExt cx="0" cy="0"/>
        </a:xfrm>
      </p:grpSpPr>
      <p:pic>
        <p:nvPicPr>
          <p:cNvPr id="298" name="Google Shape;298;p27"/>
          <p:cNvPicPr preferRelativeResize="0"/>
          <p:nvPr/>
        </p:nvPicPr>
        <p:blipFill rotWithShape="1">
          <a:blip r:embed="rId2">
            <a:alphaModFix/>
          </a:blip>
          <a:srcRect b="0" l="11866" r="11866" t="0"/>
          <a:stretch/>
        </p:blipFill>
        <p:spPr>
          <a:xfrm rot="4282942">
            <a:off x="-3311535" y="-4413486"/>
            <a:ext cx="6560921" cy="6536973"/>
          </a:xfrm>
          <a:prstGeom prst="rect">
            <a:avLst/>
          </a:prstGeom>
          <a:noFill/>
          <a:ln>
            <a:noFill/>
          </a:ln>
        </p:spPr>
      </p:pic>
      <p:pic>
        <p:nvPicPr>
          <p:cNvPr id="299" name="Google Shape;299;p27"/>
          <p:cNvPicPr preferRelativeResize="0"/>
          <p:nvPr/>
        </p:nvPicPr>
        <p:blipFill rotWithShape="1">
          <a:blip r:embed="rId3">
            <a:alphaModFix/>
          </a:blip>
          <a:srcRect b="0" l="0" r="23623" t="0"/>
          <a:stretch/>
        </p:blipFill>
        <p:spPr>
          <a:xfrm rot="-1128173">
            <a:off x="6644906" y="-3022563"/>
            <a:ext cx="5611494" cy="5582982"/>
          </a:xfrm>
          <a:prstGeom prst="rect">
            <a:avLst/>
          </a:prstGeom>
          <a:noFill/>
          <a:ln>
            <a:noFill/>
          </a:ln>
        </p:spPr>
      </p:pic>
      <p:pic>
        <p:nvPicPr>
          <p:cNvPr id="300" name="Google Shape;300;p27"/>
          <p:cNvPicPr preferRelativeResize="0"/>
          <p:nvPr/>
        </p:nvPicPr>
        <p:blipFill rotWithShape="1">
          <a:blip r:embed="rId4">
            <a:alphaModFix amt="58999"/>
          </a:blip>
          <a:srcRect b="0" l="0" r="0" t="0"/>
          <a:stretch/>
        </p:blipFill>
        <p:spPr>
          <a:xfrm rot="4787100">
            <a:off x="-3737764" y="92061"/>
            <a:ext cx="6359577" cy="4832627"/>
          </a:xfrm>
          <a:prstGeom prst="rect">
            <a:avLst/>
          </a:prstGeom>
          <a:noFill/>
          <a:ln>
            <a:noFill/>
          </a:ln>
        </p:spPr>
      </p:pic>
      <p:pic>
        <p:nvPicPr>
          <p:cNvPr id="301" name="Google Shape;301;p27"/>
          <p:cNvPicPr preferRelativeResize="0"/>
          <p:nvPr/>
        </p:nvPicPr>
        <p:blipFill>
          <a:blip r:embed="rId5">
            <a:alphaModFix amt="60000"/>
          </a:blip>
          <a:stretch>
            <a:fillRect/>
          </a:stretch>
        </p:blipFill>
        <p:spPr>
          <a:xfrm rot="1339537">
            <a:off x="5397598" y="-1453561"/>
            <a:ext cx="7490603" cy="5692073"/>
          </a:xfrm>
          <a:prstGeom prst="rect">
            <a:avLst/>
          </a:prstGeom>
          <a:noFill/>
          <a:ln>
            <a:noFill/>
          </a:ln>
        </p:spPr>
      </p:pic>
      <p:pic>
        <p:nvPicPr>
          <p:cNvPr id="302" name="Google Shape;302;p27"/>
          <p:cNvPicPr preferRelativeResize="0"/>
          <p:nvPr/>
        </p:nvPicPr>
        <p:blipFill rotWithShape="1">
          <a:blip r:embed="rId4">
            <a:alphaModFix amt="60000"/>
          </a:blip>
          <a:srcRect b="0" l="0" r="0" t="0"/>
          <a:stretch/>
        </p:blipFill>
        <p:spPr>
          <a:xfrm rot="-7915751">
            <a:off x="6110646" y="-1397024"/>
            <a:ext cx="6064511" cy="4608400"/>
          </a:xfrm>
          <a:prstGeom prst="rect">
            <a:avLst/>
          </a:prstGeom>
          <a:noFill/>
          <a:ln>
            <a:noFill/>
          </a:ln>
        </p:spPr>
      </p:pic>
      <p:pic>
        <p:nvPicPr>
          <p:cNvPr id="303" name="Google Shape;303;p27"/>
          <p:cNvPicPr preferRelativeResize="0"/>
          <p:nvPr/>
        </p:nvPicPr>
        <p:blipFill rotWithShape="1">
          <a:blip r:embed="rId5">
            <a:alphaModFix amt="64000"/>
          </a:blip>
          <a:srcRect b="0" l="0" r="0" t="0"/>
          <a:stretch/>
        </p:blipFill>
        <p:spPr>
          <a:xfrm rot="4706318">
            <a:off x="-3654827" y="-2973052"/>
            <a:ext cx="7986850" cy="6069148"/>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304" name="Shape 304"/>
        <p:cNvGrpSpPr/>
        <p:nvPr/>
      </p:nvGrpSpPr>
      <p:grpSpPr>
        <a:xfrm>
          <a:off x="0" y="0"/>
          <a:ext cx="0" cy="0"/>
          <a:chOff x="0" y="0"/>
          <a:chExt cx="0" cy="0"/>
        </a:xfrm>
      </p:grpSpPr>
      <p:pic>
        <p:nvPicPr>
          <p:cNvPr id="305" name="Google Shape;305;p28"/>
          <p:cNvPicPr preferRelativeResize="0"/>
          <p:nvPr/>
        </p:nvPicPr>
        <p:blipFill rotWithShape="1">
          <a:blip r:embed="rId2">
            <a:alphaModFix amt="60000"/>
          </a:blip>
          <a:srcRect b="0" l="0" r="0" t="0"/>
          <a:stretch/>
        </p:blipFill>
        <p:spPr>
          <a:xfrm flipH="1" rot="-1561344">
            <a:off x="-3182371" y="-2940804"/>
            <a:ext cx="6768690" cy="5143500"/>
          </a:xfrm>
          <a:prstGeom prst="rect">
            <a:avLst/>
          </a:prstGeom>
          <a:noFill/>
          <a:ln>
            <a:noFill/>
          </a:ln>
        </p:spPr>
      </p:pic>
      <p:pic>
        <p:nvPicPr>
          <p:cNvPr id="306" name="Google Shape;306;p28"/>
          <p:cNvPicPr preferRelativeResize="0"/>
          <p:nvPr/>
        </p:nvPicPr>
        <p:blipFill rotWithShape="1">
          <a:blip r:embed="rId3">
            <a:alphaModFix/>
          </a:blip>
          <a:srcRect b="0" l="13197" r="13197" t="0"/>
          <a:stretch/>
        </p:blipFill>
        <p:spPr>
          <a:xfrm rot="9692353">
            <a:off x="-1803334" y="923164"/>
            <a:ext cx="6560932" cy="6773306"/>
          </a:xfrm>
          <a:prstGeom prst="rect">
            <a:avLst/>
          </a:prstGeom>
          <a:noFill/>
          <a:ln>
            <a:noFill/>
          </a:ln>
        </p:spPr>
      </p:pic>
      <p:pic>
        <p:nvPicPr>
          <p:cNvPr id="307" name="Google Shape;307;p28"/>
          <p:cNvPicPr preferRelativeResize="0"/>
          <p:nvPr/>
        </p:nvPicPr>
        <p:blipFill>
          <a:blip r:embed="rId4">
            <a:alphaModFix amt="60000"/>
          </a:blip>
          <a:stretch>
            <a:fillRect/>
          </a:stretch>
        </p:blipFill>
        <p:spPr>
          <a:xfrm rot="-10209140">
            <a:off x="-2663719" y="1395547"/>
            <a:ext cx="6768692" cy="5143501"/>
          </a:xfrm>
          <a:prstGeom prst="rect">
            <a:avLst/>
          </a:prstGeom>
          <a:noFill/>
          <a:ln>
            <a:noFill/>
          </a:ln>
        </p:spPr>
      </p:pic>
      <p:pic>
        <p:nvPicPr>
          <p:cNvPr id="308" name="Google Shape;308;p28"/>
          <p:cNvPicPr preferRelativeResize="0"/>
          <p:nvPr/>
        </p:nvPicPr>
        <p:blipFill>
          <a:blip r:embed="rId5">
            <a:alphaModFix amt="77000"/>
          </a:blip>
          <a:stretch>
            <a:fillRect/>
          </a:stretch>
        </p:blipFill>
        <p:spPr>
          <a:xfrm rot="-9009353">
            <a:off x="-2599690" y="2338444"/>
            <a:ext cx="5733752" cy="4357051"/>
          </a:xfrm>
          <a:prstGeom prst="rect">
            <a:avLst/>
          </a:prstGeom>
          <a:noFill/>
          <a:ln>
            <a:noFill/>
          </a:ln>
        </p:spPr>
      </p:pic>
      <p:pic>
        <p:nvPicPr>
          <p:cNvPr id="309" name="Google Shape;309;p28"/>
          <p:cNvPicPr preferRelativeResize="0"/>
          <p:nvPr/>
        </p:nvPicPr>
        <p:blipFill>
          <a:blip r:embed="rId6">
            <a:alphaModFix/>
          </a:blip>
          <a:stretch>
            <a:fillRect/>
          </a:stretch>
        </p:blipFill>
        <p:spPr>
          <a:xfrm rot="-6106359">
            <a:off x="4921412" y="-1313346"/>
            <a:ext cx="7727027" cy="5871736"/>
          </a:xfrm>
          <a:prstGeom prst="rect">
            <a:avLst/>
          </a:prstGeom>
          <a:noFill/>
          <a:ln>
            <a:noFill/>
          </a:ln>
        </p:spPr>
      </p:pic>
      <p:pic>
        <p:nvPicPr>
          <p:cNvPr id="310" name="Google Shape;310;p28"/>
          <p:cNvPicPr preferRelativeResize="0"/>
          <p:nvPr/>
        </p:nvPicPr>
        <p:blipFill>
          <a:blip r:embed="rId5">
            <a:alphaModFix amt="60000"/>
          </a:blip>
          <a:stretch>
            <a:fillRect/>
          </a:stretch>
        </p:blipFill>
        <p:spPr>
          <a:xfrm rot="7085763">
            <a:off x="5602376" y="2133674"/>
            <a:ext cx="5327821" cy="4048581"/>
          </a:xfrm>
          <a:prstGeom prst="rect">
            <a:avLst/>
          </a:prstGeom>
          <a:noFill/>
          <a:ln>
            <a:noFill/>
          </a:ln>
        </p:spPr>
      </p:pic>
      <p:pic>
        <p:nvPicPr>
          <p:cNvPr id="311" name="Google Shape;311;p28"/>
          <p:cNvPicPr preferRelativeResize="0"/>
          <p:nvPr/>
        </p:nvPicPr>
        <p:blipFill>
          <a:blip r:embed="rId5">
            <a:alphaModFix amt="60000"/>
          </a:blip>
          <a:stretch>
            <a:fillRect/>
          </a:stretch>
        </p:blipFill>
        <p:spPr>
          <a:xfrm rot="-9">
            <a:off x="4793162" y="-1519085"/>
            <a:ext cx="5327822" cy="4048583"/>
          </a:xfrm>
          <a:prstGeom prst="rect">
            <a:avLst/>
          </a:prstGeom>
          <a:noFill/>
          <a:ln>
            <a:noFill/>
          </a:ln>
        </p:spPr>
      </p:pic>
      <p:pic>
        <p:nvPicPr>
          <p:cNvPr id="312" name="Google Shape;312;p28"/>
          <p:cNvPicPr preferRelativeResize="0"/>
          <p:nvPr/>
        </p:nvPicPr>
        <p:blipFill>
          <a:blip r:embed="rId4">
            <a:alphaModFix amt="60000"/>
          </a:blip>
          <a:stretch>
            <a:fillRect/>
          </a:stretch>
        </p:blipFill>
        <p:spPr>
          <a:xfrm rot="-9403933">
            <a:off x="5046557" y="-674913"/>
            <a:ext cx="6768696" cy="5143504"/>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p:cSld name="ONE_COLUMN_TEXT_1">
    <p:spTree>
      <p:nvGrpSpPr>
        <p:cNvPr id="313" name="Shape 313"/>
        <p:cNvGrpSpPr/>
        <p:nvPr/>
      </p:nvGrpSpPr>
      <p:grpSpPr>
        <a:xfrm>
          <a:off x="0" y="0"/>
          <a:ext cx="0" cy="0"/>
          <a:chOff x="0" y="0"/>
          <a:chExt cx="0" cy="0"/>
        </a:xfrm>
      </p:grpSpPr>
      <p:sp>
        <p:nvSpPr>
          <p:cNvPr id="314" name="Google Shape;314;p29"/>
          <p:cNvSpPr txBox="1"/>
          <p:nvPr>
            <p:ph idx="1" type="subTitle"/>
          </p:nvPr>
        </p:nvSpPr>
        <p:spPr>
          <a:xfrm>
            <a:off x="5269259" y="1870350"/>
            <a:ext cx="2578200" cy="2763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200"/>
              <a:buChar char="●"/>
              <a:defRPr>
                <a:solidFill>
                  <a:schemeClr val="dk1"/>
                </a:solidFill>
              </a:defRPr>
            </a:lvl1pPr>
            <a:lvl2pPr lvl="1" rtl="0" algn="ctr">
              <a:lnSpc>
                <a:spcPct val="100000"/>
              </a:lnSpc>
              <a:spcBef>
                <a:spcPts val="0"/>
              </a:spcBef>
              <a:spcAft>
                <a:spcPts val="0"/>
              </a:spcAft>
              <a:buClr>
                <a:schemeClr val="dk1"/>
              </a:buClr>
              <a:buSzPts val="1200"/>
              <a:buChar char="○"/>
              <a:defRPr sz="1200"/>
            </a:lvl2pPr>
            <a:lvl3pPr lvl="2" rtl="0" algn="ctr">
              <a:lnSpc>
                <a:spcPct val="100000"/>
              </a:lnSpc>
              <a:spcBef>
                <a:spcPts val="0"/>
              </a:spcBef>
              <a:spcAft>
                <a:spcPts val="0"/>
              </a:spcAft>
              <a:buClr>
                <a:schemeClr val="dk1"/>
              </a:buClr>
              <a:buSzPts val="1200"/>
              <a:buChar char="■"/>
              <a:defRPr sz="1200"/>
            </a:lvl3pPr>
            <a:lvl4pPr lvl="3" rtl="0" algn="ctr">
              <a:lnSpc>
                <a:spcPct val="100000"/>
              </a:lnSpc>
              <a:spcBef>
                <a:spcPts val="0"/>
              </a:spcBef>
              <a:spcAft>
                <a:spcPts val="0"/>
              </a:spcAft>
              <a:buClr>
                <a:schemeClr val="dk1"/>
              </a:buClr>
              <a:buSzPts val="1200"/>
              <a:buChar char="●"/>
              <a:defRPr sz="1200"/>
            </a:lvl4pPr>
            <a:lvl5pPr lvl="4" rtl="0" algn="ctr">
              <a:lnSpc>
                <a:spcPct val="100000"/>
              </a:lnSpc>
              <a:spcBef>
                <a:spcPts val="0"/>
              </a:spcBef>
              <a:spcAft>
                <a:spcPts val="0"/>
              </a:spcAft>
              <a:buClr>
                <a:schemeClr val="dk1"/>
              </a:buClr>
              <a:buSzPts val="1200"/>
              <a:buChar char="○"/>
              <a:defRPr sz="1200"/>
            </a:lvl5pPr>
            <a:lvl6pPr lvl="5" rtl="0" algn="ctr">
              <a:lnSpc>
                <a:spcPct val="100000"/>
              </a:lnSpc>
              <a:spcBef>
                <a:spcPts val="0"/>
              </a:spcBef>
              <a:spcAft>
                <a:spcPts val="0"/>
              </a:spcAft>
              <a:buClr>
                <a:schemeClr val="dk1"/>
              </a:buClr>
              <a:buSzPts val="1200"/>
              <a:buChar char="■"/>
              <a:defRPr sz="1200"/>
            </a:lvl6pPr>
            <a:lvl7pPr lvl="6" rtl="0" algn="ctr">
              <a:lnSpc>
                <a:spcPct val="100000"/>
              </a:lnSpc>
              <a:spcBef>
                <a:spcPts val="0"/>
              </a:spcBef>
              <a:spcAft>
                <a:spcPts val="0"/>
              </a:spcAft>
              <a:buClr>
                <a:schemeClr val="dk1"/>
              </a:buClr>
              <a:buSzPts val="1200"/>
              <a:buChar char="●"/>
              <a:defRPr sz="1200"/>
            </a:lvl7pPr>
            <a:lvl8pPr lvl="7" rtl="0" algn="ctr">
              <a:lnSpc>
                <a:spcPct val="100000"/>
              </a:lnSpc>
              <a:spcBef>
                <a:spcPts val="0"/>
              </a:spcBef>
              <a:spcAft>
                <a:spcPts val="0"/>
              </a:spcAft>
              <a:buClr>
                <a:schemeClr val="dk1"/>
              </a:buClr>
              <a:buSzPts val="1200"/>
              <a:buChar char="○"/>
              <a:defRPr sz="1200"/>
            </a:lvl8pPr>
            <a:lvl9pPr lvl="8" rtl="0" algn="ctr">
              <a:lnSpc>
                <a:spcPct val="100000"/>
              </a:lnSpc>
              <a:spcBef>
                <a:spcPts val="0"/>
              </a:spcBef>
              <a:spcAft>
                <a:spcPts val="0"/>
              </a:spcAft>
              <a:buClr>
                <a:schemeClr val="dk1"/>
              </a:buClr>
              <a:buSzPts val="1200"/>
              <a:buChar char="■"/>
              <a:defRPr sz="1200"/>
            </a:lvl9pPr>
          </a:lstStyle>
          <a:p/>
        </p:txBody>
      </p:sp>
      <p:sp>
        <p:nvSpPr>
          <p:cNvPr id="315" name="Google Shape;315;p29"/>
          <p:cNvSpPr txBox="1"/>
          <p:nvPr>
            <p:ph type="title"/>
          </p:nvPr>
        </p:nvSpPr>
        <p:spPr>
          <a:xfrm>
            <a:off x="617200" y="555275"/>
            <a:ext cx="79095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grpSp>
        <p:nvGrpSpPr>
          <p:cNvPr id="316" name="Google Shape;316;p29"/>
          <p:cNvGrpSpPr/>
          <p:nvPr/>
        </p:nvGrpSpPr>
        <p:grpSpPr>
          <a:xfrm>
            <a:off x="561332" y="545000"/>
            <a:ext cx="8084688" cy="858218"/>
            <a:chOff x="561332" y="545000"/>
            <a:chExt cx="8084688" cy="858218"/>
          </a:xfrm>
        </p:grpSpPr>
        <p:sp>
          <p:nvSpPr>
            <p:cNvPr id="317" name="Google Shape;317;p29"/>
            <p:cNvSpPr/>
            <p:nvPr/>
          </p:nvSpPr>
          <p:spPr>
            <a:xfrm>
              <a:off x="572826" y="778416"/>
              <a:ext cx="198071" cy="151896"/>
            </a:xfrm>
            <a:custGeom>
              <a:rect b="b" l="l" r="r" t="t"/>
              <a:pathLst>
                <a:path extrusionOk="0" h="4612" w="6014">
                  <a:moveTo>
                    <a:pt x="2460" y="1"/>
                  </a:moveTo>
                  <a:cubicBezTo>
                    <a:pt x="1907" y="1"/>
                    <a:pt x="1364" y="205"/>
                    <a:pt x="950" y="677"/>
                  </a:cubicBezTo>
                  <a:cubicBezTo>
                    <a:pt x="0" y="1785"/>
                    <a:pt x="254" y="3305"/>
                    <a:pt x="1109" y="4350"/>
                  </a:cubicBezTo>
                  <a:lnTo>
                    <a:pt x="1109" y="4382"/>
                  </a:lnTo>
                  <a:cubicBezTo>
                    <a:pt x="1172" y="4382"/>
                    <a:pt x="1221" y="4368"/>
                    <a:pt x="1275" y="4368"/>
                  </a:cubicBezTo>
                  <a:cubicBezTo>
                    <a:pt x="1302" y="4368"/>
                    <a:pt x="1330" y="4372"/>
                    <a:pt x="1362" y="4382"/>
                  </a:cubicBezTo>
                  <a:cubicBezTo>
                    <a:pt x="1707" y="4540"/>
                    <a:pt x="2062" y="4611"/>
                    <a:pt x="2407" y="4611"/>
                  </a:cubicBezTo>
                  <a:cubicBezTo>
                    <a:pt x="4347" y="4611"/>
                    <a:pt x="6013" y="2375"/>
                    <a:pt x="4212" y="708"/>
                  </a:cubicBezTo>
                  <a:cubicBezTo>
                    <a:pt x="3739" y="269"/>
                    <a:pt x="3093" y="1"/>
                    <a:pt x="2460"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29"/>
            <p:cNvSpPr/>
            <p:nvPr/>
          </p:nvSpPr>
          <p:spPr>
            <a:xfrm>
              <a:off x="561332" y="757370"/>
              <a:ext cx="207622" cy="195535"/>
            </a:xfrm>
            <a:custGeom>
              <a:rect b="b" l="l" r="r" t="t"/>
              <a:pathLst>
                <a:path extrusionOk="0" h="5937" w="6304">
                  <a:moveTo>
                    <a:pt x="2888" y="705"/>
                  </a:moveTo>
                  <a:cubicBezTo>
                    <a:pt x="3466" y="705"/>
                    <a:pt x="4078" y="952"/>
                    <a:pt x="4561" y="1379"/>
                  </a:cubicBezTo>
                  <a:cubicBezTo>
                    <a:pt x="5385" y="2171"/>
                    <a:pt x="5575" y="3153"/>
                    <a:pt x="4973" y="4039"/>
                  </a:cubicBezTo>
                  <a:cubicBezTo>
                    <a:pt x="4555" y="4689"/>
                    <a:pt x="3712" y="5220"/>
                    <a:pt x="2780" y="5220"/>
                  </a:cubicBezTo>
                  <a:cubicBezTo>
                    <a:pt x="2440" y="5220"/>
                    <a:pt x="2089" y="5150"/>
                    <a:pt x="1743" y="4989"/>
                  </a:cubicBezTo>
                  <a:cubicBezTo>
                    <a:pt x="1695" y="4974"/>
                    <a:pt x="1656" y="4966"/>
                    <a:pt x="1624" y="4966"/>
                  </a:cubicBezTo>
                  <a:cubicBezTo>
                    <a:pt x="1592" y="4966"/>
                    <a:pt x="1569" y="4974"/>
                    <a:pt x="1553" y="4989"/>
                  </a:cubicBezTo>
                  <a:cubicBezTo>
                    <a:pt x="698" y="4039"/>
                    <a:pt x="349" y="2488"/>
                    <a:pt x="1331" y="1347"/>
                  </a:cubicBezTo>
                  <a:cubicBezTo>
                    <a:pt x="1711" y="936"/>
                    <a:pt x="2123" y="714"/>
                    <a:pt x="2693" y="714"/>
                  </a:cubicBezTo>
                  <a:cubicBezTo>
                    <a:pt x="2757" y="708"/>
                    <a:pt x="2822" y="705"/>
                    <a:pt x="2888" y="705"/>
                  </a:cubicBezTo>
                  <a:close/>
                  <a:moveTo>
                    <a:pt x="2840" y="1"/>
                  </a:moveTo>
                  <a:cubicBezTo>
                    <a:pt x="2185" y="1"/>
                    <a:pt x="1534" y="227"/>
                    <a:pt x="1014" y="746"/>
                  </a:cubicBezTo>
                  <a:cubicBezTo>
                    <a:pt x="349" y="1379"/>
                    <a:pt x="1" y="2424"/>
                    <a:pt x="128" y="3406"/>
                  </a:cubicBezTo>
                  <a:cubicBezTo>
                    <a:pt x="191" y="4229"/>
                    <a:pt x="603" y="4863"/>
                    <a:pt x="1236" y="5274"/>
                  </a:cubicBezTo>
                  <a:cubicBezTo>
                    <a:pt x="1268" y="5274"/>
                    <a:pt x="1268" y="5306"/>
                    <a:pt x="1299" y="5306"/>
                  </a:cubicBezTo>
                  <a:cubicBezTo>
                    <a:pt x="1299" y="5369"/>
                    <a:pt x="1331" y="5496"/>
                    <a:pt x="1426" y="5528"/>
                  </a:cubicBezTo>
                  <a:cubicBezTo>
                    <a:pt x="1458" y="5559"/>
                    <a:pt x="1489" y="5559"/>
                    <a:pt x="1553" y="5623"/>
                  </a:cubicBezTo>
                  <a:cubicBezTo>
                    <a:pt x="1956" y="5839"/>
                    <a:pt x="2390" y="5936"/>
                    <a:pt x="2822" y="5936"/>
                  </a:cubicBezTo>
                  <a:cubicBezTo>
                    <a:pt x="3784" y="5936"/>
                    <a:pt x="4742" y="5457"/>
                    <a:pt x="5353" y="4736"/>
                  </a:cubicBezTo>
                  <a:cubicBezTo>
                    <a:pt x="6303" y="3596"/>
                    <a:pt x="6145" y="1918"/>
                    <a:pt x="4973" y="872"/>
                  </a:cubicBezTo>
                  <a:cubicBezTo>
                    <a:pt x="4815" y="714"/>
                    <a:pt x="4593" y="556"/>
                    <a:pt x="4403" y="429"/>
                  </a:cubicBezTo>
                  <a:cubicBezTo>
                    <a:pt x="3929" y="156"/>
                    <a:pt x="3383" y="1"/>
                    <a:pt x="284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29"/>
            <p:cNvSpPr/>
            <p:nvPr/>
          </p:nvSpPr>
          <p:spPr>
            <a:xfrm>
              <a:off x="614556" y="881109"/>
              <a:ext cx="71996" cy="26117"/>
            </a:xfrm>
            <a:custGeom>
              <a:rect b="b" l="l" r="r" t="t"/>
              <a:pathLst>
                <a:path extrusionOk="0" h="793" w="2186">
                  <a:moveTo>
                    <a:pt x="255" y="1"/>
                  </a:moveTo>
                  <a:cubicBezTo>
                    <a:pt x="202" y="1"/>
                    <a:pt x="155" y="15"/>
                    <a:pt x="127" y="29"/>
                  </a:cubicBezTo>
                  <a:lnTo>
                    <a:pt x="95" y="92"/>
                  </a:lnTo>
                  <a:cubicBezTo>
                    <a:pt x="0" y="156"/>
                    <a:pt x="0" y="251"/>
                    <a:pt x="95" y="314"/>
                  </a:cubicBezTo>
                  <a:cubicBezTo>
                    <a:pt x="330" y="608"/>
                    <a:pt x="701" y="792"/>
                    <a:pt x="1108" y="792"/>
                  </a:cubicBezTo>
                  <a:cubicBezTo>
                    <a:pt x="1139" y="792"/>
                    <a:pt x="1171" y="791"/>
                    <a:pt x="1204" y="789"/>
                  </a:cubicBezTo>
                  <a:cubicBezTo>
                    <a:pt x="1584" y="757"/>
                    <a:pt x="1900" y="599"/>
                    <a:pt x="2090" y="282"/>
                  </a:cubicBezTo>
                  <a:cubicBezTo>
                    <a:pt x="2185" y="187"/>
                    <a:pt x="2154" y="92"/>
                    <a:pt x="2059" y="29"/>
                  </a:cubicBezTo>
                  <a:lnTo>
                    <a:pt x="2027" y="29"/>
                  </a:lnTo>
                  <a:cubicBezTo>
                    <a:pt x="1992" y="17"/>
                    <a:pt x="1962" y="10"/>
                    <a:pt x="1935" y="10"/>
                  </a:cubicBezTo>
                  <a:cubicBezTo>
                    <a:pt x="1890" y="10"/>
                    <a:pt x="1857" y="32"/>
                    <a:pt x="1837" y="92"/>
                  </a:cubicBezTo>
                  <a:cubicBezTo>
                    <a:pt x="1615" y="282"/>
                    <a:pt x="1362" y="409"/>
                    <a:pt x="1077" y="409"/>
                  </a:cubicBezTo>
                  <a:cubicBezTo>
                    <a:pt x="792" y="409"/>
                    <a:pt x="602" y="282"/>
                    <a:pt x="443" y="92"/>
                  </a:cubicBezTo>
                  <a:cubicBezTo>
                    <a:pt x="391" y="22"/>
                    <a:pt x="319" y="1"/>
                    <a:pt x="255"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29"/>
            <p:cNvSpPr/>
            <p:nvPr/>
          </p:nvSpPr>
          <p:spPr>
            <a:xfrm>
              <a:off x="7874110" y="566046"/>
              <a:ext cx="197972" cy="151534"/>
            </a:xfrm>
            <a:custGeom>
              <a:rect b="b" l="l" r="r" t="t"/>
              <a:pathLst>
                <a:path extrusionOk="0" h="4601" w="6011">
                  <a:moveTo>
                    <a:pt x="2473" y="1"/>
                  </a:moveTo>
                  <a:cubicBezTo>
                    <a:pt x="1916" y="1"/>
                    <a:pt x="1367" y="203"/>
                    <a:pt x="951" y="664"/>
                  </a:cubicBezTo>
                  <a:cubicBezTo>
                    <a:pt x="1" y="1773"/>
                    <a:pt x="254" y="3325"/>
                    <a:pt x="1109" y="4338"/>
                  </a:cubicBezTo>
                  <a:lnTo>
                    <a:pt x="1109" y="4370"/>
                  </a:lnTo>
                  <a:cubicBezTo>
                    <a:pt x="1173" y="4370"/>
                    <a:pt x="1222" y="4356"/>
                    <a:pt x="1276" y="4356"/>
                  </a:cubicBezTo>
                  <a:cubicBezTo>
                    <a:pt x="1303" y="4356"/>
                    <a:pt x="1331" y="4359"/>
                    <a:pt x="1363" y="4370"/>
                  </a:cubicBezTo>
                  <a:cubicBezTo>
                    <a:pt x="1710" y="4529"/>
                    <a:pt x="2068" y="4601"/>
                    <a:pt x="2416" y="4601"/>
                  </a:cubicBezTo>
                  <a:cubicBezTo>
                    <a:pt x="4352" y="4601"/>
                    <a:pt x="6011" y="2387"/>
                    <a:pt x="4213" y="696"/>
                  </a:cubicBezTo>
                  <a:cubicBezTo>
                    <a:pt x="3742" y="259"/>
                    <a:pt x="3103" y="1"/>
                    <a:pt x="24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29"/>
            <p:cNvSpPr/>
            <p:nvPr/>
          </p:nvSpPr>
          <p:spPr>
            <a:xfrm>
              <a:off x="7862648" y="545000"/>
              <a:ext cx="207589" cy="195601"/>
            </a:xfrm>
            <a:custGeom>
              <a:rect b="b" l="l" r="r" t="t"/>
              <a:pathLst>
                <a:path extrusionOk="0" h="5939" w="6303">
                  <a:moveTo>
                    <a:pt x="2812" y="667"/>
                  </a:moveTo>
                  <a:cubicBezTo>
                    <a:pt x="3412" y="667"/>
                    <a:pt x="4056" y="890"/>
                    <a:pt x="4561" y="1335"/>
                  </a:cubicBezTo>
                  <a:cubicBezTo>
                    <a:pt x="5384" y="2127"/>
                    <a:pt x="5574" y="3108"/>
                    <a:pt x="4972" y="3995"/>
                  </a:cubicBezTo>
                  <a:cubicBezTo>
                    <a:pt x="4558" y="4664"/>
                    <a:pt x="3723" y="5181"/>
                    <a:pt x="2799" y="5181"/>
                  </a:cubicBezTo>
                  <a:cubicBezTo>
                    <a:pt x="2453" y="5181"/>
                    <a:pt x="2095" y="5109"/>
                    <a:pt x="1742" y="4945"/>
                  </a:cubicBezTo>
                  <a:cubicBezTo>
                    <a:pt x="1695" y="4929"/>
                    <a:pt x="1655" y="4922"/>
                    <a:pt x="1623" y="4922"/>
                  </a:cubicBezTo>
                  <a:cubicBezTo>
                    <a:pt x="1592" y="4922"/>
                    <a:pt x="1568" y="4929"/>
                    <a:pt x="1552" y="4945"/>
                  </a:cubicBezTo>
                  <a:cubicBezTo>
                    <a:pt x="697" y="4027"/>
                    <a:pt x="349" y="2475"/>
                    <a:pt x="1331" y="1303"/>
                  </a:cubicBezTo>
                  <a:cubicBezTo>
                    <a:pt x="1711" y="892"/>
                    <a:pt x="2122" y="670"/>
                    <a:pt x="2692" y="670"/>
                  </a:cubicBezTo>
                  <a:cubicBezTo>
                    <a:pt x="2732" y="668"/>
                    <a:pt x="2772" y="667"/>
                    <a:pt x="2812" y="667"/>
                  </a:cubicBezTo>
                  <a:close/>
                  <a:moveTo>
                    <a:pt x="2824" y="1"/>
                  </a:moveTo>
                  <a:cubicBezTo>
                    <a:pt x="2175" y="1"/>
                    <a:pt x="1529" y="218"/>
                    <a:pt x="1014" y="733"/>
                  </a:cubicBezTo>
                  <a:cubicBezTo>
                    <a:pt x="349" y="1367"/>
                    <a:pt x="0" y="2412"/>
                    <a:pt x="127" y="3394"/>
                  </a:cubicBezTo>
                  <a:cubicBezTo>
                    <a:pt x="190" y="4217"/>
                    <a:pt x="602" y="4850"/>
                    <a:pt x="1236" y="5262"/>
                  </a:cubicBezTo>
                  <a:cubicBezTo>
                    <a:pt x="1267" y="5262"/>
                    <a:pt x="1267" y="5294"/>
                    <a:pt x="1299" y="5294"/>
                  </a:cubicBezTo>
                  <a:cubicBezTo>
                    <a:pt x="1299" y="5389"/>
                    <a:pt x="1331" y="5484"/>
                    <a:pt x="1426" y="5547"/>
                  </a:cubicBezTo>
                  <a:cubicBezTo>
                    <a:pt x="1457" y="5579"/>
                    <a:pt x="1489" y="5579"/>
                    <a:pt x="1552" y="5610"/>
                  </a:cubicBezTo>
                  <a:cubicBezTo>
                    <a:pt x="1958" y="5838"/>
                    <a:pt x="2395" y="5939"/>
                    <a:pt x="2831" y="5939"/>
                  </a:cubicBezTo>
                  <a:cubicBezTo>
                    <a:pt x="3789" y="5939"/>
                    <a:pt x="4743" y="5452"/>
                    <a:pt x="5353" y="4755"/>
                  </a:cubicBezTo>
                  <a:cubicBezTo>
                    <a:pt x="6303" y="3584"/>
                    <a:pt x="6144" y="1937"/>
                    <a:pt x="4972" y="860"/>
                  </a:cubicBezTo>
                  <a:cubicBezTo>
                    <a:pt x="4814" y="702"/>
                    <a:pt x="4592" y="543"/>
                    <a:pt x="4402" y="417"/>
                  </a:cubicBezTo>
                  <a:cubicBezTo>
                    <a:pt x="3924" y="156"/>
                    <a:pt x="3373" y="1"/>
                    <a:pt x="282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29"/>
            <p:cNvSpPr/>
            <p:nvPr/>
          </p:nvSpPr>
          <p:spPr>
            <a:xfrm>
              <a:off x="7915840" y="668476"/>
              <a:ext cx="71996" cy="26216"/>
            </a:xfrm>
            <a:custGeom>
              <a:rect b="b" l="l" r="r" t="t"/>
              <a:pathLst>
                <a:path extrusionOk="0" h="796" w="2186">
                  <a:moveTo>
                    <a:pt x="286" y="1"/>
                  </a:moveTo>
                  <a:cubicBezTo>
                    <a:pt x="230" y="1"/>
                    <a:pt x="175" y="25"/>
                    <a:pt x="127" y="56"/>
                  </a:cubicBezTo>
                  <a:lnTo>
                    <a:pt x="96" y="88"/>
                  </a:lnTo>
                  <a:cubicBezTo>
                    <a:pt x="1" y="151"/>
                    <a:pt x="1" y="246"/>
                    <a:pt x="96" y="310"/>
                  </a:cubicBezTo>
                  <a:cubicBezTo>
                    <a:pt x="320" y="590"/>
                    <a:pt x="668" y="795"/>
                    <a:pt x="1052" y="795"/>
                  </a:cubicBezTo>
                  <a:cubicBezTo>
                    <a:pt x="1102" y="795"/>
                    <a:pt x="1153" y="792"/>
                    <a:pt x="1204" y="785"/>
                  </a:cubicBezTo>
                  <a:cubicBezTo>
                    <a:pt x="1584" y="753"/>
                    <a:pt x="1901" y="595"/>
                    <a:pt x="2091" y="278"/>
                  </a:cubicBezTo>
                  <a:cubicBezTo>
                    <a:pt x="2186" y="215"/>
                    <a:pt x="2154" y="88"/>
                    <a:pt x="2059" y="56"/>
                  </a:cubicBezTo>
                  <a:lnTo>
                    <a:pt x="2027" y="56"/>
                  </a:lnTo>
                  <a:cubicBezTo>
                    <a:pt x="1985" y="28"/>
                    <a:pt x="1948" y="12"/>
                    <a:pt x="1918" y="12"/>
                  </a:cubicBezTo>
                  <a:cubicBezTo>
                    <a:pt x="1882" y="12"/>
                    <a:pt x="1855" y="36"/>
                    <a:pt x="1837" y="88"/>
                  </a:cubicBezTo>
                  <a:cubicBezTo>
                    <a:pt x="1616" y="278"/>
                    <a:pt x="1362" y="405"/>
                    <a:pt x="1077" y="405"/>
                  </a:cubicBezTo>
                  <a:cubicBezTo>
                    <a:pt x="792" y="405"/>
                    <a:pt x="602" y="278"/>
                    <a:pt x="444" y="88"/>
                  </a:cubicBezTo>
                  <a:cubicBezTo>
                    <a:pt x="396" y="25"/>
                    <a:pt x="341" y="1"/>
                    <a:pt x="28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29"/>
            <p:cNvSpPr/>
            <p:nvPr/>
          </p:nvSpPr>
          <p:spPr>
            <a:xfrm>
              <a:off x="7788693" y="1228235"/>
              <a:ext cx="199125" cy="152061"/>
            </a:xfrm>
            <a:custGeom>
              <a:rect b="b" l="l" r="r" t="t"/>
              <a:pathLst>
                <a:path extrusionOk="0" h="4617" w="6046">
                  <a:moveTo>
                    <a:pt x="2476" y="0"/>
                  </a:moveTo>
                  <a:cubicBezTo>
                    <a:pt x="1923" y="0"/>
                    <a:pt x="1381" y="203"/>
                    <a:pt x="982" y="661"/>
                  </a:cubicBezTo>
                  <a:cubicBezTo>
                    <a:pt x="1" y="1769"/>
                    <a:pt x="254" y="3321"/>
                    <a:pt x="1141" y="4366"/>
                  </a:cubicBezTo>
                  <a:lnTo>
                    <a:pt x="1141" y="4398"/>
                  </a:lnTo>
                  <a:cubicBezTo>
                    <a:pt x="1183" y="4398"/>
                    <a:pt x="1239" y="4384"/>
                    <a:pt x="1291" y="4384"/>
                  </a:cubicBezTo>
                  <a:cubicBezTo>
                    <a:pt x="1317" y="4384"/>
                    <a:pt x="1341" y="4387"/>
                    <a:pt x="1362" y="4398"/>
                  </a:cubicBezTo>
                  <a:cubicBezTo>
                    <a:pt x="1707" y="4549"/>
                    <a:pt x="2059" y="4617"/>
                    <a:pt x="2403" y="4617"/>
                  </a:cubicBezTo>
                  <a:cubicBezTo>
                    <a:pt x="4369" y="4617"/>
                    <a:pt x="6045" y="2395"/>
                    <a:pt x="4213" y="724"/>
                  </a:cubicBezTo>
                  <a:cubicBezTo>
                    <a:pt x="3756" y="267"/>
                    <a:pt x="3109" y="0"/>
                    <a:pt x="2476"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29"/>
            <p:cNvSpPr/>
            <p:nvPr/>
          </p:nvSpPr>
          <p:spPr>
            <a:xfrm>
              <a:off x="7778253" y="1207716"/>
              <a:ext cx="205514" cy="195502"/>
            </a:xfrm>
            <a:custGeom>
              <a:rect b="b" l="l" r="r" t="t"/>
              <a:pathLst>
                <a:path extrusionOk="0" h="5936" w="6240">
                  <a:moveTo>
                    <a:pt x="2887" y="704"/>
                  </a:moveTo>
                  <a:cubicBezTo>
                    <a:pt x="3466" y="704"/>
                    <a:pt x="4074" y="952"/>
                    <a:pt x="4530" y="1379"/>
                  </a:cubicBezTo>
                  <a:cubicBezTo>
                    <a:pt x="5385" y="2171"/>
                    <a:pt x="5575" y="3152"/>
                    <a:pt x="4973" y="4039"/>
                  </a:cubicBezTo>
                  <a:cubicBezTo>
                    <a:pt x="4530" y="4691"/>
                    <a:pt x="3694" y="5206"/>
                    <a:pt x="2765" y="5206"/>
                  </a:cubicBezTo>
                  <a:cubicBezTo>
                    <a:pt x="2432" y="5206"/>
                    <a:pt x="2086" y="5140"/>
                    <a:pt x="1743" y="4989"/>
                  </a:cubicBezTo>
                  <a:cubicBezTo>
                    <a:pt x="1695" y="4957"/>
                    <a:pt x="1656" y="4942"/>
                    <a:pt x="1620" y="4942"/>
                  </a:cubicBezTo>
                  <a:cubicBezTo>
                    <a:pt x="1584" y="4942"/>
                    <a:pt x="1553" y="4957"/>
                    <a:pt x="1521" y="4989"/>
                  </a:cubicBezTo>
                  <a:cubicBezTo>
                    <a:pt x="698" y="4039"/>
                    <a:pt x="349" y="2487"/>
                    <a:pt x="1331" y="1347"/>
                  </a:cubicBezTo>
                  <a:cubicBezTo>
                    <a:pt x="1679" y="935"/>
                    <a:pt x="2123" y="714"/>
                    <a:pt x="2693" y="714"/>
                  </a:cubicBezTo>
                  <a:cubicBezTo>
                    <a:pt x="2757" y="707"/>
                    <a:pt x="2822" y="704"/>
                    <a:pt x="2887" y="704"/>
                  </a:cubicBezTo>
                  <a:close/>
                  <a:moveTo>
                    <a:pt x="2803" y="0"/>
                  </a:moveTo>
                  <a:cubicBezTo>
                    <a:pt x="2153" y="0"/>
                    <a:pt x="1502" y="226"/>
                    <a:pt x="983" y="745"/>
                  </a:cubicBezTo>
                  <a:cubicBezTo>
                    <a:pt x="349" y="1379"/>
                    <a:pt x="1" y="2392"/>
                    <a:pt x="64" y="3406"/>
                  </a:cubicBezTo>
                  <a:cubicBezTo>
                    <a:pt x="159" y="4229"/>
                    <a:pt x="539" y="4862"/>
                    <a:pt x="1173" y="5242"/>
                  </a:cubicBezTo>
                  <a:cubicBezTo>
                    <a:pt x="1204" y="5242"/>
                    <a:pt x="1204" y="5306"/>
                    <a:pt x="1268" y="5306"/>
                  </a:cubicBezTo>
                  <a:cubicBezTo>
                    <a:pt x="1268" y="5369"/>
                    <a:pt x="1299" y="5496"/>
                    <a:pt x="1363" y="5527"/>
                  </a:cubicBezTo>
                  <a:cubicBezTo>
                    <a:pt x="1426" y="5559"/>
                    <a:pt x="1458" y="5559"/>
                    <a:pt x="1489" y="5622"/>
                  </a:cubicBezTo>
                  <a:cubicBezTo>
                    <a:pt x="1892" y="5839"/>
                    <a:pt x="2329" y="5936"/>
                    <a:pt x="2765" y="5936"/>
                  </a:cubicBezTo>
                  <a:cubicBezTo>
                    <a:pt x="3734" y="5936"/>
                    <a:pt x="4700" y="5456"/>
                    <a:pt x="5290" y="4736"/>
                  </a:cubicBezTo>
                  <a:cubicBezTo>
                    <a:pt x="6240" y="3596"/>
                    <a:pt x="6081" y="1917"/>
                    <a:pt x="4941" y="872"/>
                  </a:cubicBezTo>
                  <a:cubicBezTo>
                    <a:pt x="4783" y="682"/>
                    <a:pt x="4530" y="555"/>
                    <a:pt x="4340" y="429"/>
                  </a:cubicBezTo>
                  <a:cubicBezTo>
                    <a:pt x="3880" y="156"/>
                    <a:pt x="3342" y="0"/>
                    <a:pt x="280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29"/>
            <p:cNvSpPr/>
            <p:nvPr/>
          </p:nvSpPr>
          <p:spPr>
            <a:xfrm>
              <a:off x="7831444" y="1331324"/>
              <a:ext cx="69921" cy="26249"/>
            </a:xfrm>
            <a:custGeom>
              <a:rect b="b" l="l" r="r" t="t"/>
              <a:pathLst>
                <a:path extrusionOk="0" h="797" w="2123">
                  <a:moveTo>
                    <a:pt x="242" y="1"/>
                  </a:moveTo>
                  <a:cubicBezTo>
                    <a:pt x="183" y="1"/>
                    <a:pt x="128" y="17"/>
                    <a:pt x="96" y="33"/>
                  </a:cubicBezTo>
                  <a:lnTo>
                    <a:pt x="33" y="64"/>
                  </a:lnTo>
                  <a:cubicBezTo>
                    <a:pt x="1" y="159"/>
                    <a:pt x="1" y="223"/>
                    <a:pt x="33" y="318"/>
                  </a:cubicBezTo>
                  <a:cubicBezTo>
                    <a:pt x="297" y="611"/>
                    <a:pt x="643" y="796"/>
                    <a:pt x="1046" y="796"/>
                  </a:cubicBezTo>
                  <a:cubicBezTo>
                    <a:pt x="1077" y="796"/>
                    <a:pt x="1109" y="795"/>
                    <a:pt x="1141" y="793"/>
                  </a:cubicBezTo>
                  <a:cubicBezTo>
                    <a:pt x="1553" y="761"/>
                    <a:pt x="1869" y="603"/>
                    <a:pt x="2059" y="286"/>
                  </a:cubicBezTo>
                  <a:cubicBezTo>
                    <a:pt x="2123" y="191"/>
                    <a:pt x="2091" y="64"/>
                    <a:pt x="2028" y="33"/>
                  </a:cubicBezTo>
                  <a:lnTo>
                    <a:pt x="1996" y="33"/>
                  </a:lnTo>
                  <a:cubicBezTo>
                    <a:pt x="1957" y="19"/>
                    <a:pt x="1917" y="12"/>
                    <a:pt x="1883" y="12"/>
                  </a:cubicBezTo>
                  <a:cubicBezTo>
                    <a:pt x="1833" y="12"/>
                    <a:pt x="1793" y="27"/>
                    <a:pt x="1774" y="64"/>
                  </a:cubicBezTo>
                  <a:cubicBezTo>
                    <a:pt x="1584" y="286"/>
                    <a:pt x="1299" y="381"/>
                    <a:pt x="1014" y="381"/>
                  </a:cubicBezTo>
                  <a:cubicBezTo>
                    <a:pt x="761" y="381"/>
                    <a:pt x="539" y="286"/>
                    <a:pt x="413" y="64"/>
                  </a:cubicBezTo>
                  <a:cubicBezTo>
                    <a:pt x="365" y="17"/>
                    <a:pt x="302" y="1"/>
                    <a:pt x="24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29"/>
            <p:cNvSpPr/>
            <p:nvPr/>
          </p:nvSpPr>
          <p:spPr>
            <a:xfrm>
              <a:off x="8447784" y="1141927"/>
              <a:ext cx="198236" cy="152061"/>
            </a:xfrm>
            <a:custGeom>
              <a:rect b="b" l="l" r="r" t="t"/>
              <a:pathLst>
                <a:path extrusionOk="0" h="4617" w="6019">
                  <a:moveTo>
                    <a:pt x="2460" y="0"/>
                  </a:moveTo>
                  <a:cubicBezTo>
                    <a:pt x="1908" y="0"/>
                    <a:pt x="1364" y="203"/>
                    <a:pt x="951" y="661"/>
                  </a:cubicBezTo>
                  <a:cubicBezTo>
                    <a:pt x="1" y="1769"/>
                    <a:pt x="254" y="3321"/>
                    <a:pt x="1109" y="4366"/>
                  </a:cubicBezTo>
                  <a:lnTo>
                    <a:pt x="1109" y="4398"/>
                  </a:lnTo>
                  <a:cubicBezTo>
                    <a:pt x="1173" y="4398"/>
                    <a:pt x="1222" y="4383"/>
                    <a:pt x="1276" y="4383"/>
                  </a:cubicBezTo>
                  <a:cubicBezTo>
                    <a:pt x="1303" y="4383"/>
                    <a:pt x="1331" y="4387"/>
                    <a:pt x="1363" y="4398"/>
                  </a:cubicBezTo>
                  <a:cubicBezTo>
                    <a:pt x="1702" y="4548"/>
                    <a:pt x="2051" y="4616"/>
                    <a:pt x="2392" y="4616"/>
                  </a:cubicBezTo>
                  <a:cubicBezTo>
                    <a:pt x="4338" y="4616"/>
                    <a:pt x="6019" y="2395"/>
                    <a:pt x="4213" y="724"/>
                  </a:cubicBezTo>
                  <a:cubicBezTo>
                    <a:pt x="3739" y="267"/>
                    <a:pt x="3094" y="0"/>
                    <a:pt x="246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29"/>
            <p:cNvSpPr/>
            <p:nvPr/>
          </p:nvSpPr>
          <p:spPr>
            <a:xfrm>
              <a:off x="8436322" y="1121408"/>
              <a:ext cx="207589" cy="195502"/>
            </a:xfrm>
            <a:custGeom>
              <a:rect b="b" l="l" r="r" t="t"/>
              <a:pathLst>
                <a:path extrusionOk="0" h="5936" w="6303">
                  <a:moveTo>
                    <a:pt x="2888" y="704"/>
                  </a:moveTo>
                  <a:cubicBezTo>
                    <a:pt x="3471" y="704"/>
                    <a:pt x="4106" y="952"/>
                    <a:pt x="4561" y="1379"/>
                  </a:cubicBezTo>
                  <a:cubicBezTo>
                    <a:pt x="5384" y="2170"/>
                    <a:pt x="5574" y="3152"/>
                    <a:pt x="4972" y="4039"/>
                  </a:cubicBezTo>
                  <a:cubicBezTo>
                    <a:pt x="4553" y="4691"/>
                    <a:pt x="3706" y="5206"/>
                    <a:pt x="2770" y="5206"/>
                  </a:cubicBezTo>
                  <a:cubicBezTo>
                    <a:pt x="2433" y="5206"/>
                    <a:pt x="2086" y="5140"/>
                    <a:pt x="1742" y="4989"/>
                  </a:cubicBezTo>
                  <a:cubicBezTo>
                    <a:pt x="1711" y="4957"/>
                    <a:pt x="1671" y="4941"/>
                    <a:pt x="1635" y="4941"/>
                  </a:cubicBezTo>
                  <a:cubicBezTo>
                    <a:pt x="1600" y="4941"/>
                    <a:pt x="1568" y="4957"/>
                    <a:pt x="1552" y="4989"/>
                  </a:cubicBezTo>
                  <a:cubicBezTo>
                    <a:pt x="697" y="4039"/>
                    <a:pt x="349" y="2487"/>
                    <a:pt x="1331" y="1347"/>
                  </a:cubicBezTo>
                  <a:cubicBezTo>
                    <a:pt x="1711" y="935"/>
                    <a:pt x="2122" y="714"/>
                    <a:pt x="2692" y="714"/>
                  </a:cubicBezTo>
                  <a:cubicBezTo>
                    <a:pt x="2757" y="707"/>
                    <a:pt x="2822" y="704"/>
                    <a:pt x="2888" y="704"/>
                  </a:cubicBezTo>
                  <a:close/>
                  <a:moveTo>
                    <a:pt x="2839" y="0"/>
                  </a:moveTo>
                  <a:cubicBezTo>
                    <a:pt x="2185" y="0"/>
                    <a:pt x="1533" y="226"/>
                    <a:pt x="1014" y="745"/>
                  </a:cubicBezTo>
                  <a:cubicBezTo>
                    <a:pt x="349" y="1379"/>
                    <a:pt x="0" y="2392"/>
                    <a:pt x="127" y="3405"/>
                  </a:cubicBezTo>
                  <a:cubicBezTo>
                    <a:pt x="190" y="4229"/>
                    <a:pt x="602" y="4862"/>
                    <a:pt x="1236" y="5242"/>
                  </a:cubicBezTo>
                  <a:cubicBezTo>
                    <a:pt x="1267" y="5242"/>
                    <a:pt x="1267" y="5306"/>
                    <a:pt x="1299" y="5306"/>
                  </a:cubicBezTo>
                  <a:cubicBezTo>
                    <a:pt x="1299" y="5369"/>
                    <a:pt x="1331" y="5496"/>
                    <a:pt x="1426" y="5527"/>
                  </a:cubicBezTo>
                  <a:cubicBezTo>
                    <a:pt x="1457" y="5559"/>
                    <a:pt x="1489" y="5559"/>
                    <a:pt x="1552" y="5622"/>
                  </a:cubicBezTo>
                  <a:cubicBezTo>
                    <a:pt x="1955" y="5839"/>
                    <a:pt x="2389" y="5936"/>
                    <a:pt x="2822" y="5936"/>
                  </a:cubicBezTo>
                  <a:cubicBezTo>
                    <a:pt x="3783" y="5936"/>
                    <a:pt x="4741" y="5456"/>
                    <a:pt x="5352" y="4735"/>
                  </a:cubicBezTo>
                  <a:cubicBezTo>
                    <a:pt x="6303" y="3595"/>
                    <a:pt x="6144" y="1917"/>
                    <a:pt x="4972" y="872"/>
                  </a:cubicBezTo>
                  <a:cubicBezTo>
                    <a:pt x="4814" y="714"/>
                    <a:pt x="4592" y="555"/>
                    <a:pt x="4402" y="429"/>
                  </a:cubicBezTo>
                  <a:cubicBezTo>
                    <a:pt x="3928" y="156"/>
                    <a:pt x="3383" y="0"/>
                    <a:pt x="283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29"/>
            <p:cNvSpPr/>
            <p:nvPr/>
          </p:nvSpPr>
          <p:spPr>
            <a:xfrm>
              <a:off x="8489514" y="1245016"/>
              <a:ext cx="71996" cy="26216"/>
            </a:xfrm>
            <a:custGeom>
              <a:rect b="b" l="l" r="r" t="t"/>
              <a:pathLst>
                <a:path extrusionOk="0" h="796" w="2186">
                  <a:moveTo>
                    <a:pt x="286" y="1"/>
                  </a:moveTo>
                  <a:cubicBezTo>
                    <a:pt x="230" y="1"/>
                    <a:pt x="175" y="17"/>
                    <a:pt x="127" y="32"/>
                  </a:cubicBezTo>
                  <a:lnTo>
                    <a:pt x="96" y="64"/>
                  </a:lnTo>
                  <a:cubicBezTo>
                    <a:pt x="1" y="159"/>
                    <a:pt x="1" y="222"/>
                    <a:pt x="96" y="317"/>
                  </a:cubicBezTo>
                  <a:cubicBezTo>
                    <a:pt x="331" y="611"/>
                    <a:pt x="702" y="796"/>
                    <a:pt x="1108" y="796"/>
                  </a:cubicBezTo>
                  <a:cubicBezTo>
                    <a:pt x="1140" y="796"/>
                    <a:pt x="1172" y="795"/>
                    <a:pt x="1204" y="792"/>
                  </a:cubicBezTo>
                  <a:cubicBezTo>
                    <a:pt x="1584" y="761"/>
                    <a:pt x="1901" y="602"/>
                    <a:pt x="2091" y="286"/>
                  </a:cubicBezTo>
                  <a:cubicBezTo>
                    <a:pt x="2186" y="191"/>
                    <a:pt x="2154" y="64"/>
                    <a:pt x="2059" y="32"/>
                  </a:cubicBezTo>
                  <a:lnTo>
                    <a:pt x="2027" y="32"/>
                  </a:lnTo>
                  <a:cubicBezTo>
                    <a:pt x="1988" y="19"/>
                    <a:pt x="1954" y="12"/>
                    <a:pt x="1926" y="12"/>
                  </a:cubicBezTo>
                  <a:cubicBezTo>
                    <a:pt x="1885" y="12"/>
                    <a:pt x="1856" y="27"/>
                    <a:pt x="1837" y="64"/>
                  </a:cubicBezTo>
                  <a:cubicBezTo>
                    <a:pt x="1647" y="286"/>
                    <a:pt x="1362" y="381"/>
                    <a:pt x="1077" y="381"/>
                  </a:cubicBezTo>
                  <a:cubicBezTo>
                    <a:pt x="792" y="381"/>
                    <a:pt x="602" y="286"/>
                    <a:pt x="444" y="64"/>
                  </a:cubicBezTo>
                  <a:cubicBezTo>
                    <a:pt x="396" y="17"/>
                    <a:pt x="341" y="1"/>
                    <a:pt x="28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1">
    <p:spTree>
      <p:nvGrpSpPr>
        <p:cNvPr id="329" name="Shape 329"/>
        <p:cNvGrpSpPr/>
        <p:nvPr/>
      </p:nvGrpSpPr>
      <p:grpSpPr>
        <a:xfrm>
          <a:off x="0" y="0"/>
          <a:ext cx="0" cy="0"/>
          <a:chOff x="0" y="0"/>
          <a:chExt cx="0" cy="0"/>
        </a:xfrm>
      </p:grpSpPr>
      <p:sp>
        <p:nvSpPr>
          <p:cNvPr id="330" name="Google Shape;330;p30"/>
          <p:cNvSpPr txBox="1"/>
          <p:nvPr>
            <p:ph type="title"/>
          </p:nvPr>
        </p:nvSpPr>
        <p:spPr>
          <a:xfrm>
            <a:off x="616250" y="554700"/>
            <a:ext cx="7906800" cy="5727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grpSp>
        <p:nvGrpSpPr>
          <p:cNvPr id="331" name="Google Shape;331;p30"/>
          <p:cNvGrpSpPr/>
          <p:nvPr/>
        </p:nvGrpSpPr>
        <p:grpSpPr>
          <a:xfrm>
            <a:off x="718809" y="544092"/>
            <a:ext cx="8051006" cy="989495"/>
            <a:chOff x="-21177300" y="1273350"/>
            <a:chExt cx="6267325" cy="770275"/>
          </a:xfrm>
        </p:grpSpPr>
        <p:sp>
          <p:nvSpPr>
            <p:cNvPr id="332" name="Google Shape;332;p30"/>
            <p:cNvSpPr/>
            <p:nvPr/>
          </p:nvSpPr>
          <p:spPr>
            <a:xfrm>
              <a:off x="-21172675" y="1664650"/>
              <a:ext cx="142650" cy="117700"/>
            </a:xfrm>
            <a:custGeom>
              <a:rect b="b" l="l" r="r" t="t"/>
              <a:pathLst>
                <a:path extrusionOk="0" h="4708" w="5706">
                  <a:moveTo>
                    <a:pt x="2711" y="1"/>
                  </a:moveTo>
                  <a:cubicBezTo>
                    <a:pt x="2409" y="1"/>
                    <a:pt x="2105" y="45"/>
                    <a:pt x="1811" y="131"/>
                  </a:cubicBezTo>
                  <a:lnTo>
                    <a:pt x="1747" y="131"/>
                  </a:lnTo>
                  <a:cubicBezTo>
                    <a:pt x="1747" y="194"/>
                    <a:pt x="1747" y="289"/>
                    <a:pt x="1684" y="321"/>
                  </a:cubicBezTo>
                  <a:cubicBezTo>
                    <a:pt x="0" y="1756"/>
                    <a:pt x="794" y="4708"/>
                    <a:pt x="2809" y="4708"/>
                  </a:cubicBezTo>
                  <a:cubicBezTo>
                    <a:pt x="3105" y="4708"/>
                    <a:pt x="3429" y="4644"/>
                    <a:pt x="3774" y="4501"/>
                  </a:cubicBezTo>
                  <a:cubicBezTo>
                    <a:pt x="4882" y="4026"/>
                    <a:pt x="5706" y="2823"/>
                    <a:pt x="5199" y="1588"/>
                  </a:cubicBezTo>
                  <a:cubicBezTo>
                    <a:pt x="4734" y="510"/>
                    <a:pt x="3739" y="1"/>
                    <a:pt x="271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30"/>
            <p:cNvSpPr/>
            <p:nvPr/>
          </p:nvSpPr>
          <p:spPr>
            <a:xfrm>
              <a:off x="-21177300" y="1649525"/>
              <a:ext cx="160750" cy="146750"/>
            </a:xfrm>
            <a:custGeom>
              <a:rect b="b" l="l" r="r" t="t"/>
              <a:pathLst>
                <a:path extrusionOk="0" h="5870" w="6430">
                  <a:moveTo>
                    <a:pt x="2773" y="672"/>
                  </a:moveTo>
                  <a:cubicBezTo>
                    <a:pt x="3800" y="672"/>
                    <a:pt x="4857" y="1103"/>
                    <a:pt x="5352" y="2193"/>
                  </a:cubicBezTo>
                  <a:cubicBezTo>
                    <a:pt x="5542" y="2668"/>
                    <a:pt x="5542" y="3175"/>
                    <a:pt x="5352" y="3650"/>
                  </a:cubicBezTo>
                  <a:cubicBezTo>
                    <a:pt x="5099" y="4251"/>
                    <a:pt x="4561" y="4758"/>
                    <a:pt x="3927" y="5043"/>
                  </a:cubicBezTo>
                  <a:cubicBezTo>
                    <a:pt x="3593" y="5181"/>
                    <a:pt x="3271" y="5248"/>
                    <a:pt x="2969" y="5248"/>
                  </a:cubicBezTo>
                  <a:cubicBezTo>
                    <a:pt x="2300" y="5248"/>
                    <a:pt x="1733" y="4916"/>
                    <a:pt x="1362" y="4283"/>
                  </a:cubicBezTo>
                  <a:cubicBezTo>
                    <a:pt x="792" y="3365"/>
                    <a:pt x="792" y="1876"/>
                    <a:pt x="1869" y="958"/>
                  </a:cubicBezTo>
                  <a:cubicBezTo>
                    <a:pt x="1901" y="926"/>
                    <a:pt x="1932" y="831"/>
                    <a:pt x="1932" y="768"/>
                  </a:cubicBezTo>
                  <a:cubicBezTo>
                    <a:pt x="2202" y="706"/>
                    <a:pt x="2486" y="672"/>
                    <a:pt x="2773" y="672"/>
                  </a:cubicBezTo>
                  <a:close/>
                  <a:moveTo>
                    <a:pt x="3085" y="0"/>
                  </a:moveTo>
                  <a:cubicBezTo>
                    <a:pt x="2639" y="0"/>
                    <a:pt x="2221" y="126"/>
                    <a:pt x="1837" y="356"/>
                  </a:cubicBezTo>
                  <a:cubicBezTo>
                    <a:pt x="1774" y="356"/>
                    <a:pt x="1774" y="419"/>
                    <a:pt x="1774" y="419"/>
                  </a:cubicBezTo>
                  <a:cubicBezTo>
                    <a:pt x="1742" y="388"/>
                    <a:pt x="1695" y="372"/>
                    <a:pt x="1647" y="372"/>
                  </a:cubicBezTo>
                  <a:cubicBezTo>
                    <a:pt x="1600" y="372"/>
                    <a:pt x="1552" y="388"/>
                    <a:pt x="1521" y="419"/>
                  </a:cubicBezTo>
                  <a:cubicBezTo>
                    <a:pt x="1489" y="451"/>
                    <a:pt x="1426" y="451"/>
                    <a:pt x="1394" y="483"/>
                  </a:cubicBezTo>
                  <a:cubicBezTo>
                    <a:pt x="159" y="1369"/>
                    <a:pt x="0" y="3048"/>
                    <a:pt x="507" y="4283"/>
                  </a:cubicBezTo>
                  <a:cubicBezTo>
                    <a:pt x="973" y="5307"/>
                    <a:pt x="1934" y="5869"/>
                    <a:pt x="2989" y="5869"/>
                  </a:cubicBezTo>
                  <a:cubicBezTo>
                    <a:pt x="3370" y="5869"/>
                    <a:pt x="3763" y="5796"/>
                    <a:pt x="4149" y="5645"/>
                  </a:cubicBezTo>
                  <a:cubicBezTo>
                    <a:pt x="4402" y="5550"/>
                    <a:pt x="4592" y="5423"/>
                    <a:pt x="4782" y="5265"/>
                  </a:cubicBezTo>
                  <a:cubicBezTo>
                    <a:pt x="5733" y="4600"/>
                    <a:pt x="6429" y="3365"/>
                    <a:pt x="5986" y="2098"/>
                  </a:cubicBezTo>
                  <a:cubicBezTo>
                    <a:pt x="5733" y="1274"/>
                    <a:pt x="4941" y="514"/>
                    <a:pt x="3991" y="166"/>
                  </a:cubicBezTo>
                  <a:cubicBezTo>
                    <a:pt x="3678" y="54"/>
                    <a:pt x="3376" y="0"/>
                    <a:pt x="308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30"/>
            <p:cNvSpPr/>
            <p:nvPr/>
          </p:nvSpPr>
          <p:spPr>
            <a:xfrm>
              <a:off x="-21132975" y="1685050"/>
              <a:ext cx="34875" cy="50475"/>
            </a:xfrm>
            <a:custGeom>
              <a:rect b="b" l="l" r="r" t="t"/>
              <a:pathLst>
                <a:path extrusionOk="0" h="2019" w="1395">
                  <a:moveTo>
                    <a:pt x="1176" y="0"/>
                  </a:moveTo>
                  <a:cubicBezTo>
                    <a:pt x="1154" y="0"/>
                    <a:pt x="1132" y="4"/>
                    <a:pt x="1109" y="12"/>
                  </a:cubicBezTo>
                  <a:cubicBezTo>
                    <a:pt x="729" y="138"/>
                    <a:pt x="381" y="423"/>
                    <a:pt x="159" y="835"/>
                  </a:cubicBezTo>
                  <a:cubicBezTo>
                    <a:pt x="1" y="1215"/>
                    <a:pt x="64" y="1595"/>
                    <a:pt x="254" y="1912"/>
                  </a:cubicBezTo>
                  <a:cubicBezTo>
                    <a:pt x="278" y="1983"/>
                    <a:pt x="355" y="2019"/>
                    <a:pt x="419" y="2019"/>
                  </a:cubicBezTo>
                  <a:cubicBezTo>
                    <a:pt x="440" y="2019"/>
                    <a:pt x="460" y="2015"/>
                    <a:pt x="476" y="2007"/>
                  </a:cubicBezTo>
                  <a:lnTo>
                    <a:pt x="539" y="2007"/>
                  </a:lnTo>
                  <a:cubicBezTo>
                    <a:pt x="571" y="1944"/>
                    <a:pt x="603" y="1880"/>
                    <a:pt x="603" y="1785"/>
                  </a:cubicBezTo>
                  <a:cubicBezTo>
                    <a:pt x="476" y="1532"/>
                    <a:pt x="539" y="1215"/>
                    <a:pt x="634" y="962"/>
                  </a:cubicBezTo>
                  <a:cubicBezTo>
                    <a:pt x="761" y="740"/>
                    <a:pt x="951" y="582"/>
                    <a:pt x="1204" y="487"/>
                  </a:cubicBezTo>
                  <a:cubicBezTo>
                    <a:pt x="1363" y="455"/>
                    <a:pt x="1394" y="328"/>
                    <a:pt x="1363" y="202"/>
                  </a:cubicBezTo>
                  <a:cubicBezTo>
                    <a:pt x="1363" y="170"/>
                    <a:pt x="1363" y="170"/>
                    <a:pt x="1331" y="138"/>
                  </a:cubicBezTo>
                  <a:cubicBezTo>
                    <a:pt x="1307" y="42"/>
                    <a:pt x="1246" y="0"/>
                    <a:pt x="117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30"/>
            <p:cNvSpPr/>
            <p:nvPr/>
          </p:nvSpPr>
          <p:spPr>
            <a:xfrm>
              <a:off x="-20884500" y="1912100"/>
              <a:ext cx="142675" cy="118050"/>
            </a:xfrm>
            <a:custGeom>
              <a:rect b="b" l="l" r="r" t="t"/>
              <a:pathLst>
                <a:path extrusionOk="0" h="4722" w="5707">
                  <a:moveTo>
                    <a:pt x="2654" y="0"/>
                  </a:moveTo>
                  <a:cubicBezTo>
                    <a:pt x="2362" y="0"/>
                    <a:pt x="2067" y="38"/>
                    <a:pt x="1779" y="114"/>
                  </a:cubicBezTo>
                  <a:lnTo>
                    <a:pt x="1748" y="114"/>
                  </a:lnTo>
                  <a:cubicBezTo>
                    <a:pt x="1748" y="209"/>
                    <a:pt x="1748" y="272"/>
                    <a:pt x="1684" y="304"/>
                  </a:cubicBezTo>
                  <a:cubicBezTo>
                    <a:pt x="0" y="1767"/>
                    <a:pt x="795" y="4722"/>
                    <a:pt x="2810" y="4722"/>
                  </a:cubicBezTo>
                  <a:cubicBezTo>
                    <a:pt x="3106" y="4722"/>
                    <a:pt x="3429" y="4658"/>
                    <a:pt x="3775" y="4516"/>
                  </a:cubicBezTo>
                  <a:cubicBezTo>
                    <a:pt x="4883" y="4041"/>
                    <a:pt x="5706" y="2806"/>
                    <a:pt x="5200" y="1570"/>
                  </a:cubicBezTo>
                  <a:cubicBezTo>
                    <a:pt x="4728" y="503"/>
                    <a:pt x="3712" y="0"/>
                    <a:pt x="2654"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30"/>
            <p:cNvSpPr/>
            <p:nvPr/>
          </p:nvSpPr>
          <p:spPr>
            <a:xfrm>
              <a:off x="-20889125" y="1897100"/>
              <a:ext cx="159975" cy="146525"/>
            </a:xfrm>
            <a:custGeom>
              <a:rect b="b" l="l" r="r" t="t"/>
              <a:pathLst>
                <a:path extrusionOk="0" h="5861" w="6399">
                  <a:moveTo>
                    <a:pt x="2721" y="666"/>
                  </a:moveTo>
                  <a:cubicBezTo>
                    <a:pt x="3765" y="666"/>
                    <a:pt x="4849" y="1088"/>
                    <a:pt x="5353" y="2170"/>
                  </a:cubicBezTo>
                  <a:cubicBezTo>
                    <a:pt x="5543" y="2645"/>
                    <a:pt x="5543" y="3184"/>
                    <a:pt x="5353" y="3659"/>
                  </a:cubicBezTo>
                  <a:cubicBezTo>
                    <a:pt x="5100" y="4229"/>
                    <a:pt x="4561" y="4767"/>
                    <a:pt x="3928" y="5021"/>
                  </a:cubicBezTo>
                  <a:cubicBezTo>
                    <a:pt x="3591" y="5159"/>
                    <a:pt x="3267" y="5227"/>
                    <a:pt x="2962" y="5227"/>
                  </a:cubicBezTo>
                  <a:cubicBezTo>
                    <a:pt x="2294" y="5227"/>
                    <a:pt x="1723" y="4902"/>
                    <a:pt x="1331" y="4292"/>
                  </a:cubicBezTo>
                  <a:cubicBezTo>
                    <a:pt x="793" y="3374"/>
                    <a:pt x="793" y="1854"/>
                    <a:pt x="1869" y="967"/>
                  </a:cubicBezTo>
                  <a:cubicBezTo>
                    <a:pt x="1901" y="904"/>
                    <a:pt x="1933" y="840"/>
                    <a:pt x="1933" y="745"/>
                  </a:cubicBezTo>
                  <a:cubicBezTo>
                    <a:pt x="2186" y="693"/>
                    <a:pt x="2452" y="666"/>
                    <a:pt x="2721" y="666"/>
                  </a:cubicBezTo>
                  <a:close/>
                  <a:moveTo>
                    <a:pt x="3044" y="0"/>
                  </a:moveTo>
                  <a:cubicBezTo>
                    <a:pt x="2604" y="0"/>
                    <a:pt x="2193" y="122"/>
                    <a:pt x="1838" y="365"/>
                  </a:cubicBezTo>
                  <a:cubicBezTo>
                    <a:pt x="1774" y="365"/>
                    <a:pt x="1774" y="397"/>
                    <a:pt x="1774" y="397"/>
                  </a:cubicBezTo>
                  <a:cubicBezTo>
                    <a:pt x="1743" y="381"/>
                    <a:pt x="1695" y="373"/>
                    <a:pt x="1648" y="373"/>
                  </a:cubicBezTo>
                  <a:cubicBezTo>
                    <a:pt x="1600" y="373"/>
                    <a:pt x="1553" y="381"/>
                    <a:pt x="1521" y="397"/>
                  </a:cubicBezTo>
                  <a:cubicBezTo>
                    <a:pt x="1458" y="429"/>
                    <a:pt x="1426" y="429"/>
                    <a:pt x="1394" y="492"/>
                  </a:cubicBezTo>
                  <a:cubicBezTo>
                    <a:pt x="159" y="1347"/>
                    <a:pt x="1" y="3057"/>
                    <a:pt x="508" y="4292"/>
                  </a:cubicBezTo>
                  <a:cubicBezTo>
                    <a:pt x="971" y="5288"/>
                    <a:pt x="1926" y="5861"/>
                    <a:pt x="2975" y="5861"/>
                  </a:cubicBezTo>
                  <a:cubicBezTo>
                    <a:pt x="3361" y="5861"/>
                    <a:pt x="3759" y="5784"/>
                    <a:pt x="4150" y="5622"/>
                  </a:cubicBezTo>
                  <a:cubicBezTo>
                    <a:pt x="4403" y="5559"/>
                    <a:pt x="4593" y="5432"/>
                    <a:pt x="4783" y="5274"/>
                  </a:cubicBezTo>
                  <a:cubicBezTo>
                    <a:pt x="5733" y="4609"/>
                    <a:pt x="6398" y="3374"/>
                    <a:pt x="5986" y="2107"/>
                  </a:cubicBezTo>
                  <a:cubicBezTo>
                    <a:pt x="5733" y="1284"/>
                    <a:pt x="4941" y="492"/>
                    <a:pt x="3991" y="175"/>
                  </a:cubicBezTo>
                  <a:cubicBezTo>
                    <a:pt x="3667" y="59"/>
                    <a:pt x="3349" y="0"/>
                    <a:pt x="304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30"/>
            <p:cNvSpPr/>
            <p:nvPr/>
          </p:nvSpPr>
          <p:spPr>
            <a:xfrm>
              <a:off x="-20844775" y="1932500"/>
              <a:ext cx="34850" cy="50050"/>
            </a:xfrm>
            <a:custGeom>
              <a:rect b="b" l="l" r="r" t="t"/>
              <a:pathLst>
                <a:path extrusionOk="0" h="2002" w="1394">
                  <a:moveTo>
                    <a:pt x="1181" y="1"/>
                  </a:moveTo>
                  <a:cubicBezTo>
                    <a:pt x="1159" y="1"/>
                    <a:pt x="1135" y="8"/>
                    <a:pt x="1109" y="26"/>
                  </a:cubicBezTo>
                  <a:cubicBezTo>
                    <a:pt x="729" y="121"/>
                    <a:pt x="349" y="406"/>
                    <a:pt x="159" y="849"/>
                  </a:cubicBezTo>
                  <a:cubicBezTo>
                    <a:pt x="0" y="1198"/>
                    <a:pt x="32" y="1610"/>
                    <a:pt x="254" y="1926"/>
                  </a:cubicBezTo>
                  <a:cubicBezTo>
                    <a:pt x="277" y="1973"/>
                    <a:pt x="351" y="2002"/>
                    <a:pt x="414" y="2002"/>
                  </a:cubicBezTo>
                  <a:cubicBezTo>
                    <a:pt x="437" y="2002"/>
                    <a:pt x="458" y="1998"/>
                    <a:pt x="475" y="1990"/>
                  </a:cubicBezTo>
                  <a:lnTo>
                    <a:pt x="507" y="1990"/>
                  </a:lnTo>
                  <a:cubicBezTo>
                    <a:pt x="570" y="1958"/>
                    <a:pt x="602" y="1863"/>
                    <a:pt x="602" y="1800"/>
                  </a:cubicBezTo>
                  <a:cubicBezTo>
                    <a:pt x="475" y="1515"/>
                    <a:pt x="507" y="1198"/>
                    <a:pt x="634" y="976"/>
                  </a:cubicBezTo>
                  <a:cubicBezTo>
                    <a:pt x="760" y="723"/>
                    <a:pt x="950" y="564"/>
                    <a:pt x="1204" y="501"/>
                  </a:cubicBezTo>
                  <a:cubicBezTo>
                    <a:pt x="1362" y="438"/>
                    <a:pt x="1394" y="343"/>
                    <a:pt x="1362" y="216"/>
                  </a:cubicBezTo>
                  <a:cubicBezTo>
                    <a:pt x="1362" y="184"/>
                    <a:pt x="1362" y="184"/>
                    <a:pt x="1299" y="121"/>
                  </a:cubicBezTo>
                  <a:cubicBezTo>
                    <a:pt x="1276" y="53"/>
                    <a:pt x="1237" y="1"/>
                    <a:pt x="118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30"/>
            <p:cNvSpPr/>
            <p:nvPr/>
          </p:nvSpPr>
          <p:spPr>
            <a:xfrm>
              <a:off x="-15066000" y="1532450"/>
              <a:ext cx="143350" cy="117675"/>
            </a:xfrm>
            <a:custGeom>
              <a:rect b="b" l="l" r="r" t="t"/>
              <a:pathLst>
                <a:path extrusionOk="0" h="4707" w="5734">
                  <a:moveTo>
                    <a:pt x="2648" y="1"/>
                  </a:moveTo>
                  <a:cubicBezTo>
                    <a:pt x="2369" y="1"/>
                    <a:pt x="2086" y="34"/>
                    <a:pt x="1807" y="99"/>
                  </a:cubicBezTo>
                  <a:lnTo>
                    <a:pt x="1775" y="99"/>
                  </a:lnTo>
                  <a:cubicBezTo>
                    <a:pt x="1775" y="194"/>
                    <a:pt x="1775" y="257"/>
                    <a:pt x="1712" y="289"/>
                  </a:cubicBezTo>
                  <a:cubicBezTo>
                    <a:pt x="1" y="1752"/>
                    <a:pt x="816" y="4707"/>
                    <a:pt x="2836" y="4707"/>
                  </a:cubicBezTo>
                  <a:cubicBezTo>
                    <a:pt x="3133" y="4707"/>
                    <a:pt x="3457" y="4643"/>
                    <a:pt x="3802" y="4501"/>
                  </a:cubicBezTo>
                  <a:cubicBezTo>
                    <a:pt x="4911" y="4026"/>
                    <a:pt x="5734" y="2790"/>
                    <a:pt x="5227" y="1555"/>
                  </a:cubicBezTo>
                  <a:cubicBezTo>
                    <a:pt x="4749" y="498"/>
                    <a:pt x="3730" y="1"/>
                    <a:pt x="2648"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30"/>
            <p:cNvSpPr/>
            <p:nvPr/>
          </p:nvSpPr>
          <p:spPr>
            <a:xfrm>
              <a:off x="-15069925" y="1517875"/>
              <a:ext cx="159950" cy="146525"/>
            </a:xfrm>
            <a:custGeom>
              <a:rect b="b" l="l" r="r" t="t"/>
              <a:pathLst>
                <a:path extrusionOk="0" h="5861" w="6398">
                  <a:moveTo>
                    <a:pt x="2798" y="646"/>
                  </a:moveTo>
                  <a:cubicBezTo>
                    <a:pt x="3827" y="646"/>
                    <a:pt x="4886" y="1071"/>
                    <a:pt x="5353" y="2202"/>
                  </a:cubicBezTo>
                  <a:cubicBezTo>
                    <a:pt x="5543" y="2677"/>
                    <a:pt x="5543" y="3183"/>
                    <a:pt x="5353" y="3658"/>
                  </a:cubicBezTo>
                  <a:cubicBezTo>
                    <a:pt x="5099" y="4260"/>
                    <a:pt x="4561" y="4767"/>
                    <a:pt x="3928" y="5052"/>
                  </a:cubicBezTo>
                  <a:cubicBezTo>
                    <a:pt x="3594" y="5179"/>
                    <a:pt x="3273" y="5243"/>
                    <a:pt x="2972" y="5243"/>
                  </a:cubicBezTo>
                  <a:cubicBezTo>
                    <a:pt x="2299" y="5243"/>
                    <a:pt x="1724" y="4926"/>
                    <a:pt x="1331" y="4292"/>
                  </a:cubicBezTo>
                  <a:cubicBezTo>
                    <a:pt x="792" y="3373"/>
                    <a:pt x="792" y="1885"/>
                    <a:pt x="1869" y="967"/>
                  </a:cubicBezTo>
                  <a:cubicBezTo>
                    <a:pt x="1901" y="935"/>
                    <a:pt x="1932" y="840"/>
                    <a:pt x="1932" y="745"/>
                  </a:cubicBezTo>
                  <a:cubicBezTo>
                    <a:pt x="2209" y="681"/>
                    <a:pt x="2502" y="646"/>
                    <a:pt x="2798" y="646"/>
                  </a:cubicBezTo>
                  <a:close/>
                  <a:moveTo>
                    <a:pt x="3042" y="0"/>
                  </a:moveTo>
                  <a:cubicBezTo>
                    <a:pt x="2599" y="0"/>
                    <a:pt x="2180" y="122"/>
                    <a:pt x="1806" y="365"/>
                  </a:cubicBezTo>
                  <a:cubicBezTo>
                    <a:pt x="1774" y="365"/>
                    <a:pt x="1774" y="397"/>
                    <a:pt x="1774" y="397"/>
                  </a:cubicBezTo>
                  <a:cubicBezTo>
                    <a:pt x="1742" y="381"/>
                    <a:pt x="1695" y="373"/>
                    <a:pt x="1643" y="373"/>
                  </a:cubicBezTo>
                  <a:cubicBezTo>
                    <a:pt x="1592" y="373"/>
                    <a:pt x="1537" y="381"/>
                    <a:pt x="1489" y="397"/>
                  </a:cubicBezTo>
                  <a:cubicBezTo>
                    <a:pt x="1457" y="428"/>
                    <a:pt x="1426" y="428"/>
                    <a:pt x="1394" y="492"/>
                  </a:cubicBezTo>
                  <a:cubicBezTo>
                    <a:pt x="159" y="1347"/>
                    <a:pt x="1" y="3057"/>
                    <a:pt x="507" y="4292"/>
                  </a:cubicBezTo>
                  <a:cubicBezTo>
                    <a:pt x="971" y="5288"/>
                    <a:pt x="1926" y="5861"/>
                    <a:pt x="2975" y="5861"/>
                  </a:cubicBezTo>
                  <a:cubicBezTo>
                    <a:pt x="3360" y="5861"/>
                    <a:pt x="3758" y="5783"/>
                    <a:pt x="4149" y="5622"/>
                  </a:cubicBezTo>
                  <a:cubicBezTo>
                    <a:pt x="4403" y="5559"/>
                    <a:pt x="4593" y="5432"/>
                    <a:pt x="4783" y="5274"/>
                  </a:cubicBezTo>
                  <a:cubicBezTo>
                    <a:pt x="5733" y="4609"/>
                    <a:pt x="6398" y="3373"/>
                    <a:pt x="5986" y="2107"/>
                  </a:cubicBezTo>
                  <a:cubicBezTo>
                    <a:pt x="5733" y="1252"/>
                    <a:pt x="4941" y="492"/>
                    <a:pt x="3991" y="175"/>
                  </a:cubicBezTo>
                  <a:cubicBezTo>
                    <a:pt x="3667" y="58"/>
                    <a:pt x="3348" y="0"/>
                    <a:pt x="304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30"/>
            <p:cNvSpPr/>
            <p:nvPr/>
          </p:nvSpPr>
          <p:spPr>
            <a:xfrm>
              <a:off x="-15025575" y="1553125"/>
              <a:ext cx="34850" cy="49400"/>
            </a:xfrm>
            <a:custGeom>
              <a:rect b="b" l="l" r="r" t="t"/>
              <a:pathLst>
                <a:path extrusionOk="0" h="1976" w="1394">
                  <a:moveTo>
                    <a:pt x="1108" y="0"/>
                  </a:moveTo>
                  <a:cubicBezTo>
                    <a:pt x="728" y="95"/>
                    <a:pt x="348" y="380"/>
                    <a:pt x="158" y="823"/>
                  </a:cubicBezTo>
                  <a:cubicBezTo>
                    <a:pt x="0" y="1172"/>
                    <a:pt x="32" y="1583"/>
                    <a:pt x="253" y="1900"/>
                  </a:cubicBezTo>
                  <a:cubicBezTo>
                    <a:pt x="277" y="1947"/>
                    <a:pt x="351" y="1976"/>
                    <a:pt x="414" y="1976"/>
                  </a:cubicBezTo>
                  <a:cubicBezTo>
                    <a:pt x="437" y="1976"/>
                    <a:pt x="458" y="1972"/>
                    <a:pt x="475" y="1963"/>
                  </a:cubicBezTo>
                  <a:lnTo>
                    <a:pt x="507" y="1963"/>
                  </a:lnTo>
                  <a:cubicBezTo>
                    <a:pt x="570" y="1932"/>
                    <a:pt x="602" y="1837"/>
                    <a:pt x="602" y="1773"/>
                  </a:cubicBezTo>
                  <a:cubicBezTo>
                    <a:pt x="475" y="1488"/>
                    <a:pt x="507" y="1172"/>
                    <a:pt x="633" y="950"/>
                  </a:cubicBezTo>
                  <a:cubicBezTo>
                    <a:pt x="760" y="697"/>
                    <a:pt x="950" y="538"/>
                    <a:pt x="1203" y="475"/>
                  </a:cubicBezTo>
                  <a:cubicBezTo>
                    <a:pt x="1362" y="412"/>
                    <a:pt x="1394" y="317"/>
                    <a:pt x="1362" y="190"/>
                  </a:cubicBezTo>
                  <a:cubicBezTo>
                    <a:pt x="1362" y="158"/>
                    <a:pt x="1362" y="158"/>
                    <a:pt x="1299" y="95"/>
                  </a:cubicBezTo>
                  <a:cubicBezTo>
                    <a:pt x="1267" y="32"/>
                    <a:pt x="1235" y="0"/>
                    <a:pt x="110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30"/>
            <p:cNvSpPr/>
            <p:nvPr/>
          </p:nvSpPr>
          <p:spPr>
            <a:xfrm>
              <a:off x="-15288450" y="1273350"/>
              <a:ext cx="203500" cy="194300"/>
            </a:xfrm>
            <a:custGeom>
              <a:rect b="b" l="l" r="r" t="t"/>
              <a:pathLst>
                <a:path extrusionOk="0" h="7772" w="8140">
                  <a:moveTo>
                    <a:pt x="3677" y="689"/>
                  </a:moveTo>
                  <a:cubicBezTo>
                    <a:pt x="5454" y="689"/>
                    <a:pt x="7344" y="2297"/>
                    <a:pt x="7285" y="4477"/>
                  </a:cubicBezTo>
                  <a:cubicBezTo>
                    <a:pt x="7285" y="4604"/>
                    <a:pt x="7348" y="4699"/>
                    <a:pt x="7443" y="4762"/>
                  </a:cubicBezTo>
                  <a:cubicBezTo>
                    <a:pt x="7443" y="4762"/>
                    <a:pt x="7412" y="4762"/>
                    <a:pt x="7412" y="4794"/>
                  </a:cubicBezTo>
                  <a:cubicBezTo>
                    <a:pt x="6669" y="6151"/>
                    <a:pt x="5326" y="7156"/>
                    <a:pt x="3817" y="7156"/>
                  </a:cubicBezTo>
                  <a:cubicBezTo>
                    <a:pt x="3460" y="7156"/>
                    <a:pt x="3094" y="7100"/>
                    <a:pt x="2724" y="6979"/>
                  </a:cubicBezTo>
                  <a:cubicBezTo>
                    <a:pt x="951" y="6377"/>
                    <a:pt x="413" y="4319"/>
                    <a:pt x="1014" y="2735"/>
                  </a:cubicBezTo>
                  <a:cubicBezTo>
                    <a:pt x="1544" y="1292"/>
                    <a:pt x="2589" y="689"/>
                    <a:pt x="3677" y="689"/>
                  </a:cubicBezTo>
                  <a:close/>
                  <a:moveTo>
                    <a:pt x="3859" y="1"/>
                  </a:moveTo>
                  <a:cubicBezTo>
                    <a:pt x="2348" y="1"/>
                    <a:pt x="970" y="988"/>
                    <a:pt x="381" y="2577"/>
                  </a:cubicBezTo>
                  <a:cubicBezTo>
                    <a:pt x="254" y="2894"/>
                    <a:pt x="223" y="3179"/>
                    <a:pt x="191" y="3527"/>
                  </a:cubicBezTo>
                  <a:cubicBezTo>
                    <a:pt x="1" y="5079"/>
                    <a:pt x="634" y="6789"/>
                    <a:pt x="2249" y="7486"/>
                  </a:cubicBezTo>
                  <a:cubicBezTo>
                    <a:pt x="2708" y="7675"/>
                    <a:pt x="3236" y="7772"/>
                    <a:pt x="3779" y="7772"/>
                  </a:cubicBezTo>
                  <a:cubicBezTo>
                    <a:pt x="4510" y="7772"/>
                    <a:pt x="5269" y="7596"/>
                    <a:pt x="5923" y="7232"/>
                  </a:cubicBezTo>
                  <a:cubicBezTo>
                    <a:pt x="6873" y="6694"/>
                    <a:pt x="7507" y="5871"/>
                    <a:pt x="7633" y="4921"/>
                  </a:cubicBezTo>
                  <a:lnTo>
                    <a:pt x="7633" y="4857"/>
                  </a:lnTo>
                  <a:cubicBezTo>
                    <a:pt x="7760" y="4794"/>
                    <a:pt x="7823" y="4699"/>
                    <a:pt x="7855" y="4572"/>
                  </a:cubicBezTo>
                  <a:cubicBezTo>
                    <a:pt x="7855" y="4477"/>
                    <a:pt x="7918" y="4446"/>
                    <a:pt x="7918" y="4382"/>
                  </a:cubicBezTo>
                  <a:cubicBezTo>
                    <a:pt x="8140" y="2387"/>
                    <a:pt x="6588" y="677"/>
                    <a:pt x="4941" y="170"/>
                  </a:cubicBezTo>
                  <a:cubicBezTo>
                    <a:pt x="4579" y="55"/>
                    <a:pt x="4215" y="1"/>
                    <a:pt x="385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30"/>
            <p:cNvSpPr/>
            <p:nvPr/>
          </p:nvSpPr>
          <p:spPr>
            <a:xfrm>
              <a:off x="-15176025" y="1329050"/>
              <a:ext cx="46750" cy="77625"/>
            </a:xfrm>
            <a:custGeom>
              <a:rect b="b" l="l" r="r" t="t"/>
              <a:pathLst>
                <a:path extrusionOk="0" h="3105" w="1870">
                  <a:moveTo>
                    <a:pt x="159" y="1"/>
                  </a:moveTo>
                  <a:cubicBezTo>
                    <a:pt x="33" y="96"/>
                    <a:pt x="1" y="317"/>
                    <a:pt x="191" y="412"/>
                  </a:cubicBezTo>
                  <a:cubicBezTo>
                    <a:pt x="1078" y="729"/>
                    <a:pt x="1584" y="1774"/>
                    <a:pt x="1109" y="2661"/>
                  </a:cubicBezTo>
                  <a:cubicBezTo>
                    <a:pt x="983" y="2851"/>
                    <a:pt x="1204" y="3041"/>
                    <a:pt x="1363" y="3104"/>
                  </a:cubicBezTo>
                  <a:cubicBezTo>
                    <a:pt x="1426" y="3041"/>
                    <a:pt x="1521" y="3009"/>
                    <a:pt x="1553" y="2946"/>
                  </a:cubicBezTo>
                  <a:cubicBezTo>
                    <a:pt x="1869" y="2376"/>
                    <a:pt x="1869" y="1616"/>
                    <a:pt x="1584" y="1046"/>
                  </a:cubicBezTo>
                  <a:cubicBezTo>
                    <a:pt x="1299" y="476"/>
                    <a:pt x="888" y="127"/>
                    <a:pt x="31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30"/>
            <p:cNvSpPr/>
            <p:nvPr/>
          </p:nvSpPr>
          <p:spPr>
            <a:xfrm>
              <a:off x="-15278950" y="1290575"/>
              <a:ext cx="175000" cy="161275"/>
            </a:xfrm>
            <a:custGeom>
              <a:rect b="b" l="l" r="r" t="t"/>
              <a:pathLst>
                <a:path extrusionOk="0" h="6451" w="7000">
                  <a:moveTo>
                    <a:pt x="4435" y="1508"/>
                  </a:moveTo>
                  <a:cubicBezTo>
                    <a:pt x="5733" y="1793"/>
                    <a:pt x="6335" y="3408"/>
                    <a:pt x="5701" y="4517"/>
                  </a:cubicBezTo>
                  <a:cubicBezTo>
                    <a:pt x="5670" y="4643"/>
                    <a:pt x="5543" y="4643"/>
                    <a:pt x="5480" y="4643"/>
                  </a:cubicBezTo>
                  <a:cubicBezTo>
                    <a:pt x="5258" y="4643"/>
                    <a:pt x="5100" y="4422"/>
                    <a:pt x="5226" y="4200"/>
                  </a:cubicBezTo>
                  <a:cubicBezTo>
                    <a:pt x="5701" y="3377"/>
                    <a:pt x="5195" y="2300"/>
                    <a:pt x="4340" y="1920"/>
                  </a:cubicBezTo>
                  <a:cubicBezTo>
                    <a:pt x="4118" y="1856"/>
                    <a:pt x="4150" y="1666"/>
                    <a:pt x="4276" y="1540"/>
                  </a:cubicBezTo>
                  <a:cubicBezTo>
                    <a:pt x="4340" y="1508"/>
                    <a:pt x="4403" y="1508"/>
                    <a:pt x="4435" y="1508"/>
                  </a:cubicBezTo>
                  <a:close/>
                  <a:moveTo>
                    <a:pt x="3255" y="0"/>
                  </a:moveTo>
                  <a:cubicBezTo>
                    <a:pt x="2173" y="0"/>
                    <a:pt x="1132" y="603"/>
                    <a:pt x="603" y="2046"/>
                  </a:cubicBezTo>
                  <a:cubicBezTo>
                    <a:pt x="1" y="3630"/>
                    <a:pt x="508" y="5688"/>
                    <a:pt x="2313" y="6258"/>
                  </a:cubicBezTo>
                  <a:cubicBezTo>
                    <a:pt x="2695" y="6390"/>
                    <a:pt x="3075" y="6451"/>
                    <a:pt x="3445" y="6451"/>
                  </a:cubicBezTo>
                  <a:cubicBezTo>
                    <a:pt x="4945" y="6451"/>
                    <a:pt x="6282" y="5451"/>
                    <a:pt x="6968" y="4105"/>
                  </a:cubicBezTo>
                  <a:cubicBezTo>
                    <a:pt x="6968" y="4073"/>
                    <a:pt x="7000" y="4073"/>
                    <a:pt x="7000" y="4073"/>
                  </a:cubicBezTo>
                  <a:cubicBezTo>
                    <a:pt x="6936" y="4010"/>
                    <a:pt x="6841" y="3915"/>
                    <a:pt x="6841" y="3788"/>
                  </a:cubicBezTo>
                  <a:cubicBezTo>
                    <a:pt x="6900" y="1608"/>
                    <a:pt x="5022" y="0"/>
                    <a:pt x="325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8" name="Shape 28"/>
        <p:cNvGrpSpPr/>
        <p:nvPr/>
      </p:nvGrpSpPr>
      <p:grpSpPr>
        <a:xfrm>
          <a:off x="0" y="0"/>
          <a:ext cx="0" cy="0"/>
          <a:chOff x="0" y="0"/>
          <a:chExt cx="0" cy="0"/>
        </a:xfrm>
      </p:grpSpPr>
      <p:pic>
        <p:nvPicPr>
          <p:cNvPr id="29" name="Google Shape;29;p4"/>
          <p:cNvPicPr preferRelativeResize="0"/>
          <p:nvPr/>
        </p:nvPicPr>
        <p:blipFill>
          <a:blip r:embed="rId2">
            <a:alphaModFix/>
          </a:blip>
          <a:stretch>
            <a:fillRect/>
          </a:stretch>
        </p:blipFill>
        <p:spPr>
          <a:xfrm flipH="1" rot="-5129586">
            <a:off x="-3357652" y="-1876949"/>
            <a:ext cx="6768693" cy="5143501"/>
          </a:xfrm>
          <a:prstGeom prst="rect">
            <a:avLst/>
          </a:prstGeom>
          <a:noFill/>
          <a:ln>
            <a:noFill/>
          </a:ln>
        </p:spPr>
      </p:pic>
      <p:pic>
        <p:nvPicPr>
          <p:cNvPr id="30" name="Google Shape;30;p4"/>
          <p:cNvPicPr preferRelativeResize="0"/>
          <p:nvPr/>
        </p:nvPicPr>
        <p:blipFill rotWithShape="1">
          <a:blip r:embed="rId3">
            <a:alphaModFix amt="60000"/>
          </a:blip>
          <a:srcRect b="0" l="0" r="0" t="0"/>
          <a:stretch/>
        </p:blipFill>
        <p:spPr>
          <a:xfrm flipH="1" rot="-1098180">
            <a:off x="-2878578" y="-2518999"/>
            <a:ext cx="7986848" cy="6069148"/>
          </a:xfrm>
          <a:prstGeom prst="rect">
            <a:avLst/>
          </a:prstGeom>
          <a:noFill/>
          <a:ln>
            <a:noFill/>
          </a:ln>
        </p:spPr>
      </p:pic>
      <p:pic>
        <p:nvPicPr>
          <p:cNvPr id="31" name="Google Shape;31;p4"/>
          <p:cNvPicPr preferRelativeResize="0"/>
          <p:nvPr/>
        </p:nvPicPr>
        <p:blipFill rotWithShape="1">
          <a:blip r:embed="rId4">
            <a:alphaModFix amt="58999"/>
          </a:blip>
          <a:srcRect b="9041" l="0" r="0" t="0"/>
          <a:stretch/>
        </p:blipFill>
        <p:spPr>
          <a:xfrm flipH="1" rot="6971013">
            <a:off x="-2574849" y="196407"/>
            <a:ext cx="5957266" cy="4117701"/>
          </a:xfrm>
          <a:prstGeom prst="rect">
            <a:avLst/>
          </a:prstGeom>
          <a:noFill/>
          <a:ln>
            <a:noFill/>
          </a:ln>
        </p:spPr>
      </p:pic>
      <p:pic>
        <p:nvPicPr>
          <p:cNvPr id="32" name="Google Shape;32;p4"/>
          <p:cNvPicPr preferRelativeResize="0"/>
          <p:nvPr/>
        </p:nvPicPr>
        <p:blipFill rotWithShape="1">
          <a:blip r:embed="rId5">
            <a:alphaModFix/>
          </a:blip>
          <a:srcRect b="0" l="0" r="0" t="0"/>
          <a:stretch/>
        </p:blipFill>
        <p:spPr>
          <a:xfrm rot="6009156">
            <a:off x="5472485" y="1266129"/>
            <a:ext cx="6768693" cy="5143502"/>
          </a:xfrm>
          <a:prstGeom prst="rect">
            <a:avLst/>
          </a:prstGeom>
          <a:noFill/>
          <a:ln>
            <a:noFill/>
          </a:ln>
        </p:spPr>
      </p:pic>
      <p:pic>
        <p:nvPicPr>
          <p:cNvPr id="33" name="Google Shape;33;p4"/>
          <p:cNvPicPr preferRelativeResize="0"/>
          <p:nvPr/>
        </p:nvPicPr>
        <p:blipFill>
          <a:blip r:embed="rId6">
            <a:alphaModFix amt="60000"/>
          </a:blip>
          <a:stretch>
            <a:fillRect/>
          </a:stretch>
        </p:blipFill>
        <p:spPr>
          <a:xfrm rot="6429598">
            <a:off x="4680326" y="1665884"/>
            <a:ext cx="6768696" cy="5143504"/>
          </a:xfrm>
          <a:prstGeom prst="rect">
            <a:avLst/>
          </a:prstGeom>
          <a:noFill/>
          <a:ln>
            <a:noFill/>
          </a:ln>
        </p:spPr>
      </p:pic>
      <p:pic>
        <p:nvPicPr>
          <p:cNvPr id="34" name="Google Shape;34;p4"/>
          <p:cNvPicPr preferRelativeResize="0"/>
          <p:nvPr/>
        </p:nvPicPr>
        <p:blipFill>
          <a:blip r:embed="rId4">
            <a:alphaModFix amt="60000"/>
          </a:blip>
          <a:stretch>
            <a:fillRect/>
          </a:stretch>
        </p:blipFill>
        <p:spPr>
          <a:xfrm rot="-4638475">
            <a:off x="6069917" y="2785496"/>
            <a:ext cx="4442728" cy="3376001"/>
          </a:xfrm>
          <a:prstGeom prst="rect">
            <a:avLst/>
          </a:prstGeom>
          <a:noFill/>
          <a:ln>
            <a:noFill/>
          </a:ln>
        </p:spPr>
      </p:pic>
      <p:pic>
        <p:nvPicPr>
          <p:cNvPr id="35" name="Google Shape;35;p4"/>
          <p:cNvPicPr preferRelativeResize="0"/>
          <p:nvPr/>
        </p:nvPicPr>
        <p:blipFill rotWithShape="1">
          <a:blip r:embed="rId4">
            <a:alphaModFix amt="58999"/>
          </a:blip>
          <a:srcRect b="9041" l="0" r="0" t="0"/>
          <a:stretch/>
        </p:blipFill>
        <p:spPr>
          <a:xfrm flipH="1" rot="-7679180">
            <a:off x="6772056" y="-716149"/>
            <a:ext cx="4188393" cy="2895048"/>
          </a:xfrm>
          <a:prstGeom prst="rect">
            <a:avLst/>
          </a:prstGeom>
          <a:noFill/>
          <a:ln>
            <a:noFill/>
          </a:ln>
        </p:spPr>
      </p:pic>
      <p:sp>
        <p:nvSpPr>
          <p:cNvPr id="36" name="Google Shape;36;p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37" name="Google Shape;37;p4"/>
          <p:cNvSpPr txBox="1"/>
          <p:nvPr>
            <p:ph idx="1" type="body"/>
          </p:nvPr>
        </p:nvSpPr>
        <p:spPr>
          <a:xfrm>
            <a:off x="2344350" y="1304975"/>
            <a:ext cx="4455300" cy="3201300"/>
          </a:xfrm>
          <a:prstGeom prst="rect">
            <a:avLst/>
          </a:prstGeom>
        </p:spPr>
        <p:txBody>
          <a:bodyPr anchorCtr="0" anchor="t" bIns="91425" lIns="91425" spcFirstLastPara="1" rIns="91425" wrap="square" tIns="91425">
            <a:noAutofit/>
          </a:bodyPr>
          <a:lstStyle>
            <a:lvl1pPr indent="-317500" lvl="0" marL="457200" rtl="0">
              <a:lnSpc>
                <a:spcPct val="100000"/>
              </a:lnSpc>
              <a:spcBef>
                <a:spcPts val="0"/>
              </a:spcBef>
              <a:spcAft>
                <a:spcPts val="0"/>
              </a:spcAft>
              <a:buClr>
                <a:schemeClr val="dk1"/>
              </a:buClr>
              <a:buSzPts val="1400"/>
              <a:buChar char="●"/>
              <a:defRPr/>
            </a:lvl1pPr>
            <a:lvl2pPr indent="-304800" lvl="1" marL="914400" rtl="0">
              <a:lnSpc>
                <a:spcPct val="100000"/>
              </a:lnSpc>
              <a:spcBef>
                <a:spcPts val="500"/>
              </a:spcBef>
              <a:spcAft>
                <a:spcPts val="0"/>
              </a:spcAft>
              <a:buSzPts val="1200"/>
              <a:buFont typeface="Roboto Condensed"/>
              <a:buChar char="○"/>
              <a:defRPr/>
            </a:lvl2pPr>
            <a:lvl3pPr indent="-304800" lvl="2" marL="1371600" rtl="0">
              <a:lnSpc>
                <a:spcPct val="100000"/>
              </a:lnSpc>
              <a:spcBef>
                <a:spcPts val="0"/>
              </a:spcBef>
              <a:spcAft>
                <a:spcPts val="0"/>
              </a:spcAft>
              <a:buSzPts val="1200"/>
              <a:buFont typeface="Roboto Condensed"/>
              <a:buChar char="■"/>
              <a:defRPr/>
            </a:lvl3pPr>
            <a:lvl4pPr indent="-304800" lvl="3" marL="1828800" rtl="0">
              <a:lnSpc>
                <a:spcPct val="100000"/>
              </a:lnSpc>
              <a:spcBef>
                <a:spcPts val="0"/>
              </a:spcBef>
              <a:spcAft>
                <a:spcPts val="0"/>
              </a:spcAft>
              <a:buSzPts val="1200"/>
              <a:buFont typeface="Roboto Condensed"/>
              <a:buChar char="●"/>
              <a:defRPr/>
            </a:lvl4pPr>
            <a:lvl5pPr indent="-304800" lvl="4" marL="2286000" rtl="0">
              <a:lnSpc>
                <a:spcPct val="100000"/>
              </a:lnSpc>
              <a:spcBef>
                <a:spcPts val="0"/>
              </a:spcBef>
              <a:spcAft>
                <a:spcPts val="0"/>
              </a:spcAft>
              <a:buSzPts val="1200"/>
              <a:buFont typeface="Roboto Condensed"/>
              <a:buChar char="○"/>
              <a:defRPr/>
            </a:lvl5pPr>
            <a:lvl6pPr indent="-304800" lvl="5" marL="2743200" rtl="0">
              <a:lnSpc>
                <a:spcPct val="100000"/>
              </a:lnSpc>
              <a:spcBef>
                <a:spcPts val="0"/>
              </a:spcBef>
              <a:spcAft>
                <a:spcPts val="0"/>
              </a:spcAft>
              <a:buSzPts val="1200"/>
              <a:buFont typeface="Roboto Condensed"/>
              <a:buChar char="■"/>
              <a:defRPr/>
            </a:lvl6pPr>
            <a:lvl7pPr indent="-304800" lvl="6" marL="3200400" rtl="0">
              <a:lnSpc>
                <a:spcPct val="100000"/>
              </a:lnSpc>
              <a:spcBef>
                <a:spcPts val="0"/>
              </a:spcBef>
              <a:spcAft>
                <a:spcPts val="0"/>
              </a:spcAft>
              <a:buSzPts val="1200"/>
              <a:buFont typeface="Roboto Condensed"/>
              <a:buChar char="●"/>
              <a:defRPr/>
            </a:lvl7pPr>
            <a:lvl8pPr indent="-304800" lvl="7" marL="3657600" rtl="0">
              <a:lnSpc>
                <a:spcPct val="100000"/>
              </a:lnSpc>
              <a:spcBef>
                <a:spcPts val="0"/>
              </a:spcBef>
              <a:spcAft>
                <a:spcPts val="0"/>
              </a:spcAft>
              <a:buSzPts val="1200"/>
              <a:buFont typeface="Roboto Condensed"/>
              <a:buChar char="○"/>
              <a:defRPr/>
            </a:lvl8pPr>
            <a:lvl9pPr indent="-304800" lvl="8" marL="4114800" rtl="0">
              <a:lnSpc>
                <a:spcPct val="100000"/>
              </a:lnSpc>
              <a:spcBef>
                <a:spcPts val="0"/>
              </a:spcBef>
              <a:spcAft>
                <a:spcPts val="0"/>
              </a:spcAft>
              <a:buSzPts val="1200"/>
              <a:buFont typeface="Roboto Condensed"/>
              <a:buChar char="■"/>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1">
  <p:cSld name="CUSTOM_3_1">
    <p:spTree>
      <p:nvGrpSpPr>
        <p:cNvPr id="344" name="Shape 344"/>
        <p:cNvGrpSpPr/>
        <p:nvPr/>
      </p:nvGrpSpPr>
      <p:grpSpPr>
        <a:xfrm>
          <a:off x="0" y="0"/>
          <a:ext cx="0" cy="0"/>
          <a:chOff x="0" y="0"/>
          <a:chExt cx="0" cy="0"/>
        </a:xfrm>
      </p:grpSpPr>
      <p:sp>
        <p:nvSpPr>
          <p:cNvPr id="345" name="Google Shape;345;p31"/>
          <p:cNvSpPr txBox="1"/>
          <p:nvPr>
            <p:ph type="title"/>
          </p:nvPr>
        </p:nvSpPr>
        <p:spPr>
          <a:xfrm>
            <a:off x="5137981" y="2734143"/>
            <a:ext cx="3382500" cy="503700"/>
          </a:xfrm>
          <a:prstGeom prst="rect">
            <a:avLst/>
          </a:prstGeom>
        </p:spPr>
        <p:txBody>
          <a:bodyPr anchorCtr="0" anchor="t" bIns="91425" lIns="91425" spcFirstLastPara="1" rIns="91425" wrap="square" tIns="91425">
            <a:noAutofit/>
          </a:bodyPr>
          <a:lstStyle>
            <a:lvl1pPr lvl="0" rtl="0" algn="r">
              <a:spcBef>
                <a:spcPts val="0"/>
              </a:spcBef>
              <a:spcAft>
                <a:spcPts val="0"/>
              </a:spcAft>
              <a:buNone/>
              <a:defRPr>
                <a:solidFill>
                  <a:schemeClr val="dk2"/>
                </a:solidFill>
              </a:defRPr>
            </a:lvl1pPr>
            <a:lvl2pPr lvl="1" rtl="0" algn="r">
              <a:spcBef>
                <a:spcPts val="0"/>
              </a:spcBef>
              <a:spcAft>
                <a:spcPts val="0"/>
              </a:spcAft>
              <a:buNone/>
              <a:defRPr>
                <a:solidFill>
                  <a:schemeClr val="dk2"/>
                </a:solidFill>
              </a:defRPr>
            </a:lvl2pPr>
            <a:lvl3pPr lvl="2" rtl="0" algn="r">
              <a:spcBef>
                <a:spcPts val="0"/>
              </a:spcBef>
              <a:spcAft>
                <a:spcPts val="0"/>
              </a:spcAft>
              <a:buNone/>
              <a:defRPr>
                <a:solidFill>
                  <a:schemeClr val="dk2"/>
                </a:solidFill>
              </a:defRPr>
            </a:lvl3pPr>
            <a:lvl4pPr lvl="3" rtl="0" algn="r">
              <a:spcBef>
                <a:spcPts val="0"/>
              </a:spcBef>
              <a:spcAft>
                <a:spcPts val="0"/>
              </a:spcAft>
              <a:buNone/>
              <a:defRPr>
                <a:solidFill>
                  <a:schemeClr val="dk2"/>
                </a:solidFill>
              </a:defRPr>
            </a:lvl4pPr>
            <a:lvl5pPr lvl="4" rtl="0" algn="r">
              <a:spcBef>
                <a:spcPts val="0"/>
              </a:spcBef>
              <a:spcAft>
                <a:spcPts val="0"/>
              </a:spcAft>
              <a:buNone/>
              <a:defRPr>
                <a:solidFill>
                  <a:schemeClr val="dk2"/>
                </a:solidFill>
              </a:defRPr>
            </a:lvl5pPr>
            <a:lvl6pPr lvl="5" rtl="0" algn="r">
              <a:spcBef>
                <a:spcPts val="0"/>
              </a:spcBef>
              <a:spcAft>
                <a:spcPts val="0"/>
              </a:spcAft>
              <a:buNone/>
              <a:defRPr>
                <a:solidFill>
                  <a:schemeClr val="dk2"/>
                </a:solidFill>
              </a:defRPr>
            </a:lvl6pPr>
            <a:lvl7pPr lvl="6" rtl="0" algn="r">
              <a:spcBef>
                <a:spcPts val="0"/>
              </a:spcBef>
              <a:spcAft>
                <a:spcPts val="0"/>
              </a:spcAft>
              <a:buNone/>
              <a:defRPr>
                <a:solidFill>
                  <a:schemeClr val="dk2"/>
                </a:solidFill>
              </a:defRPr>
            </a:lvl7pPr>
            <a:lvl8pPr lvl="7" rtl="0" algn="r">
              <a:spcBef>
                <a:spcPts val="0"/>
              </a:spcBef>
              <a:spcAft>
                <a:spcPts val="0"/>
              </a:spcAft>
              <a:buNone/>
              <a:defRPr>
                <a:solidFill>
                  <a:schemeClr val="dk2"/>
                </a:solidFill>
              </a:defRPr>
            </a:lvl8pPr>
            <a:lvl9pPr lvl="8" rtl="0" algn="r">
              <a:spcBef>
                <a:spcPts val="0"/>
              </a:spcBef>
              <a:spcAft>
                <a:spcPts val="0"/>
              </a:spcAft>
              <a:buNone/>
              <a:defRPr>
                <a:solidFill>
                  <a:schemeClr val="dk2"/>
                </a:solidFill>
              </a:defRPr>
            </a:lvl9pPr>
          </a:lstStyle>
          <a:p/>
        </p:txBody>
      </p:sp>
      <p:sp>
        <p:nvSpPr>
          <p:cNvPr id="346" name="Google Shape;346;p31"/>
          <p:cNvSpPr txBox="1"/>
          <p:nvPr>
            <p:ph idx="1" type="subTitle"/>
          </p:nvPr>
        </p:nvSpPr>
        <p:spPr>
          <a:xfrm>
            <a:off x="2959325" y="1242068"/>
            <a:ext cx="5790900" cy="1534200"/>
          </a:xfrm>
          <a:prstGeom prst="rect">
            <a:avLst/>
          </a:prstGeom>
          <a:noFill/>
        </p:spPr>
        <p:txBody>
          <a:bodyPr anchorCtr="0" anchor="ctr" bIns="91425" lIns="91425" spcFirstLastPara="1" rIns="91425" wrap="square" tIns="91425">
            <a:noAutofit/>
          </a:bodyPr>
          <a:lstStyle>
            <a:lvl1pPr lvl="0" marR="228600" rtl="0" algn="r">
              <a:lnSpc>
                <a:spcPct val="100000"/>
              </a:lnSpc>
              <a:spcBef>
                <a:spcPts val="1000"/>
              </a:spcBef>
              <a:spcAft>
                <a:spcPts val="0"/>
              </a:spcAft>
              <a:buClr>
                <a:schemeClr val="dk1"/>
              </a:buClr>
              <a:buSzPts val="1400"/>
              <a:buNone/>
              <a:defRPr sz="2500">
                <a:solidFill>
                  <a:schemeClr val="lt2"/>
                </a:solidFill>
                <a:latin typeface="Lato"/>
                <a:ea typeface="Lato"/>
                <a:cs typeface="Lato"/>
                <a:sym typeface="Lato"/>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TITLE_ONLY_2">
    <p:spTree>
      <p:nvGrpSpPr>
        <p:cNvPr id="347" name="Shape 347"/>
        <p:cNvGrpSpPr/>
        <p:nvPr/>
      </p:nvGrpSpPr>
      <p:grpSpPr>
        <a:xfrm>
          <a:off x="0" y="0"/>
          <a:ext cx="0" cy="0"/>
          <a:chOff x="0" y="0"/>
          <a:chExt cx="0" cy="0"/>
        </a:xfrm>
      </p:grpSpPr>
      <p:sp>
        <p:nvSpPr>
          <p:cNvPr id="348" name="Google Shape;348;p32"/>
          <p:cNvSpPr txBox="1"/>
          <p:nvPr>
            <p:ph type="title"/>
          </p:nvPr>
        </p:nvSpPr>
        <p:spPr>
          <a:xfrm>
            <a:off x="616250" y="554700"/>
            <a:ext cx="7906800" cy="5727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grpSp>
        <p:nvGrpSpPr>
          <p:cNvPr id="349" name="Google Shape;349;p32"/>
          <p:cNvGrpSpPr/>
          <p:nvPr/>
        </p:nvGrpSpPr>
        <p:grpSpPr>
          <a:xfrm>
            <a:off x="718809" y="544092"/>
            <a:ext cx="8051006" cy="989495"/>
            <a:chOff x="-21177300" y="1273350"/>
            <a:chExt cx="6267325" cy="770275"/>
          </a:xfrm>
        </p:grpSpPr>
        <p:sp>
          <p:nvSpPr>
            <p:cNvPr id="350" name="Google Shape;350;p32"/>
            <p:cNvSpPr/>
            <p:nvPr/>
          </p:nvSpPr>
          <p:spPr>
            <a:xfrm>
              <a:off x="-21172675" y="1664650"/>
              <a:ext cx="142650" cy="117700"/>
            </a:xfrm>
            <a:custGeom>
              <a:rect b="b" l="l" r="r" t="t"/>
              <a:pathLst>
                <a:path extrusionOk="0" h="4708" w="5706">
                  <a:moveTo>
                    <a:pt x="2711" y="1"/>
                  </a:moveTo>
                  <a:cubicBezTo>
                    <a:pt x="2409" y="1"/>
                    <a:pt x="2105" y="45"/>
                    <a:pt x="1811" y="131"/>
                  </a:cubicBezTo>
                  <a:lnTo>
                    <a:pt x="1747" y="131"/>
                  </a:lnTo>
                  <a:cubicBezTo>
                    <a:pt x="1747" y="194"/>
                    <a:pt x="1747" y="289"/>
                    <a:pt x="1684" y="321"/>
                  </a:cubicBezTo>
                  <a:cubicBezTo>
                    <a:pt x="0" y="1756"/>
                    <a:pt x="794" y="4708"/>
                    <a:pt x="2809" y="4708"/>
                  </a:cubicBezTo>
                  <a:cubicBezTo>
                    <a:pt x="3105" y="4708"/>
                    <a:pt x="3429" y="4644"/>
                    <a:pt x="3774" y="4501"/>
                  </a:cubicBezTo>
                  <a:cubicBezTo>
                    <a:pt x="4882" y="4026"/>
                    <a:pt x="5706" y="2823"/>
                    <a:pt x="5199" y="1588"/>
                  </a:cubicBezTo>
                  <a:cubicBezTo>
                    <a:pt x="4734" y="510"/>
                    <a:pt x="3739" y="1"/>
                    <a:pt x="271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32"/>
            <p:cNvSpPr/>
            <p:nvPr/>
          </p:nvSpPr>
          <p:spPr>
            <a:xfrm>
              <a:off x="-21177300" y="1649525"/>
              <a:ext cx="160750" cy="146750"/>
            </a:xfrm>
            <a:custGeom>
              <a:rect b="b" l="l" r="r" t="t"/>
              <a:pathLst>
                <a:path extrusionOk="0" h="5870" w="6430">
                  <a:moveTo>
                    <a:pt x="2773" y="672"/>
                  </a:moveTo>
                  <a:cubicBezTo>
                    <a:pt x="3800" y="672"/>
                    <a:pt x="4857" y="1103"/>
                    <a:pt x="5352" y="2193"/>
                  </a:cubicBezTo>
                  <a:cubicBezTo>
                    <a:pt x="5542" y="2668"/>
                    <a:pt x="5542" y="3175"/>
                    <a:pt x="5352" y="3650"/>
                  </a:cubicBezTo>
                  <a:cubicBezTo>
                    <a:pt x="5099" y="4251"/>
                    <a:pt x="4561" y="4758"/>
                    <a:pt x="3927" y="5043"/>
                  </a:cubicBezTo>
                  <a:cubicBezTo>
                    <a:pt x="3593" y="5181"/>
                    <a:pt x="3271" y="5248"/>
                    <a:pt x="2969" y="5248"/>
                  </a:cubicBezTo>
                  <a:cubicBezTo>
                    <a:pt x="2300" y="5248"/>
                    <a:pt x="1733" y="4916"/>
                    <a:pt x="1362" y="4283"/>
                  </a:cubicBezTo>
                  <a:cubicBezTo>
                    <a:pt x="792" y="3365"/>
                    <a:pt x="792" y="1876"/>
                    <a:pt x="1869" y="958"/>
                  </a:cubicBezTo>
                  <a:cubicBezTo>
                    <a:pt x="1901" y="926"/>
                    <a:pt x="1932" y="831"/>
                    <a:pt x="1932" y="768"/>
                  </a:cubicBezTo>
                  <a:cubicBezTo>
                    <a:pt x="2202" y="706"/>
                    <a:pt x="2486" y="672"/>
                    <a:pt x="2773" y="672"/>
                  </a:cubicBezTo>
                  <a:close/>
                  <a:moveTo>
                    <a:pt x="3085" y="0"/>
                  </a:moveTo>
                  <a:cubicBezTo>
                    <a:pt x="2639" y="0"/>
                    <a:pt x="2221" y="126"/>
                    <a:pt x="1837" y="356"/>
                  </a:cubicBezTo>
                  <a:cubicBezTo>
                    <a:pt x="1774" y="356"/>
                    <a:pt x="1774" y="419"/>
                    <a:pt x="1774" y="419"/>
                  </a:cubicBezTo>
                  <a:cubicBezTo>
                    <a:pt x="1742" y="388"/>
                    <a:pt x="1695" y="372"/>
                    <a:pt x="1647" y="372"/>
                  </a:cubicBezTo>
                  <a:cubicBezTo>
                    <a:pt x="1600" y="372"/>
                    <a:pt x="1552" y="388"/>
                    <a:pt x="1521" y="419"/>
                  </a:cubicBezTo>
                  <a:cubicBezTo>
                    <a:pt x="1489" y="451"/>
                    <a:pt x="1426" y="451"/>
                    <a:pt x="1394" y="483"/>
                  </a:cubicBezTo>
                  <a:cubicBezTo>
                    <a:pt x="159" y="1369"/>
                    <a:pt x="0" y="3048"/>
                    <a:pt x="507" y="4283"/>
                  </a:cubicBezTo>
                  <a:cubicBezTo>
                    <a:pt x="973" y="5307"/>
                    <a:pt x="1934" y="5869"/>
                    <a:pt x="2989" y="5869"/>
                  </a:cubicBezTo>
                  <a:cubicBezTo>
                    <a:pt x="3370" y="5869"/>
                    <a:pt x="3763" y="5796"/>
                    <a:pt x="4149" y="5645"/>
                  </a:cubicBezTo>
                  <a:cubicBezTo>
                    <a:pt x="4402" y="5550"/>
                    <a:pt x="4592" y="5423"/>
                    <a:pt x="4782" y="5265"/>
                  </a:cubicBezTo>
                  <a:cubicBezTo>
                    <a:pt x="5733" y="4600"/>
                    <a:pt x="6429" y="3365"/>
                    <a:pt x="5986" y="2098"/>
                  </a:cubicBezTo>
                  <a:cubicBezTo>
                    <a:pt x="5733" y="1274"/>
                    <a:pt x="4941" y="514"/>
                    <a:pt x="3991" y="166"/>
                  </a:cubicBezTo>
                  <a:cubicBezTo>
                    <a:pt x="3678" y="54"/>
                    <a:pt x="3376" y="0"/>
                    <a:pt x="308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32"/>
            <p:cNvSpPr/>
            <p:nvPr/>
          </p:nvSpPr>
          <p:spPr>
            <a:xfrm>
              <a:off x="-21132975" y="1685050"/>
              <a:ext cx="34875" cy="50475"/>
            </a:xfrm>
            <a:custGeom>
              <a:rect b="b" l="l" r="r" t="t"/>
              <a:pathLst>
                <a:path extrusionOk="0" h="2019" w="1395">
                  <a:moveTo>
                    <a:pt x="1176" y="0"/>
                  </a:moveTo>
                  <a:cubicBezTo>
                    <a:pt x="1154" y="0"/>
                    <a:pt x="1132" y="4"/>
                    <a:pt x="1109" y="12"/>
                  </a:cubicBezTo>
                  <a:cubicBezTo>
                    <a:pt x="729" y="138"/>
                    <a:pt x="381" y="423"/>
                    <a:pt x="159" y="835"/>
                  </a:cubicBezTo>
                  <a:cubicBezTo>
                    <a:pt x="1" y="1215"/>
                    <a:pt x="64" y="1595"/>
                    <a:pt x="254" y="1912"/>
                  </a:cubicBezTo>
                  <a:cubicBezTo>
                    <a:pt x="278" y="1983"/>
                    <a:pt x="355" y="2019"/>
                    <a:pt x="419" y="2019"/>
                  </a:cubicBezTo>
                  <a:cubicBezTo>
                    <a:pt x="440" y="2019"/>
                    <a:pt x="460" y="2015"/>
                    <a:pt x="476" y="2007"/>
                  </a:cubicBezTo>
                  <a:lnTo>
                    <a:pt x="539" y="2007"/>
                  </a:lnTo>
                  <a:cubicBezTo>
                    <a:pt x="571" y="1944"/>
                    <a:pt x="603" y="1880"/>
                    <a:pt x="603" y="1785"/>
                  </a:cubicBezTo>
                  <a:cubicBezTo>
                    <a:pt x="476" y="1532"/>
                    <a:pt x="539" y="1215"/>
                    <a:pt x="634" y="962"/>
                  </a:cubicBezTo>
                  <a:cubicBezTo>
                    <a:pt x="761" y="740"/>
                    <a:pt x="951" y="582"/>
                    <a:pt x="1204" y="487"/>
                  </a:cubicBezTo>
                  <a:cubicBezTo>
                    <a:pt x="1363" y="455"/>
                    <a:pt x="1394" y="328"/>
                    <a:pt x="1363" y="202"/>
                  </a:cubicBezTo>
                  <a:cubicBezTo>
                    <a:pt x="1363" y="170"/>
                    <a:pt x="1363" y="170"/>
                    <a:pt x="1331" y="138"/>
                  </a:cubicBezTo>
                  <a:cubicBezTo>
                    <a:pt x="1307" y="42"/>
                    <a:pt x="1246" y="0"/>
                    <a:pt x="117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32"/>
            <p:cNvSpPr/>
            <p:nvPr/>
          </p:nvSpPr>
          <p:spPr>
            <a:xfrm>
              <a:off x="-20884500" y="1912100"/>
              <a:ext cx="142675" cy="118050"/>
            </a:xfrm>
            <a:custGeom>
              <a:rect b="b" l="l" r="r" t="t"/>
              <a:pathLst>
                <a:path extrusionOk="0" h="4722" w="5707">
                  <a:moveTo>
                    <a:pt x="2654" y="0"/>
                  </a:moveTo>
                  <a:cubicBezTo>
                    <a:pt x="2362" y="0"/>
                    <a:pt x="2067" y="38"/>
                    <a:pt x="1779" y="114"/>
                  </a:cubicBezTo>
                  <a:lnTo>
                    <a:pt x="1748" y="114"/>
                  </a:lnTo>
                  <a:cubicBezTo>
                    <a:pt x="1748" y="209"/>
                    <a:pt x="1748" y="272"/>
                    <a:pt x="1684" y="304"/>
                  </a:cubicBezTo>
                  <a:cubicBezTo>
                    <a:pt x="0" y="1767"/>
                    <a:pt x="795" y="4722"/>
                    <a:pt x="2810" y="4722"/>
                  </a:cubicBezTo>
                  <a:cubicBezTo>
                    <a:pt x="3106" y="4722"/>
                    <a:pt x="3429" y="4658"/>
                    <a:pt x="3775" y="4516"/>
                  </a:cubicBezTo>
                  <a:cubicBezTo>
                    <a:pt x="4883" y="4041"/>
                    <a:pt x="5706" y="2806"/>
                    <a:pt x="5200" y="1570"/>
                  </a:cubicBezTo>
                  <a:cubicBezTo>
                    <a:pt x="4728" y="503"/>
                    <a:pt x="3712" y="0"/>
                    <a:pt x="2654"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32"/>
            <p:cNvSpPr/>
            <p:nvPr/>
          </p:nvSpPr>
          <p:spPr>
            <a:xfrm>
              <a:off x="-20889125" y="1897100"/>
              <a:ext cx="159975" cy="146525"/>
            </a:xfrm>
            <a:custGeom>
              <a:rect b="b" l="l" r="r" t="t"/>
              <a:pathLst>
                <a:path extrusionOk="0" h="5861" w="6399">
                  <a:moveTo>
                    <a:pt x="2721" y="666"/>
                  </a:moveTo>
                  <a:cubicBezTo>
                    <a:pt x="3765" y="666"/>
                    <a:pt x="4849" y="1088"/>
                    <a:pt x="5353" y="2170"/>
                  </a:cubicBezTo>
                  <a:cubicBezTo>
                    <a:pt x="5543" y="2645"/>
                    <a:pt x="5543" y="3184"/>
                    <a:pt x="5353" y="3659"/>
                  </a:cubicBezTo>
                  <a:cubicBezTo>
                    <a:pt x="5100" y="4229"/>
                    <a:pt x="4561" y="4767"/>
                    <a:pt x="3928" y="5021"/>
                  </a:cubicBezTo>
                  <a:cubicBezTo>
                    <a:pt x="3591" y="5159"/>
                    <a:pt x="3267" y="5227"/>
                    <a:pt x="2962" y="5227"/>
                  </a:cubicBezTo>
                  <a:cubicBezTo>
                    <a:pt x="2294" y="5227"/>
                    <a:pt x="1723" y="4902"/>
                    <a:pt x="1331" y="4292"/>
                  </a:cubicBezTo>
                  <a:cubicBezTo>
                    <a:pt x="793" y="3374"/>
                    <a:pt x="793" y="1854"/>
                    <a:pt x="1869" y="967"/>
                  </a:cubicBezTo>
                  <a:cubicBezTo>
                    <a:pt x="1901" y="904"/>
                    <a:pt x="1933" y="840"/>
                    <a:pt x="1933" y="745"/>
                  </a:cubicBezTo>
                  <a:cubicBezTo>
                    <a:pt x="2186" y="693"/>
                    <a:pt x="2452" y="666"/>
                    <a:pt x="2721" y="666"/>
                  </a:cubicBezTo>
                  <a:close/>
                  <a:moveTo>
                    <a:pt x="3044" y="0"/>
                  </a:moveTo>
                  <a:cubicBezTo>
                    <a:pt x="2604" y="0"/>
                    <a:pt x="2193" y="122"/>
                    <a:pt x="1838" y="365"/>
                  </a:cubicBezTo>
                  <a:cubicBezTo>
                    <a:pt x="1774" y="365"/>
                    <a:pt x="1774" y="397"/>
                    <a:pt x="1774" y="397"/>
                  </a:cubicBezTo>
                  <a:cubicBezTo>
                    <a:pt x="1743" y="381"/>
                    <a:pt x="1695" y="373"/>
                    <a:pt x="1648" y="373"/>
                  </a:cubicBezTo>
                  <a:cubicBezTo>
                    <a:pt x="1600" y="373"/>
                    <a:pt x="1553" y="381"/>
                    <a:pt x="1521" y="397"/>
                  </a:cubicBezTo>
                  <a:cubicBezTo>
                    <a:pt x="1458" y="429"/>
                    <a:pt x="1426" y="429"/>
                    <a:pt x="1394" y="492"/>
                  </a:cubicBezTo>
                  <a:cubicBezTo>
                    <a:pt x="159" y="1347"/>
                    <a:pt x="1" y="3057"/>
                    <a:pt x="508" y="4292"/>
                  </a:cubicBezTo>
                  <a:cubicBezTo>
                    <a:pt x="971" y="5288"/>
                    <a:pt x="1926" y="5861"/>
                    <a:pt x="2975" y="5861"/>
                  </a:cubicBezTo>
                  <a:cubicBezTo>
                    <a:pt x="3361" y="5861"/>
                    <a:pt x="3759" y="5784"/>
                    <a:pt x="4150" y="5622"/>
                  </a:cubicBezTo>
                  <a:cubicBezTo>
                    <a:pt x="4403" y="5559"/>
                    <a:pt x="4593" y="5432"/>
                    <a:pt x="4783" y="5274"/>
                  </a:cubicBezTo>
                  <a:cubicBezTo>
                    <a:pt x="5733" y="4609"/>
                    <a:pt x="6398" y="3374"/>
                    <a:pt x="5986" y="2107"/>
                  </a:cubicBezTo>
                  <a:cubicBezTo>
                    <a:pt x="5733" y="1284"/>
                    <a:pt x="4941" y="492"/>
                    <a:pt x="3991" y="175"/>
                  </a:cubicBezTo>
                  <a:cubicBezTo>
                    <a:pt x="3667" y="59"/>
                    <a:pt x="3349" y="0"/>
                    <a:pt x="304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32"/>
            <p:cNvSpPr/>
            <p:nvPr/>
          </p:nvSpPr>
          <p:spPr>
            <a:xfrm>
              <a:off x="-20844775" y="1932500"/>
              <a:ext cx="34850" cy="50050"/>
            </a:xfrm>
            <a:custGeom>
              <a:rect b="b" l="l" r="r" t="t"/>
              <a:pathLst>
                <a:path extrusionOk="0" h="2002" w="1394">
                  <a:moveTo>
                    <a:pt x="1181" y="1"/>
                  </a:moveTo>
                  <a:cubicBezTo>
                    <a:pt x="1159" y="1"/>
                    <a:pt x="1135" y="8"/>
                    <a:pt x="1109" y="26"/>
                  </a:cubicBezTo>
                  <a:cubicBezTo>
                    <a:pt x="729" y="121"/>
                    <a:pt x="349" y="406"/>
                    <a:pt x="159" y="849"/>
                  </a:cubicBezTo>
                  <a:cubicBezTo>
                    <a:pt x="0" y="1198"/>
                    <a:pt x="32" y="1610"/>
                    <a:pt x="254" y="1926"/>
                  </a:cubicBezTo>
                  <a:cubicBezTo>
                    <a:pt x="277" y="1973"/>
                    <a:pt x="351" y="2002"/>
                    <a:pt x="414" y="2002"/>
                  </a:cubicBezTo>
                  <a:cubicBezTo>
                    <a:pt x="437" y="2002"/>
                    <a:pt x="458" y="1998"/>
                    <a:pt x="475" y="1990"/>
                  </a:cubicBezTo>
                  <a:lnTo>
                    <a:pt x="507" y="1990"/>
                  </a:lnTo>
                  <a:cubicBezTo>
                    <a:pt x="570" y="1958"/>
                    <a:pt x="602" y="1863"/>
                    <a:pt x="602" y="1800"/>
                  </a:cubicBezTo>
                  <a:cubicBezTo>
                    <a:pt x="475" y="1515"/>
                    <a:pt x="507" y="1198"/>
                    <a:pt x="634" y="976"/>
                  </a:cubicBezTo>
                  <a:cubicBezTo>
                    <a:pt x="760" y="723"/>
                    <a:pt x="950" y="564"/>
                    <a:pt x="1204" y="501"/>
                  </a:cubicBezTo>
                  <a:cubicBezTo>
                    <a:pt x="1362" y="438"/>
                    <a:pt x="1394" y="343"/>
                    <a:pt x="1362" y="216"/>
                  </a:cubicBezTo>
                  <a:cubicBezTo>
                    <a:pt x="1362" y="184"/>
                    <a:pt x="1362" y="184"/>
                    <a:pt x="1299" y="121"/>
                  </a:cubicBezTo>
                  <a:cubicBezTo>
                    <a:pt x="1276" y="53"/>
                    <a:pt x="1237" y="1"/>
                    <a:pt x="118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32"/>
            <p:cNvSpPr/>
            <p:nvPr/>
          </p:nvSpPr>
          <p:spPr>
            <a:xfrm>
              <a:off x="-15066000" y="1532450"/>
              <a:ext cx="143350" cy="117675"/>
            </a:xfrm>
            <a:custGeom>
              <a:rect b="b" l="l" r="r" t="t"/>
              <a:pathLst>
                <a:path extrusionOk="0" h="4707" w="5734">
                  <a:moveTo>
                    <a:pt x="2648" y="1"/>
                  </a:moveTo>
                  <a:cubicBezTo>
                    <a:pt x="2369" y="1"/>
                    <a:pt x="2086" y="34"/>
                    <a:pt x="1807" y="99"/>
                  </a:cubicBezTo>
                  <a:lnTo>
                    <a:pt x="1775" y="99"/>
                  </a:lnTo>
                  <a:cubicBezTo>
                    <a:pt x="1775" y="194"/>
                    <a:pt x="1775" y="257"/>
                    <a:pt x="1712" y="289"/>
                  </a:cubicBezTo>
                  <a:cubicBezTo>
                    <a:pt x="1" y="1752"/>
                    <a:pt x="816" y="4707"/>
                    <a:pt x="2836" y="4707"/>
                  </a:cubicBezTo>
                  <a:cubicBezTo>
                    <a:pt x="3133" y="4707"/>
                    <a:pt x="3457" y="4643"/>
                    <a:pt x="3802" y="4501"/>
                  </a:cubicBezTo>
                  <a:cubicBezTo>
                    <a:pt x="4911" y="4026"/>
                    <a:pt x="5734" y="2790"/>
                    <a:pt x="5227" y="1555"/>
                  </a:cubicBezTo>
                  <a:cubicBezTo>
                    <a:pt x="4749" y="498"/>
                    <a:pt x="3730" y="1"/>
                    <a:pt x="2648"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32"/>
            <p:cNvSpPr/>
            <p:nvPr/>
          </p:nvSpPr>
          <p:spPr>
            <a:xfrm>
              <a:off x="-15069925" y="1517875"/>
              <a:ext cx="159950" cy="146525"/>
            </a:xfrm>
            <a:custGeom>
              <a:rect b="b" l="l" r="r" t="t"/>
              <a:pathLst>
                <a:path extrusionOk="0" h="5861" w="6398">
                  <a:moveTo>
                    <a:pt x="2798" y="646"/>
                  </a:moveTo>
                  <a:cubicBezTo>
                    <a:pt x="3827" y="646"/>
                    <a:pt x="4886" y="1071"/>
                    <a:pt x="5353" y="2202"/>
                  </a:cubicBezTo>
                  <a:cubicBezTo>
                    <a:pt x="5543" y="2677"/>
                    <a:pt x="5543" y="3183"/>
                    <a:pt x="5353" y="3658"/>
                  </a:cubicBezTo>
                  <a:cubicBezTo>
                    <a:pt x="5099" y="4260"/>
                    <a:pt x="4561" y="4767"/>
                    <a:pt x="3928" y="5052"/>
                  </a:cubicBezTo>
                  <a:cubicBezTo>
                    <a:pt x="3594" y="5179"/>
                    <a:pt x="3273" y="5243"/>
                    <a:pt x="2972" y="5243"/>
                  </a:cubicBezTo>
                  <a:cubicBezTo>
                    <a:pt x="2299" y="5243"/>
                    <a:pt x="1724" y="4926"/>
                    <a:pt x="1331" y="4292"/>
                  </a:cubicBezTo>
                  <a:cubicBezTo>
                    <a:pt x="792" y="3373"/>
                    <a:pt x="792" y="1885"/>
                    <a:pt x="1869" y="967"/>
                  </a:cubicBezTo>
                  <a:cubicBezTo>
                    <a:pt x="1901" y="935"/>
                    <a:pt x="1932" y="840"/>
                    <a:pt x="1932" y="745"/>
                  </a:cubicBezTo>
                  <a:cubicBezTo>
                    <a:pt x="2209" y="681"/>
                    <a:pt x="2502" y="646"/>
                    <a:pt x="2798" y="646"/>
                  </a:cubicBezTo>
                  <a:close/>
                  <a:moveTo>
                    <a:pt x="3042" y="0"/>
                  </a:moveTo>
                  <a:cubicBezTo>
                    <a:pt x="2599" y="0"/>
                    <a:pt x="2180" y="122"/>
                    <a:pt x="1806" y="365"/>
                  </a:cubicBezTo>
                  <a:cubicBezTo>
                    <a:pt x="1774" y="365"/>
                    <a:pt x="1774" y="397"/>
                    <a:pt x="1774" y="397"/>
                  </a:cubicBezTo>
                  <a:cubicBezTo>
                    <a:pt x="1742" y="381"/>
                    <a:pt x="1695" y="373"/>
                    <a:pt x="1643" y="373"/>
                  </a:cubicBezTo>
                  <a:cubicBezTo>
                    <a:pt x="1592" y="373"/>
                    <a:pt x="1537" y="381"/>
                    <a:pt x="1489" y="397"/>
                  </a:cubicBezTo>
                  <a:cubicBezTo>
                    <a:pt x="1457" y="428"/>
                    <a:pt x="1426" y="428"/>
                    <a:pt x="1394" y="492"/>
                  </a:cubicBezTo>
                  <a:cubicBezTo>
                    <a:pt x="159" y="1347"/>
                    <a:pt x="1" y="3057"/>
                    <a:pt x="507" y="4292"/>
                  </a:cubicBezTo>
                  <a:cubicBezTo>
                    <a:pt x="971" y="5288"/>
                    <a:pt x="1926" y="5861"/>
                    <a:pt x="2975" y="5861"/>
                  </a:cubicBezTo>
                  <a:cubicBezTo>
                    <a:pt x="3360" y="5861"/>
                    <a:pt x="3758" y="5783"/>
                    <a:pt x="4149" y="5622"/>
                  </a:cubicBezTo>
                  <a:cubicBezTo>
                    <a:pt x="4403" y="5559"/>
                    <a:pt x="4593" y="5432"/>
                    <a:pt x="4783" y="5274"/>
                  </a:cubicBezTo>
                  <a:cubicBezTo>
                    <a:pt x="5733" y="4609"/>
                    <a:pt x="6398" y="3373"/>
                    <a:pt x="5986" y="2107"/>
                  </a:cubicBezTo>
                  <a:cubicBezTo>
                    <a:pt x="5733" y="1252"/>
                    <a:pt x="4941" y="492"/>
                    <a:pt x="3991" y="175"/>
                  </a:cubicBezTo>
                  <a:cubicBezTo>
                    <a:pt x="3667" y="58"/>
                    <a:pt x="3348" y="0"/>
                    <a:pt x="304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32"/>
            <p:cNvSpPr/>
            <p:nvPr/>
          </p:nvSpPr>
          <p:spPr>
            <a:xfrm>
              <a:off x="-15025575" y="1553125"/>
              <a:ext cx="34850" cy="49400"/>
            </a:xfrm>
            <a:custGeom>
              <a:rect b="b" l="l" r="r" t="t"/>
              <a:pathLst>
                <a:path extrusionOk="0" h="1976" w="1394">
                  <a:moveTo>
                    <a:pt x="1108" y="0"/>
                  </a:moveTo>
                  <a:cubicBezTo>
                    <a:pt x="728" y="95"/>
                    <a:pt x="348" y="380"/>
                    <a:pt x="158" y="823"/>
                  </a:cubicBezTo>
                  <a:cubicBezTo>
                    <a:pt x="0" y="1172"/>
                    <a:pt x="32" y="1583"/>
                    <a:pt x="253" y="1900"/>
                  </a:cubicBezTo>
                  <a:cubicBezTo>
                    <a:pt x="277" y="1947"/>
                    <a:pt x="351" y="1976"/>
                    <a:pt x="414" y="1976"/>
                  </a:cubicBezTo>
                  <a:cubicBezTo>
                    <a:pt x="437" y="1976"/>
                    <a:pt x="458" y="1972"/>
                    <a:pt x="475" y="1963"/>
                  </a:cubicBezTo>
                  <a:lnTo>
                    <a:pt x="507" y="1963"/>
                  </a:lnTo>
                  <a:cubicBezTo>
                    <a:pt x="570" y="1932"/>
                    <a:pt x="602" y="1837"/>
                    <a:pt x="602" y="1773"/>
                  </a:cubicBezTo>
                  <a:cubicBezTo>
                    <a:pt x="475" y="1488"/>
                    <a:pt x="507" y="1172"/>
                    <a:pt x="633" y="950"/>
                  </a:cubicBezTo>
                  <a:cubicBezTo>
                    <a:pt x="760" y="697"/>
                    <a:pt x="950" y="538"/>
                    <a:pt x="1203" y="475"/>
                  </a:cubicBezTo>
                  <a:cubicBezTo>
                    <a:pt x="1362" y="412"/>
                    <a:pt x="1394" y="317"/>
                    <a:pt x="1362" y="190"/>
                  </a:cubicBezTo>
                  <a:cubicBezTo>
                    <a:pt x="1362" y="158"/>
                    <a:pt x="1362" y="158"/>
                    <a:pt x="1299" y="95"/>
                  </a:cubicBezTo>
                  <a:cubicBezTo>
                    <a:pt x="1267" y="32"/>
                    <a:pt x="1235" y="0"/>
                    <a:pt x="110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32"/>
            <p:cNvSpPr/>
            <p:nvPr/>
          </p:nvSpPr>
          <p:spPr>
            <a:xfrm>
              <a:off x="-15288450" y="1273350"/>
              <a:ext cx="203500" cy="194300"/>
            </a:xfrm>
            <a:custGeom>
              <a:rect b="b" l="l" r="r" t="t"/>
              <a:pathLst>
                <a:path extrusionOk="0" h="7772" w="8140">
                  <a:moveTo>
                    <a:pt x="3677" y="689"/>
                  </a:moveTo>
                  <a:cubicBezTo>
                    <a:pt x="5454" y="689"/>
                    <a:pt x="7344" y="2297"/>
                    <a:pt x="7285" y="4477"/>
                  </a:cubicBezTo>
                  <a:cubicBezTo>
                    <a:pt x="7285" y="4604"/>
                    <a:pt x="7348" y="4699"/>
                    <a:pt x="7443" y="4762"/>
                  </a:cubicBezTo>
                  <a:cubicBezTo>
                    <a:pt x="7443" y="4762"/>
                    <a:pt x="7412" y="4762"/>
                    <a:pt x="7412" y="4794"/>
                  </a:cubicBezTo>
                  <a:cubicBezTo>
                    <a:pt x="6669" y="6151"/>
                    <a:pt x="5326" y="7156"/>
                    <a:pt x="3817" y="7156"/>
                  </a:cubicBezTo>
                  <a:cubicBezTo>
                    <a:pt x="3460" y="7156"/>
                    <a:pt x="3094" y="7100"/>
                    <a:pt x="2724" y="6979"/>
                  </a:cubicBezTo>
                  <a:cubicBezTo>
                    <a:pt x="951" y="6377"/>
                    <a:pt x="413" y="4319"/>
                    <a:pt x="1014" y="2735"/>
                  </a:cubicBezTo>
                  <a:cubicBezTo>
                    <a:pt x="1544" y="1292"/>
                    <a:pt x="2589" y="689"/>
                    <a:pt x="3677" y="689"/>
                  </a:cubicBezTo>
                  <a:close/>
                  <a:moveTo>
                    <a:pt x="3859" y="1"/>
                  </a:moveTo>
                  <a:cubicBezTo>
                    <a:pt x="2348" y="1"/>
                    <a:pt x="970" y="988"/>
                    <a:pt x="381" y="2577"/>
                  </a:cubicBezTo>
                  <a:cubicBezTo>
                    <a:pt x="254" y="2894"/>
                    <a:pt x="223" y="3179"/>
                    <a:pt x="191" y="3527"/>
                  </a:cubicBezTo>
                  <a:cubicBezTo>
                    <a:pt x="1" y="5079"/>
                    <a:pt x="634" y="6789"/>
                    <a:pt x="2249" y="7486"/>
                  </a:cubicBezTo>
                  <a:cubicBezTo>
                    <a:pt x="2708" y="7675"/>
                    <a:pt x="3236" y="7772"/>
                    <a:pt x="3779" y="7772"/>
                  </a:cubicBezTo>
                  <a:cubicBezTo>
                    <a:pt x="4510" y="7772"/>
                    <a:pt x="5269" y="7596"/>
                    <a:pt x="5923" y="7232"/>
                  </a:cubicBezTo>
                  <a:cubicBezTo>
                    <a:pt x="6873" y="6694"/>
                    <a:pt x="7507" y="5871"/>
                    <a:pt x="7633" y="4921"/>
                  </a:cubicBezTo>
                  <a:lnTo>
                    <a:pt x="7633" y="4857"/>
                  </a:lnTo>
                  <a:cubicBezTo>
                    <a:pt x="7760" y="4794"/>
                    <a:pt x="7823" y="4699"/>
                    <a:pt x="7855" y="4572"/>
                  </a:cubicBezTo>
                  <a:cubicBezTo>
                    <a:pt x="7855" y="4477"/>
                    <a:pt x="7918" y="4446"/>
                    <a:pt x="7918" y="4382"/>
                  </a:cubicBezTo>
                  <a:cubicBezTo>
                    <a:pt x="8140" y="2387"/>
                    <a:pt x="6588" y="677"/>
                    <a:pt x="4941" y="170"/>
                  </a:cubicBezTo>
                  <a:cubicBezTo>
                    <a:pt x="4579" y="55"/>
                    <a:pt x="4215" y="1"/>
                    <a:pt x="385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32"/>
            <p:cNvSpPr/>
            <p:nvPr/>
          </p:nvSpPr>
          <p:spPr>
            <a:xfrm>
              <a:off x="-15176025" y="1329050"/>
              <a:ext cx="46750" cy="77625"/>
            </a:xfrm>
            <a:custGeom>
              <a:rect b="b" l="l" r="r" t="t"/>
              <a:pathLst>
                <a:path extrusionOk="0" h="3105" w="1870">
                  <a:moveTo>
                    <a:pt x="159" y="1"/>
                  </a:moveTo>
                  <a:cubicBezTo>
                    <a:pt x="33" y="96"/>
                    <a:pt x="1" y="317"/>
                    <a:pt x="191" y="412"/>
                  </a:cubicBezTo>
                  <a:cubicBezTo>
                    <a:pt x="1078" y="729"/>
                    <a:pt x="1584" y="1774"/>
                    <a:pt x="1109" y="2661"/>
                  </a:cubicBezTo>
                  <a:cubicBezTo>
                    <a:pt x="983" y="2851"/>
                    <a:pt x="1204" y="3041"/>
                    <a:pt x="1363" y="3104"/>
                  </a:cubicBezTo>
                  <a:cubicBezTo>
                    <a:pt x="1426" y="3041"/>
                    <a:pt x="1521" y="3009"/>
                    <a:pt x="1553" y="2946"/>
                  </a:cubicBezTo>
                  <a:cubicBezTo>
                    <a:pt x="1869" y="2376"/>
                    <a:pt x="1869" y="1616"/>
                    <a:pt x="1584" y="1046"/>
                  </a:cubicBezTo>
                  <a:cubicBezTo>
                    <a:pt x="1299" y="476"/>
                    <a:pt x="888" y="127"/>
                    <a:pt x="31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32"/>
            <p:cNvSpPr/>
            <p:nvPr/>
          </p:nvSpPr>
          <p:spPr>
            <a:xfrm>
              <a:off x="-15278950" y="1290575"/>
              <a:ext cx="175000" cy="161275"/>
            </a:xfrm>
            <a:custGeom>
              <a:rect b="b" l="l" r="r" t="t"/>
              <a:pathLst>
                <a:path extrusionOk="0" h="6451" w="7000">
                  <a:moveTo>
                    <a:pt x="4435" y="1508"/>
                  </a:moveTo>
                  <a:cubicBezTo>
                    <a:pt x="5733" y="1793"/>
                    <a:pt x="6335" y="3408"/>
                    <a:pt x="5701" y="4517"/>
                  </a:cubicBezTo>
                  <a:cubicBezTo>
                    <a:pt x="5670" y="4643"/>
                    <a:pt x="5543" y="4643"/>
                    <a:pt x="5480" y="4643"/>
                  </a:cubicBezTo>
                  <a:cubicBezTo>
                    <a:pt x="5258" y="4643"/>
                    <a:pt x="5100" y="4422"/>
                    <a:pt x="5226" y="4200"/>
                  </a:cubicBezTo>
                  <a:cubicBezTo>
                    <a:pt x="5701" y="3377"/>
                    <a:pt x="5195" y="2300"/>
                    <a:pt x="4340" y="1920"/>
                  </a:cubicBezTo>
                  <a:cubicBezTo>
                    <a:pt x="4118" y="1856"/>
                    <a:pt x="4150" y="1666"/>
                    <a:pt x="4276" y="1540"/>
                  </a:cubicBezTo>
                  <a:cubicBezTo>
                    <a:pt x="4340" y="1508"/>
                    <a:pt x="4403" y="1508"/>
                    <a:pt x="4435" y="1508"/>
                  </a:cubicBezTo>
                  <a:close/>
                  <a:moveTo>
                    <a:pt x="3255" y="0"/>
                  </a:moveTo>
                  <a:cubicBezTo>
                    <a:pt x="2173" y="0"/>
                    <a:pt x="1132" y="603"/>
                    <a:pt x="603" y="2046"/>
                  </a:cubicBezTo>
                  <a:cubicBezTo>
                    <a:pt x="1" y="3630"/>
                    <a:pt x="508" y="5688"/>
                    <a:pt x="2313" y="6258"/>
                  </a:cubicBezTo>
                  <a:cubicBezTo>
                    <a:pt x="2695" y="6390"/>
                    <a:pt x="3075" y="6451"/>
                    <a:pt x="3445" y="6451"/>
                  </a:cubicBezTo>
                  <a:cubicBezTo>
                    <a:pt x="4945" y="6451"/>
                    <a:pt x="6282" y="5451"/>
                    <a:pt x="6968" y="4105"/>
                  </a:cubicBezTo>
                  <a:cubicBezTo>
                    <a:pt x="6968" y="4073"/>
                    <a:pt x="7000" y="4073"/>
                    <a:pt x="7000" y="4073"/>
                  </a:cubicBezTo>
                  <a:cubicBezTo>
                    <a:pt x="6936" y="4010"/>
                    <a:pt x="6841" y="3915"/>
                    <a:pt x="6841" y="3788"/>
                  </a:cubicBezTo>
                  <a:cubicBezTo>
                    <a:pt x="6900" y="1608"/>
                    <a:pt x="5022" y="0"/>
                    <a:pt x="325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2">
  <p:cSld name="ONE_COLUMN_TEXT_2">
    <p:spTree>
      <p:nvGrpSpPr>
        <p:cNvPr id="362" name="Shape 362"/>
        <p:cNvGrpSpPr/>
        <p:nvPr/>
      </p:nvGrpSpPr>
      <p:grpSpPr>
        <a:xfrm>
          <a:off x="0" y="0"/>
          <a:ext cx="0" cy="0"/>
          <a:chOff x="0" y="0"/>
          <a:chExt cx="0" cy="0"/>
        </a:xfrm>
      </p:grpSpPr>
      <p:sp>
        <p:nvSpPr>
          <p:cNvPr id="363" name="Google Shape;363;p33"/>
          <p:cNvSpPr txBox="1"/>
          <p:nvPr>
            <p:ph idx="1" type="subTitle"/>
          </p:nvPr>
        </p:nvSpPr>
        <p:spPr>
          <a:xfrm>
            <a:off x="5269259" y="1870350"/>
            <a:ext cx="2578200" cy="2763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200"/>
              <a:buChar char="●"/>
              <a:defRPr>
                <a:solidFill>
                  <a:schemeClr val="dk1"/>
                </a:solidFill>
              </a:defRPr>
            </a:lvl1pPr>
            <a:lvl2pPr lvl="1" rtl="0" algn="ctr">
              <a:lnSpc>
                <a:spcPct val="100000"/>
              </a:lnSpc>
              <a:spcBef>
                <a:spcPts val="0"/>
              </a:spcBef>
              <a:spcAft>
                <a:spcPts val="0"/>
              </a:spcAft>
              <a:buClr>
                <a:schemeClr val="dk1"/>
              </a:buClr>
              <a:buSzPts val="1200"/>
              <a:buChar char="○"/>
              <a:defRPr sz="1200"/>
            </a:lvl2pPr>
            <a:lvl3pPr lvl="2" rtl="0" algn="ctr">
              <a:lnSpc>
                <a:spcPct val="100000"/>
              </a:lnSpc>
              <a:spcBef>
                <a:spcPts val="0"/>
              </a:spcBef>
              <a:spcAft>
                <a:spcPts val="0"/>
              </a:spcAft>
              <a:buClr>
                <a:schemeClr val="dk1"/>
              </a:buClr>
              <a:buSzPts val="1200"/>
              <a:buChar char="■"/>
              <a:defRPr sz="1200"/>
            </a:lvl3pPr>
            <a:lvl4pPr lvl="3" rtl="0" algn="ctr">
              <a:lnSpc>
                <a:spcPct val="100000"/>
              </a:lnSpc>
              <a:spcBef>
                <a:spcPts val="0"/>
              </a:spcBef>
              <a:spcAft>
                <a:spcPts val="0"/>
              </a:spcAft>
              <a:buClr>
                <a:schemeClr val="dk1"/>
              </a:buClr>
              <a:buSzPts val="1200"/>
              <a:buChar char="●"/>
              <a:defRPr sz="1200"/>
            </a:lvl4pPr>
            <a:lvl5pPr lvl="4" rtl="0" algn="ctr">
              <a:lnSpc>
                <a:spcPct val="100000"/>
              </a:lnSpc>
              <a:spcBef>
                <a:spcPts val="0"/>
              </a:spcBef>
              <a:spcAft>
                <a:spcPts val="0"/>
              </a:spcAft>
              <a:buClr>
                <a:schemeClr val="dk1"/>
              </a:buClr>
              <a:buSzPts val="1200"/>
              <a:buChar char="○"/>
              <a:defRPr sz="1200"/>
            </a:lvl5pPr>
            <a:lvl6pPr lvl="5" rtl="0" algn="ctr">
              <a:lnSpc>
                <a:spcPct val="100000"/>
              </a:lnSpc>
              <a:spcBef>
                <a:spcPts val="0"/>
              </a:spcBef>
              <a:spcAft>
                <a:spcPts val="0"/>
              </a:spcAft>
              <a:buClr>
                <a:schemeClr val="dk1"/>
              </a:buClr>
              <a:buSzPts val="1200"/>
              <a:buChar char="■"/>
              <a:defRPr sz="1200"/>
            </a:lvl6pPr>
            <a:lvl7pPr lvl="6" rtl="0" algn="ctr">
              <a:lnSpc>
                <a:spcPct val="100000"/>
              </a:lnSpc>
              <a:spcBef>
                <a:spcPts val="0"/>
              </a:spcBef>
              <a:spcAft>
                <a:spcPts val="0"/>
              </a:spcAft>
              <a:buClr>
                <a:schemeClr val="dk1"/>
              </a:buClr>
              <a:buSzPts val="1200"/>
              <a:buChar char="●"/>
              <a:defRPr sz="1200"/>
            </a:lvl7pPr>
            <a:lvl8pPr lvl="7" rtl="0" algn="ctr">
              <a:lnSpc>
                <a:spcPct val="100000"/>
              </a:lnSpc>
              <a:spcBef>
                <a:spcPts val="0"/>
              </a:spcBef>
              <a:spcAft>
                <a:spcPts val="0"/>
              </a:spcAft>
              <a:buClr>
                <a:schemeClr val="dk1"/>
              </a:buClr>
              <a:buSzPts val="1200"/>
              <a:buChar char="○"/>
              <a:defRPr sz="1200"/>
            </a:lvl8pPr>
            <a:lvl9pPr lvl="8" rtl="0" algn="ctr">
              <a:lnSpc>
                <a:spcPct val="100000"/>
              </a:lnSpc>
              <a:spcBef>
                <a:spcPts val="0"/>
              </a:spcBef>
              <a:spcAft>
                <a:spcPts val="0"/>
              </a:spcAft>
              <a:buClr>
                <a:schemeClr val="dk1"/>
              </a:buClr>
              <a:buSzPts val="1200"/>
              <a:buChar char="■"/>
              <a:defRPr sz="1200"/>
            </a:lvl9pPr>
          </a:lstStyle>
          <a:p/>
        </p:txBody>
      </p:sp>
      <p:sp>
        <p:nvSpPr>
          <p:cNvPr id="364" name="Google Shape;364;p33"/>
          <p:cNvSpPr txBox="1"/>
          <p:nvPr>
            <p:ph type="title"/>
          </p:nvPr>
        </p:nvSpPr>
        <p:spPr>
          <a:xfrm>
            <a:off x="617200" y="555275"/>
            <a:ext cx="79095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grpSp>
        <p:nvGrpSpPr>
          <p:cNvPr id="365" name="Google Shape;365;p33"/>
          <p:cNvGrpSpPr/>
          <p:nvPr/>
        </p:nvGrpSpPr>
        <p:grpSpPr>
          <a:xfrm>
            <a:off x="561332" y="545000"/>
            <a:ext cx="8084688" cy="858218"/>
            <a:chOff x="561332" y="545000"/>
            <a:chExt cx="8084688" cy="858218"/>
          </a:xfrm>
        </p:grpSpPr>
        <p:sp>
          <p:nvSpPr>
            <p:cNvPr id="366" name="Google Shape;366;p33"/>
            <p:cNvSpPr/>
            <p:nvPr/>
          </p:nvSpPr>
          <p:spPr>
            <a:xfrm>
              <a:off x="572826" y="778416"/>
              <a:ext cx="198071" cy="151896"/>
            </a:xfrm>
            <a:custGeom>
              <a:rect b="b" l="l" r="r" t="t"/>
              <a:pathLst>
                <a:path extrusionOk="0" h="4612" w="6014">
                  <a:moveTo>
                    <a:pt x="2460" y="1"/>
                  </a:moveTo>
                  <a:cubicBezTo>
                    <a:pt x="1907" y="1"/>
                    <a:pt x="1364" y="205"/>
                    <a:pt x="950" y="677"/>
                  </a:cubicBezTo>
                  <a:cubicBezTo>
                    <a:pt x="0" y="1785"/>
                    <a:pt x="254" y="3305"/>
                    <a:pt x="1109" y="4350"/>
                  </a:cubicBezTo>
                  <a:lnTo>
                    <a:pt x="1109" y="4382"/>
                  </a:lnTo>
                  <a:cubicBezTo>
                    <a:pt x="1172" y="4382"/>
                    <a:pt x="1221" y="4368"/>
                    <a:pt x="1275" y="4368"/>
                  </a:cubicBezTo>
                  <a:cubicBezTo>
                    <a:pt x="1302" y="4368"/>
                    <a:pt x="1330" y="4372"/>
                    <a:pt x="1362" y="4382"/>
                  </a:cubicBezTo>
                  <a:cubicBezTo>
                    <a:pt x="1707" y="4540"/>
                    <a:pt x="2062" y="4611"/>
                    <a:pt x="2407" y="4611"/>
                  </a:cubicBezTo>
                  <a:cubicBezTo>
                    <a:pt x="4347" y="4611"/>
                    <a:pt x="6013" y="2375"/>
                    <a:pt x="4212" y="708"/>
                  </a:cubicBezTo>
                  <a:cubicBezTo>
                    <a:pt x="3739" y="269"/>
                    <a:pt x="3093" y="1"/>
                    <a:pt x="2460"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33"/>
            <p:cNvSpPr/>
            <p:nvPr/>
          </p:nvSpPr>
          <p:spPr>
            <a:xfrm>
              <a:off x="561332" y="757370"/>
              <a:ext cx="207622" cy="195535"/>
            </a:xfrm>
            <a:custGeom>
              <a:rect b="b" l="l" r="r" t="t"/>
              <a:pathLst>
                <a:path extrusionOk="0" h="5937" w="6304">
                  <a:moveTo>
                    <a:pt x="2888" y="705"/>
                  </a:moveTo>
                  <a:cubicBezTo>
                    <a:pt x="3466" y="705"/>
                    <a:pt x="4078" y="952"/>
                    <a:pt x="4561" y="1379"/>
                  </a:cubicBezTo>
                  <a:cubicBezTo>
                    <a:pt x="5385" y="2171"/>
                    <a:pt x="5575" y="3153"/>
                    <a:pt x="4973" y="4039"/>
                  </a:cubicBezTo>
                  <a:cubicBezTo>
                    <a:pt x="4555" y="4689"/>
                    <a:pt x="3712" y="5220"/>
                    <a:pt x="2780" y="5220"/>
                  </a:cubicBezTo>
                  <a:cubicBezTo>
                    <a:pt x="2440" y="5220"/>
                    <a:pt x="2089" y="5150"/>
                    <a:pt x="1743" y="4989"/>
                  </a:cubicBezTo>
                  <a:cubicBezTo>
                    <a:pt x="1695" y="4974"/>
                    <a:pt x="1656" y="4966"/>
                    <a:pt x="1624" y="4966"/>
                  </a:cubicBezTo>
                  <a:cubicBezTo>
                    <a:pt x="1592" y="4966"/>
                    <a:pt x="1569" y="4974"/>
                    <a:pt x="1553" y="4989"/>
                  </a:cubicBezTo>
                  <a:cubicBezTo>
                    <a:pt x="698" y="4039"/>
                    <a:pt x="349" y="2488"/>
                    <a:pt x="1331" y="1347"/>
                  </a:cubicBezTo>
                  <a:cubicBezTo>
                    <a:pt x="1711" y="936"/>
                    <a:pt x="2123" y="714"/>
                    <a:pt x="2693" y="714"/>
                  </a:cubicBezTo>
                  <a:cubicBezTo>
                    <a:pt x="2757" y="708"/>
                    <a:pt x="2822" y="705"/>
                    <a:pt x="2888" y="705"/>
                  </a:cubicBezTo>
                  <a:close/>
                  <a:moveTo>
                    <a:pt x="2840" y="1"/>
                  </a:moveTo>
                  <a:cubicBezTo>
                    <a:pt x="2185" y="1"/>
                    <a:pt x="1534" y="227"/>
                    <a:pt x="1014" y="746"/>
                  </a:cubicBezTo>
                  <a:cubicBezTo>
                    <a:pt x="349" y="1379"/>
                    <a:pt x="1" y="2424"/>
                    <a:pt x="128" y="3406"/>
                  </a:cubicBezTo>
                  <a:cubicBezTo>
                    <a:pt x="191" y="4229"/>
                    <a:pt x="603" y="4863"/>
                    <a:pt x="1236" y="5274"/>
                  </a:cubicBezTo>
                  <a:cubicBezTo>
                    <a:pt x="1268" y="5274"/>
                    <a:pt x="1268" y="5306"/>
                    <a:pt x="1299" y="5306"/>
                  </a:cubicBezTo>
                  <a:cubicBezTo>
                    <a:pt x="1299" y="5369"/>
                    <a:pt x="1331" y="5496"/>
                    <a:pt x="1426" y="5528"/>
                  </a:cubicBezTo>
                  <a:cubicBezTo>
                    <a:pt x="1458" y="5559"/>
                    <a:pt x="1489" y="5559"/>
                    <a:pt x="1553" y="5623"/>
                  </a:cubicBezTo>
                  <a:cubicBezTo>
                    <a:pt x="1956" y="5839"/>
                    <a:pt x="2390" y="5936"/>
                    <a:pt x="2822" y="5936"/>
                  </a:cubicBezTo>
                  <a:cubicBezTo>
                    <a:pt x="3784" y="5936"/>
                    <a:pt x="4742" y="5457"/>
                    <a:pt x="5353" y="4736"/>
                  </a:cubicBezTo>
                  <a:cubicBezTo>
                    <a:pt x="6303" y="3596"/>
                    <a:pt x="6145" y="1918"/>
                    <a:pt x="4973" y="872"/>
                  </a:cubicBezTo>
                  <a:cubicBezTo>
                    <a:pt x="4815" y="714"/>
                    <a:pt x="4593" y="556"/>
                    <a:pt x="4403" y="429"/>
                  </a:cubicBezTo>
                  <a:cubicBezTo>
                    <a:pt x="3929" y="156"/>
                    <a:pt x="3383" y="1"/>
                    <a:pt x="284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33"/>
            <p:cNvSpPr/>
            <p:nvPr/>
          </p:nvSpPr>
          <p:spPr>
            <a:xfrm>
              <a:off x="614556" y="881109"/>
              <a:ext cx="71996" cy="26117"/>
            </a:xfrm>
            <a:custGeom>
              <a:rect b="b" l="l" r="r" t="t"/>
              <a:pathLst>
                <a:path extrusionOk="0" h="793" w="2186">
                  <a:moveTo>
                    <a:pt x="255" y="1"/>
                  </a:moveTo>
                  <a:cubicBezTo>
                    <a:pt x="202" y="1"/>
                    <a:pt x="155" y="15"/>
                    <a:pt x="127" y="29"/>
                  </a:cubicBezTo>
                  <a:lnTo>
                    <a:pt x="95" y="92"/>
                  </a:lnTo>
                  <a:cubicBezTo>
                    <a:pt x="0" y="156"/>
                    <a:pt x="0" y="251"/>
                    <a:pt x="95" y="314"/>
                  </a:cubicBezTo>
                  <a:cubicBezTo>
                    <a:pt x="330" y="608"/>
                    <a:pt x="701" y="792"/>
                    <a:pt x="1108" y="792"/>
                  </a:cubicBezTo>
                  <a:cubicBezTo>
                    <a:pt x="1139" y="792"/>
                    <a:pt x="1171" y="791"/>
                    <a:pt x="1204" y="789"/>
                  </a:cubicBezTo>
                  <a:cubicBezTo>
                    <a:pt x="1584" y="757"/>
                    <a:pt x="1900" y="599"/>
                    <a:pt x="2090" y="282"/>
                  </a:cubicBezTo>
                  <a:cubicBezTo>
                    <a:pt x="2185" y="187"/>
                    <a:pt x="2154" y="92"/>
                    <a:pt x="2059" y="29"/>
                  </a:cubicBezTo>
                  <a:lnTo>
                    <a:pt x="2027" y="29"/>
                  </a:lnTo>
                  <a:cubicBezTo>
                    <a:pt x="1992" y="17"/>
                    <a:pt x="1962" y="10"/>
                    <a:pt x="1935" y="10"/>
                  </a:cubicBezTo>
                  <a:cubicBezTo>
                    <a:pt x="1890" y="10"/>
                    <a:pt x="1857" y="32"/>
                    <a:pt x="1837" y="92"/>
                  </a:cubicBezTo>
                  <a:cubicBezTo>
                    <a:pt x="1615" y="282"/>
                    <a:pt x="1362" y="409"/>
                    <a:pt x="1077" y="409"/>
                  </a:cubicBezTo>
                  <a:cubicBezTo>
                    <a:pt x="792" y="409"/>
                    <a:pt x="602" y="282"/>
                    <a:pt x="443" y="92"/>
                  </a:cubicBezTo>
                  <a:cubicBezTo>
                    <a:pt x="391" y="22"/>
                    <a:pt x="319" y="1"/>
                    <a:pt x="255"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33"/>
            <p:cNvSpPr/>
            <p:nvPr/>
          </p:nvSpPr>
          <p:spPr>
            <a:xfrm>
              <a:off x="7874110" y="566046"/>
              <a:ext cx="197972" cy="151534"/>
            </a:xfrm>
            <a:custGeom>
              <a:rect b="b" l="l" r="r" t="t"/>
              <a:pathLst>
                <a:path extrusionOk="0" h="4601" w="6011">
                  <a:moveTo>
                    <a:pt x="2473" y="1"/>
                  </a:moveTo>
                  <a:cubicBezTo>
                    <a:pt x="1916" y="1"/>
                    <a:pt x="1367" y="203"/>
                    <a:pt x="951" y="664"/>
                  </a:cubicBezTo>
                  <a:cubicBezTo>
                    <a:pt x="1" y="1773"/>
                    <a:pt x="254" y="3325"/>
                    <a:pt x="1109" y="4338"/>
                  </a:cubicBezTo>
                  <a:lnTo>
                    <a:pt x="1109" y="4370"/>
                  </a:lnTo>
                  <a:cubicBezTo>
                    <a:pt x="1173" y="4370"/>
                    <a:pt x="1222" y="4356"/>
                    <a:pt x="1276" y="4356"/>
                  </a:cubicBezTo>
                  <a:cubicBezTo>
                    <a:pt x="1303" y="4356"/>
                    <a:pt x="1331" y="4359"/>
                    <a:pt x="1363" y="4370"/>
                  </a:cubicBezTo>
                  <a:cubicBezTo>
                    <a:pt x="1710" y="4529"/>
                    <a:pt x="2068" y="4601"/>
                    <a:pt x="2416" y="4601"/>
                  </a:cubicBezTo>
                  <a:cubicBezTo>
                    <a:pt x="4352" y="4601"/>
                    <a:pt x="6011" y="2387"/>
                    <a:pt x="4213" y="696"/>
                  </a:cubicBezTo>
                  <a:cubicBezTo>
                    <a:pt x="3742" y="259"/>
                    <a:pt x="3103" y="1"/>
                    <a:pt x="24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33"/>
            <p:cNvSpPr/>
            <p:nvPr/>
          </p:nvSpPr>
          <p:spPr>
            <a:xfrm>
              <a:off x="7862648" y="545000"/>
              <a:ext cx="207589" cy="195601"/>
            </a:xfrm>
            <a:custGeom>
              <a:rect b="b" l="l" r="r" t="t"/>
              <a:pathLst>
                <a:path extrusionOk="0" h="5939" w="6303">
                  <a:moveTo>
                    <a:pt x="2812" y="667"/>
                  </a:moveTo>
                  <a:cubicBezTo>
                    <a:pt x="3412" y="667"/>
                    <a:pt x="4056" y="890"/>
                    <a:pt x="4561" y="1335"/>
                  </a:cubicBezTo>
                  <a:cubicBezTo>
                    <a:pt x="5384" y="2127"/>
                    <a:pt x="5574" y="3108"/>
                    <a:pt x="4972" y="3995"/>
                  </a:cubicBezTo>
                  <a:cubicBezTo>
                    <a:pt x="4558" y="4664"/>
                    <a:pt x="3723" y="5181"/>
                    <a:pt x="2799" y="5181"/>
                  </a:cubicBezTo>
                  <a:cubicBezTo>
                    <a:pt x="2453" y="5181"/>
                    <a:pt x="2095" y="5109"/>
                    <a:pt x="1742" y="4945"/>
                  </a:cubicBezTo>
                  <a:cubicBezTo>
                    <a:pt x="1695" y="4929"/>
                    <a:pt x="1655" y="4922"/>
                    <a:pt x="1623" y="4922"/>
                  </a:cubicBezTo>
                  <a:cubicBezTo>
                    <a:pt x="1592" y="4922"/>
                    <a:pt x="1568" y="4929"/>
                    <a:pt x="1552" y="4945"/>
                  </a:cubicBezTo>
                  <a:cubicBezTo>
                    <a:pt x="697" y="4027"/>
                    <a:pt x="349" y="2475"/>
                    <a:pt x="1331" y="1303"/>
                  </a:cubicBezTo>
                  <a:cubicBezTo>
                    <a:pt x="1711" y="892"/>
                    <a:pt x="2122" y="670"/>
                    <a:pt x="2692" y="670"/>
                  </a:cubicBezTo>
                  <a:cubicBezTo>
                    <a:pt x="2732" y="668"/>
                    <a:pt x="2772" y="667"/>
                    <a:pt x="2812" y="667"/>
                  </a:cubicBezTo>
                  <a:close/>
                  <a:moveTo>
                    <a:pt x="2824" y="1"/>
                  </a:moveTo>
                  <a:cubicBezTo>
                    <a:pt x="2175" y="1"/>
                    <a:pt x="1529" y="218"/>
                    <a:pt x="1014" y="733"/>
                  </a:cubicBezTo>
                  <a:cubicBezTo>
                    <a:pt x="349" y="1367"/>
                    <a:pt x="0" y="2412"/>
                    <a:pt x="127" y="3394"/>
                  </a:cubicBezTo>
                  <a:cubicBezTo>
                    <a:pt x="190" y="4217"/>
                    <a:pt x="602" y="4850"/>
                    <a:pt x="1236" y="5262"/>
                  </a:cubicBezTo>
                  <a:cubicBezTo>
                    <a:pt x="1267" y="5262"/>
                    <a:pt x="1267" y="5294"/>
                    <a:pt x="1299" y="5294"/>
                  </a:cubicBezTo>
                  <a:cubicBezTo>
                    <a:pt x="1299" y="5389"/>
                    <a:pt x="1331" y="5484"/>
                    <a:pt x="1426" y="5547"/>
                  </a:cubicBezTo>
                  <a:cubicBezTo>
                    <a:pt x="1457" y="5579"/>
                    <a:pt x="1489" y="5579"/>
                    <a:pt x="1552" y="5610"/>
                  </a:cubicBezTo>
                  <a:cubicBezTo>
                    <a:pt x="1958" y="5838"/>
                    <a:pt x="2395" y="5939"/>
                    <a:pt x="2831" y="5939"/>
                  </a:cubicBezTo>
                  <a:cubicBezTo>
                    <a:pt x="3789" y="5939"/>
                    <a:pt x="4743" y="5452"/>
                    <a:pt x="5353" y="4755"/>
                  </a:cubicBezTo>
                  <a:cubicBezTo>
                    <a:pt x="6303" y="3584"/>
                    <a:pt x="6144" y="1937"/>
                    <a:pt x="4972" y="860"/>
                  </a:cubicBezTo>
                  <a:cubicBezTo>
                    <a:pt x="4814" y="702"/>
                    <a:pt x="4592" y="543"/>
                    <a:pt x="4402" y="417"/>
                  </a:cubicBezTo>
                  <a:cubicBezTo>
                    <a:pt x="3924" y="156"/>
                    <a:pt x="3373" y="1"/>
                    <a:pt x="282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33"/>
            <p:cNvSpPr/>
            <p:nvPr/>
          </p:nvSpPr>
          <p:spPr>
            <a:xfrm>
              <a:off x="7915840" y="668476"/>
              <a:ext cx="71996" cy="26216"/>
            </a:xfrm>
            <a:custGeom>
              <a:rect b="b" l="l" r="r" t="t"/>
              <a:pathLst>
                <a:path extrusionOk="0" h="796" w="2186">
                  <a:moveTo>
                    <a:pt x="286" y="1"/>
                  </a:moveTo>
                  <a:cubicBezTo>
                    <a:pt x="230" y="1"/>
                    <a:pt x="175" y="25"/>
                    <a:pt x="127" y="56"/>
                  </a:cubicBezTo>
                  <a:lnTo>
                    <a:pt x="96" y="88"/>
                  </a:lnTo>
                  <a:cubicBezTo>
                    <a:pt x="1" y="151"/>
                    <a:pt x="1" y="246"/>
                    <a:pt x="96" y="310"/>
                  </a:cubicBezTo>
                  <a:cubicBezTo>
                    <a:pt x="320" y="590"/>
                    <a:pt x="668" y="795"/>
                    <a:pt x="1052" y="795"/>
                  </a:cubicBezTo>
                  <a:cubicBezTo>
                    <a:pt x="1102" y="795"/>
                    <a:pt x="1153" y="792"/>
                    <a:pt x="1204" y="785"/>
                  </a:cubicBezTo>
                  <a:cubicBezTo>
                    <a:pt x="1584" y="753"/>
                    <a:pt x="1901" y="595"/>
                    <a:pt x="2091" y="278"/>
                  </a:cubicBezTo>
                  <a:cubicBezTo>
                    <a:pt x="2186" y="215"/>
                    <a:pt x="2154" y="88"/>
                    <a:pt x="2059" y="56"/>
                  </a:cubicBezTo>
                  <a:lnTo>
                    <a:pt x="2027" y="56"/>
                  </a:lnTo>
                  <a:cubicBezTo>
                    <a:pt x="1985" y="28"/>
                    <a:pt x="1948" y="12"/>
                    <a:pt x="1918" y="12"/>
                  </a:cubicBezTo>
                  <a:cubicBezTo>
                    <a:pt x="1882" y="12"/>
                    <a:pt x="1855" y="36"/>
                    <a:pt x="1837" y="88"/>
                  </a:cubicBezTo>
                  <a:cubicBezTo>
                    <a:pt x="1616" y="278"/>
                    <a:pt x="1362" y="405"/>
                    <a:pt x="1077" y="405"/>
                  </a:cubicBezTo>
                  <a:cubicBezTo>
                    <a:pt x="792" y="405"/>
                    <a:pt x="602" y="278"/>
                    <a:pt x="444" y="88"/>
                  </a:cubicBezTo>
                  <a:cubicBezTo>
                    <a:pt x="396" y="25"/>
                    <a:pt x="341" y="1"/>
                    <a:pt x="28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33"/>
            <p:cNvSpPr/>
            <p:nvPr/>
          </p:nvSpPr>
          <p:spPr>
            <a:xfrm>
              <a:off x="7788693" y="1228235"/>
              <a:ext cx="199125" cy="152061"/>
            </a:xfrm>
            <a:custGeom>
              <a:rect b="b" l="l" r="r" t="t"/>
              <a:pathLst>
                <a:path extrusionOk="0" h="4617" w="6046">
                  <a:moveTo>
                    <a:pt x="2476" y="0"/>
                  </a:moveTo>
                  <a:cubicBezTo>
                    <a:pt x="1923" y="0"/>
                    <a:pt x="1381" y="203"/>
                    <a:pt x="982" y="661"/>
                  </a:cubicBezTo>
                  <a:cubicBezTo>
                    <a:pt x="1" y="1769"/>
                    <a:pt x="254" y="3321"/>
                    <a:pt x="1141" y="4366"/>
                  </a:cubicBezTo>
                  <a:lnTo>
                    <a:pt x="1141" y="4398"/>
                  </a:lnTo>
                  <a:cubicBezTo>
                    <a:pt x="1183" y="4398"/>
                    <a:pt x="1239" y="4384"/>
                    <a:pt x="1291" y="4384"/>
                  </a:cubicBezTo>
                  <a:cubicBezTo>
                    <a:pt x="1317" y="4384"/>
                    <a:pt x="1341" y="4387"/>
                    <a:pt x="1362" y="4398"/>
                  </a:cubicBezTo>
                  <a:cubicBezTo>
                    <a:pt x="1707" y="4549"/>
                    <a:pt x="2059" y="4617"/>
                    <a:pt x="2403" y="4617"/>
                  </a:cubicBezTo>
                  <a:cubicBezTo>
                    <a:pt x="4369" y="4617"/>
                    <a:pt x="6045" y="2395"/>
                    <a:pt x="4213" y="724"/>
                  </a:cubicBezTo>
                  <a:cubicBezTo>
                    <a:pt x="3756" y="267"/>
                    <a:pt x="3109" y="0"/>
                    <a:pt x="2476"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33"/>
            <p:cNvSpPr/>
            <p:nvPr/>
          </p:nvSpPr>
          <p:spPr>
            <a:xfrm>
              <a:off x="7778253" y="1207716"/>
              <a:ext cx="205514" cy="195502"/>
            </a:xfrm>
            <a:custGeom>
              <a:rect b="b" l="l" r="r" t="t"/>
              <a:pathLst>
                <a:path extrusionOk="0" h="5936" w="6240">
                  <a:moveTo>
                    <a:pt x="2887" y="704"/>
                  </a:moveTo>
                  <a:cubicBezTo>
                    <a:pt x="3466" y="704"/>
                    <a:pt x="4074" y="952"/>
                    <a:pt x="4530" y="1379"/>
                  </a:cubicBezTo>
                  <a:cubicBezTo>
                    <a:pt x="5385" y="2171"/>
                    <a:pt x="5575" y="3152"/>
                    <a:pt x="4973" y="4039"/>
                  </a:cubicBezTo>
                  <a:cubicBezTo>
                    <a:pt x="4530" y="4691"/>
                    <a:pt x="3694" y="5206"/>
                    <a:pt x="2765" y="5206"/>
                  </a:cubicBezTo>
                  <a:cubicBezTo>
                    <a:pt x="2432" y="5206"/>
                    <a:pt x="2086" y="5140"/>
                    <a:pt x="1743" y="4989"/>
                  </a:cubicBezTo>
                  <a:cubicBezTo>
                    <a:pt x="1695" y="4957"/>
                    <a:pt x="1656" y="4942"/>
                    <a:pt x="1620" y="4942"/>
                  </a:cubicBezTo>
                  <a:cubicBezTo>
                    <a:pt x="1584" y="4942"/>
                    <a:pt x="1553" y="4957"/>
                    <a:pt x="1521" y="4989"/>
                  </a:cubicBezTo>
                  <a:cubicBezTo>
                    <a:pt x="698" y="4039"/>
                    <a:pt x="349" y="2487"/>
                    <a:pt x="1331" y="1347"/>
                  </a:cubicBezTo>
                  <a:cubicBezTo>
                    <a:pt x="1679" y="935"/>
                    <a:pt x="2123" y="714"/>
                    <a:pt x="2693" y="714"/>
                  </a:cubicBezTo>
                  <a:cubicBezTo>
                    <a:pt x="2757" y="707"/>
                    <a:pt x="2822" y="704"/>
                    <a:pt x="2887" y="704"/>
                  </a:cubicBezTo>
                  <a:close/>
                  <a:moveTo>
                    <a:pt x="2803" y="0"/>
                  </a:moveTo>
                  <a:cubicBezTo>
                    <a:pt x="2153" y="0"/>
                    <a:pt x="1502" y="226"/>
                    <a:pt x="983" y="745"/>
                  </a:cubicBezTo>
                  <a:cubicBezTo>
                    <a:pt x="349" y="1379"/>
                    <a:pt x="1" y="2392"/>
                    <a:pt x="64" y="3406"/>
                  </a:cubicBezTo>
                  <a:cubicBezTo>
                    <a:pt x="159" y="4229"/>
                    <a:pt x="539" y="4862"/>
                    <a:pt x="1173" y="5242"/>
                  </a:cubicBezTo>
                  <a:cubicBezTo>
                    <a:pt x="1204" y="5242"/>
                    <a:pt x="1204" y="5306"/>
                    <a:pt x="1268" y="5306"/>
                  </a:cubicBezTo>
                  <a:cubicBezTo>
                    <a:pt x="1268" y="5369"/>
                    <a:pt x="1299" y="5496"/>
                    <a:pt x="1363" y="5527"/>
                  </a:cubicBezTo>
                  <a:cubicBezTo>
                    <a:pt x="1426" y="5559"/>
                    <a:pt x="1458" y="5559"/>
                    <a:pt x="1489" y="5622"/>
                  </a:cubicBezTo>
                  <a:cubicBezTo>
                    <a:pt x="1892" y="5839"/>
                    <a:pt x="2329" y="5936"/>
                    <a:pt x="2765" y="5936"/>
                  </a:cubicBezTo>
                  <a:cubicBezTo>
                    <a:pt x="3734" y="5936"/>
                    <a:pt x="4700" y="5456"/>
                    <a:pt x="5290" y="4736"/>
                  </a:cubicBezTo>
                  <a:cubicBezTo>
                    <a:pt x="6240" y="3596"/>
                    <a:pt x="6081" y="1917"/>
                    <a:pt x="4941" y="872"/>
                  </a:cubicBezTo>
                  <a:cubicBezTo>
                    <a:pt x="4783" y="682"/>
                    <a:pt x="4530" y="555"/>
                    <a:pt x="4340" y="429"/>
                  </a:cubicBezTo>
                  <a:cubicBezTo>
                    <a:pt x="3880" y="156"/>
                    <a:pt x="3342" y="0"/>
                    <a:pt x="280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33"/>
            <p:cNvSpPr/>
            <p:nvPr/>
          </p:nvSpPr>
          <p:spPr>
            <a:xfrm>
              <a:off x="7831444" y="1331324"/>
              <a:ext cx="69921" cy="26249"/>
            </a:xfrm>
            <a:custGeom>
              <a:rect b="b" l="l" r="r" t="t"/>
              <a:pathLst>
                <a:path extrusionOk="0" h="797" w="2123">
                  <a:moveTo>
                    <a:pt x="242" y="1"/>
                  </a:moveTo>
                  <a:cubicBezTo>
                    <a:pt x="183" y="1"/>
                    <a:pt x="128" y="17"/>
                    <a:pt x="96" y="33"/>
                  </a:cubicBezTo>
                  <a:lnTo>
                    <a:pt x="33" y="64"/>
                  </a:lnTo>
                  <a:cubicBezTo>
                    <a:pt x="1" y="159"/>
                    <a:pt x="1" y="223"/>
                    <a:pt x="33" y="318"/>
                  </a:cubicBezTo>
                  <a:cubicBezTo>
                    <a:pt x="297" y="611"/>
                    <a:pt x="643" y="796"/>
                    <a:pt x="1046" y="796"/>
                  </a:cubicBezTo>
                  <a:cubicBezTo>
                    <a:pt x="1077" y="796"/>
                    <a:pt x="1109" y="795"/>
                    <a:pt x="1141" y="793"/>
                  </a:cubicBezTo>
                  <a:cubicBezTo>
                    <a:pt x="1553" y="761"/>
                    <a:pt x="1869" y="603"/>
                    <a:pt x="2059" y="286"/>
                  </a:cubicBezTo>
                  <a:cubicBezTo>
                    <a:pt x="2123" y="191"/>
                    <a:pt x="2091" y="64"/>
                    <a:pt x="2028" y="33"/>
                  </a:cubicBezTo>
                  <a:lnTo>
                    <a:pt x="1996" y="33"/>
                  </a:lnTo>
                  <a:cubicBezTo>
                    <a:pt x="1957" y="19"/>
                    <a:pt x="1917" y="12"/>
                    <a:pt x="1883" y="12"/>
                  </a:cubicBezTo>
                  <a:cubicBezTo>
                    <a:pt x="1833" y="12"/>
                    <a:pt x="1793" y="27"/>
                    <a:pt x="1774" y="64"/>
                  </a:cubicBezTo>
                  <a:cubicBezTo>
                    <a:pt x="1584" y="286"/>
                    <a:pt x="1299" y="381"/>
                    <a:pt x="1014" y="381"/>
                  </a:cubicBezTo>
                  <a:cubicBezTo>
                    <a:pt x="761" y="381"/>
                    <a:pt x="539" y="286"/>
                    <a:pt x="413" y="64"/>
                  </a:cubicBezTo>
                  <a:cubicBezTo>
                    <a:pt x="365" y="17"/>
                    <a:pt x="302" y="1"/>
                    <a:pt x="24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33"/>
            <p:cNvSpPr/>
            <p:nvPr/>
          </p:nvSpPr>
          <p:spPr>
            <a:xfrm>
              <a:off x="8447784" y="1141927"/>
              <a:ext cx="198236" cy="152061"/>
            </a:xfrm>
            <a:custGeom>
              <a:rect b="b" l="l" r="r" t="t"/>
              <a:pathLst>
                <a:path extrusionOk="0" h="4617" w="6019">
                  <a:moveTo>
                    <a:pt x="2460" y="0"/>
                  </a:moveTo>
                  <a:cubicBezTo>
                    <a:pt x="1908" y="0"/>
                    <a:pt x="1364" y="203"/>
                    <a:pt x="951" y="661"/>
                  </a:cubicBezTo>
                  <a:cubicBezTo>
                    <a:pt x="1" y="1769"/>
                    <a:pt x="254" y="3321"/>
                    <a:pt x="1109" y="4366"/>
                  </a:cubicBezTo>
                  <a:lnTo>
                    <a:pt x="1109" y="4398"/>
                  </a:lnTo>
                  <a:cubicBezTo>
                    <a:pt x="1173" y="4398"/>
                    <a:pt x="1222" y="4383"/>
                    <a:pt x="1276" y="4383"/>
                  </a:cubicBezTo>
                  <a:cubicBezTo>
                    <a:pt x="1303" y="4383"/>
                    <a:pt x="1331" y="4387"/>
                    <a:pt x="1363" y="4398"/>
                  </a:cubicBezTo>
                  <a:cubicBezTo>
                    <a:pt x="1702" y="4548"/>
                    <a:pt x="2051" y="4616"/>
                    <a:pt x="2392" y="4616"/>
                  </a:cubicBezTo>
                  <a:cubicBezTo>
                    <a:pt x="4338" y="4616"/>
                    <a:pt x="6019" y="2395"/>
                    <a:pt x="4213" y="724"/>
                  </a:cubicBezTo>
                  <a:cubicBezTo>
                    <a:pt x="3739" y="267"/>
                    <a:pt x="3094" y="0"/>
                    <a:pt x="246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33"/>
            <p:cNvSpPr/>
            <p:nvPr/>
          </p:nvSpPr>
          <p:spPr>
            <a:xfrm>
              <a:off x="8436322" y="1121408"/>
              <a:ext cx="207589" cy="195502"/>
            </a:xfrm>
            <a:custGeom>
              <a:rect b="b" l="l" r="r" t="t"/>
              <a:pathLst>
                <a:path extrusionOk="0" h="5936" w="6303">
                  <a:moveTo>
                    <a:pt x="2888" y="704"/>
                  </a:moveTo>
                  <a:cubicBezTo>
                    <a:pt x="3471" y="704"/>
                    <a:pt x="4106" y="952"/>
                    <a:pt x="4561" y="1379"/>
                  </a:cubicBezTo>
                  <a:cubicBezTo>
                    <a:pt x="5384" y="2170"/>
                    <a:pt x="5574" y="3152"/>
                    <a:pt x="4972" y="4039"/>
                  </a:cubicBezTo>
                  <a:cubicBezTo>
                    <a:pt x="4553" y="4691"/>
                    <a:pt x="3706" y="5206"/>
                    <a:pt x="2770" y="5206"/>
                  </a:cubicBezTo>
                  <a:cubicBezTo>
                    <a:pt x="2433" y="5206"/>
                    <a:pt x="2086" y="5140"/>
                    <a:pt x="1742" y="4989"/>
                  </a:cubicBezTo>
                  <a:cubicBezTo>
                    <a:pt x="1711" y="4957"/>
                    <a:pt x="1671" y="4941"/>
                    <a:pt x="1635" y="4941"/>
                  </a:cubicBezTo>
                  <a:cubicBezTo>
                    <a:pt x="1600" y="4941"/>
                    <a:pt x="1568" y="4957"/>
                    <a:pt x="1552" y="4989"/>
                  </a:cubicBezTo>
                  <a:cubicBezTo>
                    <a:pt x="697" y="4039"/>
                    <a:pt x="349" y="2487"/>
                    <a:pt x="1331" y="1347"/>
                  </a:cubicBezTo>
                  <a:cubicBezTo>
                    <a:pt x="1711" y="935"/>
                    <a:pt x="2122" y="714"/>
                    <a:pt x="2692" y="714"/>
                  </a:cubicBezTo>
                  <a:cubicBezTo>
                    <a:pt x="2757" y="707"/>
                    <a:pt x="2822" y="704"/>
                    <a:pt x="2888" y="704"/>
                  </a:cubicBezTo>
                  <a:close/>
                  <a:moveTo>
                    <a:pt x="2839" y="0"/>
                  </a:moveTo>
                  <a:cubicBezTo>
                    <a:pt x="2185" y="0"/>
                    <a:pt x="1533" y="226"/>
                    <a:pt x="1014" y="745"/>
                  </a:cubicBezTo>
                  <a:cubicBezTo>
                    <a:pt x="349" y="1379"/>
                    <a:pt x="0" y="2392"/>
                    <a:pt x="127" y="3405"/>
                  </a:cubicBezTo>
                  <a:cubicBezTo>
                    <a:pt x="190" y="4229"/>
                    <a:pt x="602" y="4862"/>
                    <a:pt x="1236" y="5242"/>
                  </a:cubicBezTo>
                  <a:cubicBezTo>
                    <a:pt x="1267" y="5242"/>
                    <a:pt x="1267" y="5306"/>
                    <a:pt x="1299" y="5306"/>
                  </a:cubicBezTo>
                  <a:cubicBezTo>
                    <a:pt x="1299" y="5369"/>
                    <a:pt x="1331" y="5496"/>
                    <a:pt x="1426" y="5527"/>
                  </a:cubicBezTo>
                  <a:cubicBezTo>
                    <a:pt x="1457" y="5559"/>
                    <a:pt x="1489" y="5559"/>
                    <a:pt x="1552" y="5622"/>
                  </a:cubicBezTo>
                  <a:cubicBezTo>
                    <a:pt x="1955" y="5839"/>
                    <a:pt x="2389" y="5936"/>
                    <a:pt x="2822" y="5936"/>
                  </a:cubicBezTo>
                  <a:cubicBezTo>
                    <a:pt x="3783" y="5936"/>
                    <a:pt x="4741" y="5456"/>
                    <a:pt x="5352" y="4735"/>
                  </a:cubicBezTo>
                  <a:cubicBezTo>
                    <a:pt x="6303" y="3595"/>
                    <a:pt x="6144" y="1917"/>
                    <a:pt x="4972" y="872"/>
                  </a:cubicBezTo>
                  <a:cubicBezTo>
                    <a:pt x="4814" y="714"/>
                    <a:pt x="4592" y="555"/>
                    <a:pt x="4402" y="429"/>
                  </a:cubicBezTo>
                  <a:cubicBezTo>
                    <a:pt x="3928" y="156"/>
                    <a:pt x="3383" y="0"/>
                    <a:pt x="283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33"/>
            <p:cNvSpPr/>
            <p:nvPr/>
          </p:nvSpPr>
          <p:spPr>
            <a:xfrm>
              <a:off x="8489514" y="1245016"/>
              <a:ext cx="71996" cy="26216"/>
            </a:xfrm>
            <a:custGeom>
              <a:rect b="b" l="l" r="r" t="t"/>
              <a:pathLst>
                <a:path extrusionOk="0" h="796" w="2186">
                  <a:moveTo>
                    <a:pt x="286" y="1"/>
                  </a:moveTo>
                  <a:cubicBezTo>
                    <a:pt x="230" y="1"/>
                    <a:pt x="175" y="17"/>
                    <a:pt x="127" y="32"/>
                  </a:cubicBezTo>
                  <a:lnTo>
                    <a:pt x="96" y="64"/>
                  </a:lnTo>
                  <a:cubicBezTo>
                    <a:pt x="1" y="159"/>
                    <a:pt x="1" y="222"/>
                    <a:pt x="96" y="317"/>
                  </a:cubicBezTo>
                  <a:cubicBezTo>
                    <a:pt x="331" y="611"/>
                    <a:pt x="702" y="796"/>
                    <a:pt x="1108" y="796"/>
                  </a:cubicBezTo>
                  <a:cubicBezTo>
                    <a:pt x="1140" y="796"/>
                    <a:pt x="1172" y="795"/>
                    <a:pt x="1204" y="792"/>
                  </a:cubicBezTo>
                  <a:cubicBezTo>
                    <a:pt x="1584" y="761"/>
                    <a:pt x="1901" y="602"/>
                    <a:pt x="2091" y="286"/>
                  </a:cubicBezTo>
                  <a:cubicBezTo>
                    <a:pt x="2186" y="191"/>
                    <a:pt x="2154" y="64"/>
                    <a:pt x="2059" y="32"/>
                  </a:cubicBezTo>
                  <a:lnTo>
                    <a:pt x="2027" y="32"/>
                  </a:lnTo>
                  <a:cubicBezTo>
                    <a:pt x="1988" y="19"/>
                    <a:pt x="1954" y="12"/>
                    <a:pt x="1926" y="12"/>
                  </a:cubicBezTo>
                  <a:cubicBezTo>
                    <a:pt x="1885" y="12"/>
                    <a:pt x="1856" y="27"/>
                    <a:pt x="1837" y="64"/>
                  </a:cubicBezTo>
                  <a:cubicBezTo>
                    <a:pt x="1647" y="286"/>
                    <a:pt x="1362" y="381"/>
                    <a:pt x="1077" y="381"/>
                  </a:cubicBezTo>
                  <a:cubicBezTo>
                    <a:pt x="792" y="381"/>
                    <a:pt x="602" y="286"/>
                    <a:pt x="444" y="64"/>
                  </a:cubicBezTo>
                  <a:cubicBezTo>
                    <a:pt x="396" y="17"/>
                    <a:pt x="341" y="1"/>
                    <a:pt x="28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spTree>
      <p:nvGrpSpPr>
        <p:cNvPr id="378" name="Shape 378"/>
        <p:cNvGrpSpPr/>
        <p:nvPr/>
      </p:nvGrpSpPr>
      <p:grpSpPr>
        <a:xfrm>
          <a:off x="0" y="0"/>
          <a:ext cx="0" cy="0"/>
          <a:chOff x="0" y="0"/>
          <a:chExt cx="0" cy="0"/>
        </a:xfrm>
      </p:grpSpPr>
      <p:sp>
        <p:nvSpPr>
          <p:cNvPr id="379" name="Google Shape;379;p34"/>
          <p:cNvSpPr txBox="1"/>
          <p:nvPr>
            <p:ph idx="1" type="body"/>
          </p:nvPr>
        </p:nvSpPr>
        <p:spPr>
          <a:xfrm>
            <a:off x="1571200" y="2248025"/>
            <a:ext cx="6001500" cy="647400"/>
          </a:xfrm>
          <a:prstGeom prst="rect">
            <a:avLst/>
          </a:prstGeom>
        </p:spPr>
        <p:txBody>
          <a:bodyPr anchorCtr="0" anchor="ctr" bIns="91425" lIns="91425" spcFirstLastPara="1" rIns="91425" wrap="square" tIns="91425">
            <a:noAutofit/>
          </a:bodyPr>
          <a:lstStyle>
            <a:lvl1pPr indent="-228600" lvl="0" marL="457200" rtl="0" algn="ctr">
              <a:lnSpc>
                <a:spcPct val="100000"/>
              </a:lnSpc>
              <a:spcBef>
                <a:spcPts val="0"/>
              </a:spcBef>
              <a:spcAft>
                <a:spcPts val="0"/>
              </a:spcAft>
              <a:buClr>
                <a:schemeClr val="accent2"/>
              </a:buClr>
              <a:buSzPts val="4000"/>
              <a:buFont typeface="Montserrat"/>
              <a:buNone/>
              <a:defRPr b="1" sz="4000">
                <a:solidFill>
                  <a:schemeClr val="lt2"/>
                </a:solidFill>
                <a:latin typeface="Indie Flower"/>
                <a:ea typeface="Indie Flower"/>
                <a:cs typeface="Indie Flower"/>
                <a:sym typeface="Indie Flower"/>
              </a:defRPr>
            </a:lvl1pPr>
          </a:lstStyle>
          <a:p/>
        </p:txBody>
      </p:sp>
      <p:sp>
        <p:nvSpPr>
          <p:cNvPr id="380" name="Google Shape;380;p34"/>
          <p:cNvSpPr txBox="1"/>
          <p:nvPr>
            <p:ph type="title"/>
          </p:nvPr>
        </p:nvSpPr>
        <p:spPr>
          <a:xfrm>
            <a:off x="1551975" y="2255102"/>
            <a:ext cx="6036300" cy="631800"/>
          </a:xfrm>
          <a:prstGeom prst="rect">
            <a:avLst/>
          </a:prstGeom>
        </p:spPr>
        <p:txBody>
          <a:bodyPr anchorCtr="0" anchor="ctr" bIns="91425" lIns="91425" spcFirstLastPara="1" rIns="91425" wrap="square" tIns="91425">
            <a:noAutofit/>
          </a:bodyPr>
          <a:lstStyle>
            <a:lvl1pPr lvl="0" rtl="0">
              <a:spcBef>
                <a:spcPts val="0"/>
              </a:spcBef>
              <a:spcAft>
                <a:spcPts val="0"/>
              </a:spcAft>
              <a:buNone/>
              <a:defRPr sz="4000"/>
            </a:lvl1pPr>
            <a:lvl2pPr lvl="1" rtl="0">
              <a:spcBef>
                <a:spcPts val="0"/>
              </a:spcBef>
              <a:spcAft>
                <a:spcPts val="0"/>
              </a:spcAft>
              <a:buNone/>
              <a:defRPr sz="4000"/>
            </a:lvl2pPr>
            <a:lvl3pPr lvl="2" rtl="0">
              <a:spcBef>
                <a:spcPts val="0"/>
              </a:spcBef>
              <a:spcAft>
                <a:spcPts val="0"/>
              </a:spcAft>
              <a:buNone/>
              <a:defRPr sz="4000"/>
            </a:lvl3pPr>
            <a:lvl4pPr lvl="3" rtl="0">
              <a:spcBef>
                <a:spcPts val="0"/>
              </a:spcBef>
              <a:spcAft>
                <a:spcPts val="0"/>
              </a:spcAft>
              <a:buNone/>
              <a:defRPr sz="4000"/>
            </a:lvl4pPr>
            <a:lvl5pPr lvl="4" rtl="0">
              <a:spcBef>
                <a:spcPts val="0"/>
              </a:spcBef>
              <a:spcAft>
                <a:spcPts val="0"/>
              </a:spcAft>
              <a:buNone/>
              <a:defRPr sz="4000"/>
            </a:lvl5pPr>
            <a:lvl6pPr lvl="5" rtl="0">
              <a:spcBef>
                <a:spcPts val="0"/>
              </a:spcBef>
              <a:spcAft>
                <a:spcPts val="0"/>
              </a:spcAft>
              <a:buNone/>
              <a:defRPr sz="4000"/>
            </a:lvl6pPr>
            <a:lvl7pPr lvl="6" rtl="0">
              <a:spcBef>
                <a:spcPts val="0"/>
              </a:spcBef>
              <a:spcAft>
                <a:spcPts val="0"/>
              </a:spcAft>
              <a:buNone/>
              <a:defRPr sz="4000"/>
            </a:lvl7pPr>
            <a:lvl8pPr lvl="7" rtl="0">
              <a:spcBef>
                <a:spcPts val="0"/>
              </a:spcBef>
              <a:spcAft>
                <a:spcPts val="0"/>
              </a:spcAft>
              <a:buNone/>
              <a:defRPr sz="4000"/>
            </a:lvl8pPr>
            <a:lvl9pPr lvl="8" rtl="0">
              <a:spcBef>
                <a:spcPts val="0"/>
              </a:spcBef>
              <a:spcAft>
                <a:spcPts val="0"/>
              </a:spcAft>
              <a:buNone/>
              <a:defRPr sz="4000"/>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1">
  <p:cSld name="TITLE_ONLY_1_1">
    <p:spTree>
      <p:nvGrpSpPr>
        <p:cNvPr id="381" name="Shape 381"/>
        <p:cNvGrpSpPr/>
        <p:nvPr/>
      </p:nvGrpSpPr>
      <p:grpSpPr>
        <a:xfrm>
          <a:off x="0" y="0"/>
          <a:ext cx="0" cy="0"/>
          <a:chOff x="0" y="0"/>
          <a:chExt cx="0" cy="0"/>
        </a:xfrm>
      </p:grpSpPr>
      <p:sp>
        <p:nvSpPr>
          <p:cNvPr id="382" name="Google Shape;382;p35"/>
          <p:cNvSpPr txBox="1"/>
          <p:nvPr>
            <p:ph type="title"/>
          </p:nvPr>
        </p:nvSpPr>
        <p:spPr>
          <a:xfrm>
            <a:off x="617200" y="555275"/>
            <a:ext cx="79095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383" name="Google Shape;383;p35"/>
          <p:cNvSpPr txBox="1"/>
          <p:nvPr>
            <p:ph idx="2" type="ctrTitle"/>
          </p:nvPr>
        </p:nvSpPr>
        <p:spPr>
          <a:xfrm>
            <a:off x="778816" y="3010394"/>
            <a:ext cx="1689000" cy="7170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1200"/>
              <a:buNone/>
              <a:defRPr sz="24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p:txBody>
      </p:sp>
      <p:sp>
        <p:nvSpPr>
          <p:cNvPr id="384" name="Google Shape;384;p35"/>
          <p:cNvSpPr txBox="1"/>
          <p:nvPr>
            <p:ph idx="1" type="subTitle"/>
          </p:nvPr>
        </p:nvSpPr>
        <p:spPr>
          <a:xfrm>
            <a:off x="778750" y="3742318"/>
            <a:ext cx="1689000" cy="873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1000"/>
              <a:buNone/>
              <a:defRPr>
                <a:solidFill>
                  <a:schemeClr val="dk1"/>
                </a:solidFill>
              </a:defRPr>
            </a:lvl1pPr>
            <a:lvl2pPr lvl="1" rtl="0">
              <a:lnSpc>
                <a:spcPct val="100000"/>
              </a:lnSpc>
              <a:spcBef>
                <a:spcPts val="0"/>
              </a:spcBef>
              <a:spcAft>
                <a:spcPts val="0"/>
              </a:spcAft>
              <a:buClr>
                <a:schemeClr val="lt1"/>
              </a:buClr>
              <a:buSzPts val="1000"/>
              <a:buNone/>
              <a:defRPr sz="1000">
                <a:solidFill>
                  <a:schemeClr val="lt1"/>
                </a:solidFill>
              </a:defRPr>
            </a:lvl2pPr>
            <a:lvl3pPr lvl="2" rtl="0">
              <a:lnSpc>
                <a:spcPct val="100000"/>
              </a:lnSpc>
              <a:spcBef>
                <a:spcPts val="0"/>
              </a:spcBef>
              <a:spcAft>
                <a:spcPts val="0"/>
              </a:spcAft>
              <a:buClr>
                <a:schemeClr val="lt1"/>
              </a:buClr>
              <a:buSzPts val="1000"/>
              <a:buNone/>
              <a:defRPr sz="1000">
                <a:solidFill>
                  <a:schemeClr val="lt1"/>
                </a:solidFill>
              </a:defRPr>
            </a:lvl3pPr>
            <a:lvl4pPr lvl="3" rtl="0">
              <a:lnSpc>
                <a:spcPct val="100000"/>
              </a:lnSpc>
              <a:spcBef>
                <a:spcPts val="0"/>
              </a:spcBef>
              <a:spcAft>
                <a:spcPts val="0"/>
              </a:spcAft>
              <a:buClr>
                <a:schemeClr val="lt1"/>
              </a:buClr>
              <a:buSzPts val="1000"/>
              <a:buNone/>
              <a:defRPr sz="1000">
                <a:solidFill>
                  <a:schemeClr val="lt1"/>
                </a:solidFill>
              </a:defRPr>
            </a:lvl4pPr>
            <a:lvl5pPr lvl="4" rtl="0">
              <a:lnSpc>
                <a:spcPct val="100000"/>
              </a:lnSpc>
              <a:spcBef>
                <a:spcPts val="0"/>
              </a:spcBef>
              <a:spcAft>
                <a:spcPts val="0"/>
              </a:spcAft>
              <a:buClr>
                <a:schemeClr val="lt1"/>
              </a:buClr>
              <a:buSzPts val="1000"/>
              <a:buNone/>
              <a:defRPr sz="1000">
                <a:solidFill>
                  <a:schemeClr val="lt1"/>
                </a:solidFill>
              </a:defRPr>
            </a:lvl5pPr>
            <a:lvl6pPr lvl="5" rtl="0">
              <a:lnSpc>
                <a:spcPct val="100000"/>
              </a:lnSpc>
              <a:spcBef>
                <a:spcPts val="0"/>
              </a:spcBef>
              <a:spcAft>
                <a:spcPts val="0"/>
              </a:spcAft>
              <a:buClr>
                <a:schemeClr val="lt1"/>
              </a:buClr>
              <a:buSzPts val="1000"/>
              <a:buNone/>
              <a:defRPr sz="1000">
                <a:solidFill>
                  <a:schemeClr val="lt1"/>
                </a:solidFill>
              </a:defRPr>
            </a:lvl6pPr>
            <a:lvl7pPr lvl="6" rtl="0">
              <a:lnSpc>
                <a:spcPct val="100000"/>
              </a:lnSpc>
              <a:spcBef>
                <a:spcPts val="0"/>
              </a:spcBef>
              <a:spcAft>
                <a:spcPts val="0"/>
              </a:spcAft>
              <a:buClr>
                <a:schemeClr val="lt1"/>
              </a:buClr>
              <a:buSzPts val="1000"/>
              <a:buNone/>
              <a:defRPr sz="1000">
                <a:solidFill>
                  <a:schemeClr val="lt1"/>
                </a:solidFill>
              </a:defRPr>
            </a:lvl7pPr>
            <a:lvl8pPr lvl="7" rtl="0">
              <a:lnSpc>
                <a:spcPct val="100000"/>
              </a:lnSpc>
              <a:spcBef>
                <a:spcPts val="0"/>
              </a:spcBef>
              <a:spcAft>
                <a:spcPts val="0"/>
              </a:spcAft>
              <a:buClr>
                <a:schemeClr val="lt1"/>
              </a:buClr>
              <a:buSzPts val="1000"/>
              <a:buNone/>
              <a:defRPr sz="1000">
                <a:solidFill>
                  <a:schemeClr val="lt1"/>
                </a:solidFill>
              </a:defRPr>
            </a:lvl8pPr>
            <a:lvl9pPr lvl="8" rtl="0">
              <a:lnSpc>
                <a:spcPct val="100000"/>
              </a:lnSpc>
              <a:spcBef>
                <a:spcPts val="0"/>
              </a:spcBef>
              <a:spcAft>
                <a:spcPts val="0"/>
              </a:spcAft>
              <a:buClr>
                <a:schemeClr val="lt1"/>
              </a:buClr>
              <a:buSzPts val="1000"/>
              <a:buNone/>
              <a:defRPr sz="1000">
                <a:solidFill>
                  <a:schemeClr val="lt1"/>
                </a:solidFill>
              </a:defRPr>
            </a:lvl9pPr>
          </a:lstStyle>
          <a:p/>
        </p:txBody>
      </p:sp>
      <p:sp>
        <p:nvSpPr>
          <p:cNvPr id="385" name="Google Shape;385;p35"/>
          <p:cNvSpPr txBox="1"/>
          <p:nvPr>
            <p:ph hasCustomPrompt="1" idx="3" type="title"/>
          </p:nvPr>
        </p:nvSpPr>
        <p:spPr>
          <a:xfrm>
            <a:off x="778825" y="2063128"/>
            <a:ext cx="1689000" cy="7203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4800"/>
              <a:buNone/>
              <a:defRPr sz="8000">
                <a:solidFill>
                  <a:schemeClr val="accent6"/>
                </a:solidFill>
              </a:defRPr>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386" name="Google Shape;386;p35"/>
          <p:cNvSpPr txBox="1"/>
          <p:nvPr>
            <p:ph idx="4" type="ctrTitle"/>
          </p:nvPr>
        </p:nvSpPr>
        <p:spPr>
          <a:xfrm>
            <a:off x="2744620" y="3010394"/>
            <a:ext cx="1689000" cy="7170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1200"/>
              <a:buNone/>
              <a:defRPr sz="24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p:txBody>
      </p:sp>
      <p:sp>
        <p:nvSpPr>
          <p:cNvPr id="387" name="Google Shape;387;p35"/>
          <p:cNvSpPr txBox="1"/>
          <p:nvPr>
            <p:ph idx="5" type="subTitle"/>
          </p:nvPr>
        </p:nvSpPr>
        <p:spPr>
          <a:xfrm>
            <a:off x="2744549" y="3742318"/>
            <a:ext cx="1689000" cy="873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1000"/>
              <a:buNone/>
              <a:defRPr>
                <a:solidFill>
                  <a:schemeClr val="dk1"/>
                </a:solidFill>
              </a:defRPr>
            </a:lvl1pPr>
            <a:lvl2pPr lvl="1" rtl="0">
              <a:lnSpc>
                <a:spcPct val="100000"/>
              </a:lnSpc>
              <a:spcBef>
                <a:spcPts val="0"/>
              </a:spcBef>
              <a:spcAft>
                <a:spcPts val="0"/>
              </a:spcAft>
              <a:buClr>
                <a:schemeClr val="lt1"/>
              </a:buClr>
              <a:buSzPts val="1000"/>
              <a:buNone/>
              <a:defRPr sz="1000">
                <a:solidFill>
                  <a:schemeClr val="lt1"/>
                </a:solidFill>
              </a:defRPr>
            </a:lvl2pPr>
            <a:lvl3pPr lvl="2" rtl="0">
              <a:lnSpc>
                <a:spcPct val="100000"/>
              </a:lnSpc>
              <a:spcBef>
                <a:spcPts val="0"/>
              </a:spcBef>
              <a:spcAft>
                <a:spcPts val="0"/>
              </a:spcAft>
              <a:buClr>
                <a:schemeClr val="lt1"/>
              </a:buClr>
              <a:buSzPts val="1000"/>
              <a:buNone/>
              <a:defRPr sz="1000">
                <a:solidFill>
                  <a:schemeClr val="lt1"/>
                </a:solidFill>
              </a:defRPr>
            </a:lvl3pPr>
            <a:lvl4pPr lvl="3" rtl="0">
              <a:lnSpc>
                <a:spcPct val="100000"/>
              </a:lnSpc>
              <a:spcBef>
                <a:spcPts val="0"/>
              </a:spcBef>
              <a:spcAft>
                <a:spcPts val="0"/>
              </a:spcAft>
              <a:buClr>
                <a:schemeClr val="lt1"/>
              </a:buClr>
              <a:buSzPts val="1000"/>
              <a:buNone/>
              <a:defRPr sz="1000">
                <a:solidFill>
                  <a:schemeClr val="lt1"/>
                </a:solidFill>
              </a:defRPr>
            </a:lvl4pPr>
            <a:lvl5pPr lvl="4" rtl="0">
              <a:lnSpc>
                <a:spcPct val="100000"/>
              </a:lnSpc>
              <a:spcBef>
                <a:spcPts val="0"/>
              </a:spcBef>
              <a:spcAft>
                <a:spcPts val="0"/>
              </a:spcAft>
              <a:buClr>
                <a:schemeClr val="lt1"/>
              </a:buClr>
              <a:buSzPts val="1000"/>
              <a:buNone/>
              <a:defRPr sz="1000">
                <a:solidFill>
                  <a:schemeClr val="lt1"/>
                </a:solidFill>
              </a:defRPr>
            </a:lvl5pPr>
            <a:lvl6pPr lvl="5" rtl="0">
              <a:lnSpc>
                <a:spcPct val="100000"/>
              </a:lnSpc>
              <a:spcBef>
                <a:spcPts val="0"/>
              </a:spcBef>
              <a:spcAft>
                <a:spcPts val="0"/>
              </a:spcAft>
              <a:buClr>
                <a:schemeClr val="lt1"/>
              </a:buClr>
              <a:buSzPts val="1000"/>
              <a:buNone/>
              <a:defRPr sz="1000">
                <a:solidFill>
                  <a:schemeClr val="lt1"/>
                </a:solidFill>
              </a:defRPr>
            </a:lvl6pPr>
            <a:lvl7pPr lvl="6" rtl="0">
              <a:lnSpc>
                <a:spcPct val="100000"/>
              </a:lnSpc>
              <a:spcBef>
                <a:spcPts val="0"/>
              </a:spcBef>
              <a:spcAft>
                <a:spcPts val="0"/>
              </a:spcAft>
              <a:buClr>
                <a:schemeClr val="lt1"/>
              </a:buClr>
              <a:buSzPts val="1000"/>
              <a:buNone/>
              <a:defRPr sz="1000">
                <a:solidFill>
                  <a:schemeClr val="lt1"/>
                </a:solidFill>
              </a:defRPr>
            </a:lvl7pPr>
            <a:lvl8pPr lvl="7" rtl="0">
              <a:lnSpc>
                <a:spcPct val="100000"/>
              </a:lnSpc>
              <a:spcBef>
                <a:spcPts val="0"/>
              </a:spcBef>
              <a:spcAft>
                <a:spcPts val="0"/>
              </a:spcAft>
              <a:buClr>
                <a:schemeClr val="lt1"/>
              </a:buClr>
              <a:buSzPts val="1000"/>
              <a:buNone/>
              <a:defRPr sz="1000">
                <a:solidFill>
                  <a:schemeClr val="lt1"/>
                </a:solidFill>
              </a:defRPr>
            </a:lvl8pPr>
            <a:lvl9pPr lvl="8" rtl="0">
              <a:lnSpc>
                <a:spcPct val="100000"/>
              </a:lnSpc>
              <a:spcBef>
                <a:spcPts val="0"/>
              </a:spcBef>
              <a:spcAft>
                <a:spcPts val="0"/>
              </a:spcAft>
              <a:buClr>
                <a:schemeClr val="lt1"/>
              </a:buClr>
              <a:buSzPts val="1000"/>
              <a:buNone/>
              <a:defRPr sz="1000">
                <a:solidFill>
                  <a:schemeClr val="lt1"/>
                </a:solidFill>
              </a:defRPr>
            </a:lvl9pPr>
          </a:lstStyle>
          <a:p/>
        </p:txBody>
      </p:sp>
      <p:sp>
        <p:nvSpPr>
          <p:cNvPr id="388" name="Google Shape;388;p35"/>
          <p:cNvSpPr txBox="1"/>
          <p:nvPr>
            <p:ph hasCustomPrompt="1" idx="6" type="title"/>
          </p:nvPr>
        </p:nvSpPr>
        <p:spPr>
          <a:xfrm>
            <a:off x="2744699" y="2074254"/>
            <a:ext cx="1689000" cy="7203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4800"/>
              <a:buNone/>
              <a:defRPr sz="8000">
                <a:solidFill>
                  <a:schemeClr val="accent6"/>
                </a:solidFill>
              </a:defRPr>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389" name="Google Shape;389;p35"/>
          <p:cNvSpPr txBox="1"/>
          <p:nvPr>
            <p:ph idx="7" type="ctrTitle"/>
          </p:nvPr>
        </p:nvSpPr>
        <p:spPr>
          <a:xfrm>
            <a:off x="6676127" y="3010401"/>
            <a:ext cx="1689000" cy="7170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1200"/>
              <a:buNone/>
              <a:defRPr sz="24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p:txBody>
      </p:sp>
      <p:sp>
        <p:nvSpPr>
          <p:cNvPr id="390" name="Google Shape;390;p35"/>
          <p:cNvSpPr txBox="1"/>
          <p:nvPr>
            <p:ph idx="8" type="subTitle"/>
          </p:nvPr>
        </p:nvSpPr>
        <p:spPr>
          <a:xfrm>
            <a:off x="6676148" y="3742318"/>
            <a:ext cx="1689000" cy="873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1000"/>
              <a:buNone/>
              <a:defRPr>
                <a:solidFill>
                  <a:schemeClr val="dk1"/>
                </a:solidFill>
              </a:defRPr>
            </a:lvl1pPr>
            <a:lvl2pPr lvl="1" rtl="0">
              <a:lnSpc>
                <a:spcPct val="100000"/>
              </a:lnSpc>
              <a:spcBef>
                <a:spcPts val="0"/>
              </a:spcBef>
              <a:spcAft>
                <a:spcPts val="0"/>
              </a:spcAft>
              <a:buClr>
                <a:schemeClr val="lt1"/>
              </a:buClr>
              <a:buSzPts val="1000"/>
              <a:buNone/>
              <a:defRPr sz="1000">
                <a:solidFill>
                  <a:schemeClr val="lt1"/>
                </a:solidFill>
              </a:defRPr>
            </a:lvl2pPr>
            <a:lvl3pPr lvl="2" rtl="0">
              <a:lnSpc>
                <a:spcPct val="100000"/>
              </a:lnSpc>
              <a:spcBef>
                <a:spcPts val="0"/>
              </a:spcBef>
              <a:spcAft>
                <a:spcPts val="0"/>
              </a:spcAft>
              <a:buClr>
                <a:schemeClr val="lt1"/>
              </a:buClr>
              <a:buSzPts val="1000"/>
              <a:buNone/>
              <a:defRPr sz="1000">
                <a:solidFill>
                  <a:schemeClr val="lt1"/>
                </a:solidFill>
              </a:defRPr>
            </a:lvl3pPr>
            <a:lvl4pPr lvl="3" rtl="0">
              <a:lnSpc>
                <a:spcPct val="100000"/>
              </a:lnSpc>
              <a:spcBef>
                <a:spcPts val="0"/>
              </a:spcBef>
              <a:spcAft>
                <a:spcPts val="0"/>
              </a:spcAft>
              <a:buClr>
                <a:schemeClr val="lt1"/>
              </a:buClr>
              <a:buSzPts val="1000"/>
              <a:buNone/>
              <a:defRPr sz="1000">
                <a:solidFill>
                  <a:schemeClr val="lt1"/>
                </a:solidFill>
              </a:defRPr>
            </a:lvl4pPr>
            <a:lvl5pPr lvl="4" rtl="0">
              <a:lnSpc>
                <a:spcPct val="100000"/>
              </a:lnSpc>
              <a:spcBef>
                <a:spcPts val="0"/>
              </a:spcBef>
              <a:spcAft>
                <a:spcPts val="0"/>
              </a:spcAft>
              <a:buClr>
                <a:schemeClr val="lt1"/>
              </a:buClr>
              <a:buSzPts val="1000"/>
              <a:buNone/>
              <a:defRPr sz="1000">
                <a:solidFill>
                  <a:schemeClr val="lt1"/>
                </a:solidFill>
              </a:defRPr>
            </a:lvl5pPr>
            <a:lvl6pPr lvl="5" rtl="0">
              <a:lnSpc>
                <a:spcPct val="100000"/>
              </a:lnSpc>
              <a:spcBef>
                <a:spcPts val="0"/>
              </a:spcBef>
              <a:spcAft>
                <a:spcPts val="0"/>
              </a:spcAft>
              <a:buClr>
                <a:schemeClr val="lt1"/>
              </a:buClr>
              <a:buSzPts val="1000"/>
              <a:buNone/>
              <a:defRPr sz="1000">
                <a:solidFill>
                  <a:schemeClr val="lt1"/>
                </a:solidFill>
              </a:defRPr>
            </a:lvl6pPr>
            <a:lvl7pPr lvl="6" rtl="0">
              <a:lnSpc>
                <a:spcPct val="100000"/>
              </a:lnSpc>
              <a:spcBef>
                <a:spcPts val="0"/>
              </a:spcBef>
              <a:spcAft>
                <a:spcPts val="0"/>
              </a:spcAft>
              <a:buClr>
                <a:schemeClr val="lt1"/>
              </a:buClr>
              <a:buSzPts val="1000"/>
              <a:buNone/>
              <a:defRPr sz="1000">
                <a:solidFill>
                  <a:schemeClr val="lt1"/>
                </a:solidFill>
              </a:defRPr>
            </a:lvl7pPr>
            <a:lvl8pPr lvl="7" rtl="0">
              <a:lnSpc>
                <a:spcPct val="100000"/>
              </a:lnSpc>
              <a:spcBef>
                <a:spcPts val="0"/>
              </a:spcBef>
              <a:spcAft>
                <a:spcPts val="0"/>
              </a:spcAft>
              <a:buClr>
                <a:schemeClr val="lt1"/>
              </a:buClr>
              <a:buSzPts val="1000"/>
              <a:buNone/>
              <a:defRPr sz="1000">
                <a:solidFill>
                  <a:schemeClr val="lt1"/>
                </a:solidFill>
              </a:defRPr>
            </a:lvl8pPr>
            <a:lvl9pPr lvl="8" rtl="0">
              <a:lnSpc>
                <a:spcPct val="100000"/>
              </a:lnSpc>
              <a:spcBef>
                <a:spcPts val="0"/>
              </a:spcBef>
              <a:spcAft>
                <a:spcPts val="0"/>
              </a:spcAft>
              <a:buClr>
                <a:schemeClr val="lt1"/>
              </a:buClr>
              <a:buSzPts val="1000"/>
              <a:buNone/>
              <a:defRPr sz="1000">
                <a:solidFill>
                  <a:schemeClr val="lt1"/>
                </a:solidFill>
              </a:defRPr>
            </a:lvl9pPr>
          </a:lstStyle>
          <a:p/>
        </p:txBody>
      </p:sp>
      <p:sp>
        <p:nvSpPr>
          <p:cNvPr id="391" name="Google Shape;391;p35"/>
          <p:cNvSpPr txBox="1"/>
          <p:nvPr>
            <p:ph hasCustomPrompt="1" idx="9" type="title"/>
          </p:nvPr>
        </p:nvSpPr>
        <p:spPr>
          <a:xfrm>
            <a:off x="6676150" y="2063136"/>
            <a:ext cx="1689000" cy="7203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4800"/>
              <a:buNone/>
              <a:defRPr sz="8000">
                <a:solidFill>
                  <a:schemeClr val="accent6"/>
                </a:solidFill>
              </a:defRPr>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392" name="Google Shape;392;p35"/>
          <p:cNvSpPr txBox="1"/>
          <p:nvPr>
            <p:ph idx="13" type="ctrTitle"/>
          </p:nvPr>
        </p:nvSpPr>
        <p:spPr>
          <a:xfrm>
            <a:off x="4710424" y="3010394"/>
            <a:ext cx="1689000" cy="7170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1200"/>
              <a:buNone/>
              <a:defRPr sz="24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p:txBody>
      </p:sp>
      <p:sp>
        <p:nvSpPr>
          <p:cNvPr id="393" name="Google Shape;393;p35"/>
          <p:cNvSpPr txBox="1"/>
          <p:nvPr>
            <p:ph idx="14" type="subTitle"/>
          </p:nvPr>
        </p:nvSpPr>
        <p:spPr>
          <a:xfrm>
            <a:off x="4710349" y="3742318"/>
            <a:ext cx="1689000" cy="873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1000"/>
              <a:buNone/>
              <a:defRPr>
                <a:solidFill>
                  <a:schemeClr val="dk1"/>
                </a:solidFill>
              </a:defRPr>
            </a:lvl1pPr>
            <a:lvl2pPr lvl="1" rtl="0">
              <a:lnSpc>
                <a:spcPct val="100000"/>
              </a:lnSpc>
              <a:spcBef>
                <a:spcPts val="0"/>
              </a:spcBef>
              <a:spcAft>
                <a:spcPts val="0"/>
              </a:spcAft>
              <a:buClr>
                <a:schemeClr val="lt1"/>
              </a:buClr>
              <a:buSzPts val="1000"/>
              <a:buNone/>
              <a:defRPr sz="1000">
                <a:solidFill>
                  <a:schemeClr val="lt1"/>
                </a:solidFill>
              </a:defRPr>
            </a:lvl2pPr>
            <a:lvl3pPr lvl="2" rtl="0">
              <a:lnSpc>
                <a:spcPct val="100000"/>
              </a:lnSpc>
              <a:spcBef>
                <a:spcPts val="0"/>
              </a:spcBef>
              <a:spcAft>
                <a:spcPts val="0"/>
              </a:spcAft>
              <a:buClr>
                <a:schemeClr val="lt1"/>
              </a:buClr>
              <a:buSzPts val="1000"/>
              <a:buNone/>
              <a:defRPr sz="1000">
                <a:solidFill>
                  <a:schemeClr val="lt1"/>
                </a:solidFill>
              </a:defRPr>
            </a:lvl3pPr>
            <a:lvl4pPr lvl="3" rtl="0">
              <a:lnSpc>
                <a:spcPct val="100000"/>
              </a:lnSpc>
              <a:spcBef>
                <a:spcPts val="0"/>
              </a:spcBef>
              <a:spcAft>
                <a:spcPts val="0"/>
              </a:spcAft>
              <a:buClr>
                <a:schemeClr val="lt1"/>
              </a:buClr>
              <a:buSzPts val="1000"/>
              <a:buNone/>
              <a:defRPr sz="1000">
                <a:solidFill>
                  <a:schemeClr val="lt1"/>
                </a:solidFill>
              </a:defRPr>
            </a:lvl4pPr>
            <a:lvl5pPr lvl="4" rtl="0">
              <a:lnSpc>
                <a:spcPct val="100000"/>
              </a:lnSpc>
              <a:spcBef>
                <a:spcPts val="0"/>
              </a:spcBef>
              <a:spcAft>
                <a:spcPts val="0"/>
              </a:spcAft>
              <a:buClr>
                <a:schemeClr val="lt1"/>
              </a:buClr>
              <a:buSzPts val="1000"/>
              <a:buNone/>
              <a:defRPr sz="1000">
                <a:solidFill>
                  <a:schemeClr val="lt1"/>
                </a:solidFill>
              </a:defRPr>
            </a:lvl5pPr>
            <a:lvl6pPr lvl="5" rtl="0">
              <a:lnSpc>
                <a:spcPct val="100000"/>
              </a:lnSpc>
              <a:spcBef>
                <a:spcPts val="0"/>
              </a:spcBef>
              <a:spcAft>
                <a:spcPts val="0"/>
              </a:spcAft>
              <a:buClr>
                <a:schemeClr val="lt1"/>
              </a:buClr>
              <a:buSzPts val="1000"/>
              <a:buNone/>
              <a:defRPr sz="1000">
                <a:solidFill>
                  <a:schemeClr val="lt1"/>
                </a:solidFill>
              </a:defRPr>
            </a:lvl6pPr>
            <a:lvl7pPr lvl="6" rtl="0">
              <a:lnSpc>
                <a:spcPct val="100000"/>
              </a:lnSpc>
              <a:spcBef>
                <a:spcPts val="0"/>
              </a:spcBef>
              <a:spcAft>
                <a:spcPts val="0"/>
              </a:spcAft>
              <a:buClr>
                <a:schemeClr val="lt1"/>
              </a:buClr>
              <a:buSzPts val="1000"/>
              <a:buNone/>
              <a:defRPr sz="1000">
                <a:solidFill>
                  <a:schemeClr val="lt1"/>
                </a:solidFill>
              </a:defRPr>
            </a:lvl7pPr>
            <a:lvl8pPr lvl="7" rtl="0">
              <a:lnSpc>
                <a:spcPct val="100000"/>
              </a:lnSpc>
              <a:spcBef>
                <a:spcPts val="0"/>
              </a:spcBef>
              <a:spcAft>
                <a:spcPts val="0"/>
              </a:spcAft>
              <a:buClr>
                <a:schemeClr val="lt1"/>
              </a:buClr>
              <a:buSzPts val="1000"/>
              <a:buNone/>
              <a:defRPr sz="1000">
                <a:solidFill>
                  <a:schemeClr val="lt1"/>
                </a:solidFill>
              </a:defRPr>
            </a:lvl8pPr>
            <a:lvl9pPr lvl="8" rtl="0">
              <a:lnSpc>
                <a:spcPct val="100000"/>
              </a:lnSpc>
              <a:spcBef>
                <a:spcPts val="0"/>
              </a:spcBef>
              <a:spcAft>
                <a:spcPts val="0"/>
              </a:spcAft>
              <a:buClr>
                <a:schemeClr val="lt1"/>
              </a:buClr>
              <a:buSzPts val="1000"/>
              <a:buNone/>
              <a:defRPr sz="1000">
                <a:solidFill>
                  <a:schemeClr val="lt1"/>
                </a:solidFill>
              </a:defRPr>
            </a:lvl9pPr>
          </a:lstStyle>
          <a:p/>
        </p:txBody>
      </p:sp>
      <p:sp>
        <p:nvSpPr>
          <p:cNvPr id="394" name="Google Shape;394;p35"/>
          <p:cNvSpPr txBox="1"/>
          <p:nvPr>
            <p:ph hasCustomPrompt="1" idx="15" type="title"/>
          </p:nvPr>
        </p:nvSpPr>
        <p:spPr>
          <a:xfrm>
            <a:off x="4710428" y="2074247"/>
            <a:ext cx="1689000" cy="7203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4800"/>
              <a:buNone/>
              <a:defRPr sz="8000">
                <a:solidFill>
                  <a:schemeClr val="accent6"/>
                </a:solidFill>
              </a:defRPr>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grpSp>
        <p:nvGrpSpPr>
          <p:cNvPr id="395" name="Google Shape;395;p35"/>
          <p:cNvGrpSpPr/>
          <p:nvPr/>
        </p:nvGrpSpPr>
        <p:grpSpPr>
          <a:xfrm>
            <a:off x="7675781" y="606260"/>
            <a:ext cx="938889" cy="1015244"/>
            <a:chOff x="7675781" y="714435"/>
            <a:chExt cx="938889" cy="1015244"/>
          </a:xfrm>
        </p:grpSpPr>
        <p:sp>
          <p:nvSpPr>
            <p:cNvPr id="396" name="Google Shape;396;p35"/>
            <p:cNvSpPr/>
            <p:nvPr/>
          </p:nvSpPr>
          <p:spPr>
            <a:xfrm>
              <a:off x="8468581" y="1058921"/>
              <a:ext cx="131464" cy="139007"/>
            </a:xfrm>
            <a:custGeom>
              <a:rect b="b" l="l" r="r" t="t"/>
              <a:pathLst>
                <a:path extrusionOk="0" h="4220" w="3991">
                  <a:moveTo>
                    <a:pt x="1591" y="902"/>
                  </a:moveTo>
                  <a:cubicBezTo>
                    <a:pt x="1782" y="902"/>
                    <a:pt x="1976" y="959"/>
                    <a:pt x="2154" y="1084"/>
                  </a:cubicBezTo>
                  <a:cubicBezTo>
                    <a:pt x="2310" y="1162"/>
                    <a:pt x="2166" y="1369"/>
                    <a:pt x="2022" y="1369"/>
                  </a:cubicBezTo>
                  <a:cubicBezTo>
                    <a:pt x="1991" y="1369"/>
                    <a:pt x="1960" y="1360"/>
                    <a:pt x="1932" y="1337"/>
                  </a:cubicBezTo>
                  <a:cubicBezTo>
                    <a:pt x="1814" y="1262"/>
                    <a:pt x="1678" y="1227"/>
                    <a:pt x="1542" y="1227"/>
                  </a:cubicBezTo>
                  <a:cubicBezTo>
                    <a:pt x="1277" y="1227"/>
                    <a:pt x="1013" y="1361"/>
                    <a:pt x="887" y="1591"/>
                  </a:cubicBezTo>
                  <a:cubicBezTo>
                    <a:pt x="856" y="1633"/>
                    <a:pt x="817" y="1651"/>
                    <a:pt x="781" y="1651"/>
                  </a:cubicBezTo>
                  <a:cubicBezTo>
                    <a:pt x="708" y="1651"/>
                    <a:pt x="644" y="1580"/>
                    <a:pt x="666" y="1496"/>
                  </a:cubicBezTo>
                  <a:cubicBezTo>
                    <a:pt x="835" y="1135"/>
                    <a:pt x="1204" y="902"/>
                    <a:pt x="1591" y="902"/>
                  </a:cubicBezTo>
                  <a:close/>
                  <a:moveTo>
                    <a:pt x="1923" y="0"/>
                  </a:moveTo>
                  <a:cubicBezTo>
                    <a:pt x="1874" y="0"/>
                    <a:pt x="1824" y="3"/>
                    <a:pt x="1774" y="7"/>
                  </a:cubicBezTo>
                  <a:cubicBezTo>
                    <a:pt x="761" y="71"/>
                    <a:pt x="32" y="957"/>
                    <a:pt x="1" y="1939"/>
                  </a:cubicBezTo>
                  <a:cubicBezTo>
                    <a:pt x="32" y="1939"/>
                    <a:pt x="127" y="1971"/>
                    <a:pt x="127" y="2066"/>
                  </a:cubicBezTo>
                  <a:cubicBezTo>
                    <a:pt x="32" y="3143"/>
                    <a:pt x="824" y="4219"/>
                    <a:pt x="1901" y="4219"/>
                  </a:cubicBezTo>
                  <a:lnTo>
                    <a:pt x="1964" y="4124"/>
                  </a:lnTo>
                  <a:cubicBezTo>
                    <a:pt x="2018" y="4071"/>
                    <a:pt x="2077" y="4051"/>
                    <a:pt x="2134" y="4051"/>
                  </a:cubicBezTo>
                  <a:cubicBezTo>
                    <a:pt x="2213" y="4051"/>
                    <a:pt x="2289" y="4088"/>
                    <a:pt x="2344" y="4124"/>
                  </a:cubicBezTo>
                  <a:cubicBezTo>
                    <a:pt x="3357" y="3839"/>
                    <a:pt x="3991" y="2731"/>
                    <a:pt x="3801" y="1717"/>
                  </a:cubicBezTo>
                  <a:cubicBezTo>
                    <a:pt x="3620" y="845"/>
                    <a:pt x="2867" y="0"/>
                    <a:pt x="192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35"/>
            <p:cNvSpPr/>
            <p:nvPr/>
          </p:nvSpPr>
          <p:spPr>
            <a:xfrm>
              <a:off x="7749830" y="729983"/>
              <a:ext cx="155477" cy="145595"/>
            </a:xfrm>
            <a:custGeom>
              <a:rect b="b" l="l" r="r" t="t"/>
              <a:pathLst>
                <a:path extrusionOk="0" h="4420" w="4720">
                  <a:moveTo>
                    <a:pt x="806" y="2490"/>
                  </a:moveTo>
                  <a:cubicBezTo>
                    <a:pt x="873" y="2490"/>
                    <a:pt x="937" y="2530"/>
                    <a:pt x="951" y="2615"/>
                  </a:cubicBezTo>
                  <a:cubicBezTo>
                    <a:pt x="1046" y="3153"/>
                    <a:pt x="1362" y="3533"/>
                    <a:pt x="1901" y="3660"/>
                  </a:cubicBezTo>
                  <a:cubicBezTo>
                    <a:pt x="2059" y="3691"/>
                    <a:pt x="2027" y="3881"/>
                    <a:pt x="1869" y="3881"/>
                  </a:cubicBezTo>
                  <a:cubicBezTo>
                    <a:pt x="1267" y="3850"/>
                    <a:pt x="634" y="3311"/>
                    <a:pt x="634" y="2678"/>
                  </a:cubicBezTo>
                  <a:cubicBezTo>
                    <a:pt x="634" y="2554"/>
                    <a:pt x="722" y="2490"/>
                    <a:pt x="806" y="2490"/>
                  </a:cubicBezTo>
                  <a:close/>
                  <a:moveTo>
                    <a:pt x="2372" y="1"/>
                  </a:moveTo>
                  <a:cubicBezTo>
                    <a:pt x="2290" y="1"/>
                    <a:pt x="2206" y="6"/>
                    <a:pt x="2122" y="18"/>
                  </a:cubicBezTo>
                  <a:cubicBezTo>
                    <a:pt x="761" y="208"/>
                    <a:pt x="1" y="1474"/>
                    <a:pt x="127" y="2741"/>
                  </a:cubicBezTo>
                  <a:cubicBezTo>
                    <a:pt x="396" y="3763"/>
                    <a:pt x="1259" y="4420"/>
                    <a:pt x="2289" y="4420"/>
                  </a:cubicBezTo>
                  <a:cubicBezTo>
                    <a:pt x="2472" y="4420"/>
                    <a:pt x="2660" y="4399"/>
                    <a:pt x="2851" y="4356"/>
                  </a:cubicBezTo>
                  <a:cubicBezTo>
                    <a:pt x="3959" y="4103"/>
                    <a:pt x="4719" y="3090"/>
                    <a:pt x="4529" y="1949"/>
                  </a:cubicBezTo>
                  <a:cubicBezTo>
                    <a:pt x="4353" y="921"/>
                    <a:pt x="3440" y="1"/>
                    <a:pt x="23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35"/>
            <p:cNvSpPr/>
            <p:nvPr/>
          </p:nvSpPr>
          <p:spPr>
            <a:xfrm>
              <a:off x="8000109" y="1130797"/>
              <a:ext cx="174318" cy="136075"/>
            </a:xfrm>
            <a:custGeom>
              <a:rect b="b" l="l" r="r" t="t"/>
              <a:pathLst>
                <a:path extrusionOk="0" h="4131" w="5292">
                  <a:moveTo>
                    <a:pt x="2231" y="1181"/>
                  </a:moveTo>
                  <a:cubicBezTo>
                    <a:pt x="2249" y="1181"/>
                    <a:pt x="2266" y="1182"/>
                    <a:pt x="2283" y="1182"/>
                  </a:cubicBezTo>
                  <a:cubicBezTo>
                    <a:pt x="2488" y="1212"/>
                    <a:pt x="2477" y="1538"/>
                    <a:pt x="2274" y="1538"/>
                  </a:cubicBezTo>
                  <a:cubicBezTo>
                    <a:pt x="2258" y="1538"/>
                    <a:pt x="2239" y="1535"/>
                    <a:pt x="2220" y="1531"/>
                  </a:cubicBezTo>
                  <a:cubicBezTo>
                    <a:pt x="2206" y="1530"/>
                    <a:pt x="2191" y="1529"/>
                    <a:pt x="2177" y="1529"/>
                  </a:cubicBezTo>
                  <a:cubicBezTo>
                    <a:pt x="1653" y="1529"/>
                    <a:pt x="1146" y="2083"/>
                    <a:pt x="1238" y="2607"/>
                  </a:cubicBezTo>
                  <a:cubicBezTo>
                    <a:pt x="1238" y="2694"/>
                    <a:pt x="1181" y="2743"/>
                    <a:pt x="1124" y="2743"/>
                  </a:cubicBezTo>
                  <a:cubicBezTo>
                    <a:pt x="1077" y="2743"/>
                    <a:pt x="1031" y="2710"/>
                    <a:pt x="1017" y="2639"/>
                  </a:cubicBezTo>
                  <a:cubicBezTo>
                    <a:pt x="800" y="1865"/>
                    <a:pt x="1461" y="1181"/>
                    <a:pt x="2231" y="1181"/>
                  </a:cubicBezTo>
                  <a:close/>
                  <a:moveTo>
                    <a:pt x="2939" y="1"/>
                  </a:moveTo>
                  <a:cubicBezTo>
                    <a:pt x="1855" y="1"/>
                    <a:pt x="1" y="1089"/>
                    <a:pt x="541" y="2291"/>
                  </a:cubicBezTo>
                  <a:cubicBezTo>
                    <a:pt x="569" y="2485"/>
                    <a:pt x="500" y="2582"/>
                    <a:pt x="376" y="2582"/>
                  </a:cubicBezTo>
                  <a:cubicBezTo>
                    <a:pt x="358" y="2582"/>
                    <a:pt x="340" y="2580"/>
                    <a:pt x="320" y="2576"/>
                  </a:cubicBezTo>
                  <a:lnTo>
                    <a:pt x="320" y="2576"/>
                  </a:lnTo>
                  <a:cubicBezTo>
                    <a:pt x="700" y="3241"/>
                    <a:pt x="1238" y="3811"/>
                    <a:pt x="1998" y="4032"/>
                  </a:cubicBezTo>
                  <a:cubicBezTo>
                    <a:pt x="2210" y="4099"/>
                    <a:pt x="2425" y="4130"/>
                    <a:pt x="2639" y="4130"/>
                  </a:cubicBezTo>
                  <a:cubicBezTo>
                    <a:pt x="3450" y="4130"/>
                    <a:pt x="4232" y="3676"/>
                    <a:pt x="4658" y="2924"/>
                  </a:cubicBezTo>
                  <a:cubicBezTo>
                    <a:pt x="5292" y="1752"/>
                    <a:pt x="4500" y="169"/>
                    <a:pt x="3107" y="11"/>
                  </a:cubicBezTo>
                  <a:cubicBezTo>
                    <a:pt x="3053" y="4"/>
                    <a:pt x="2997" y="1"/>
                    <a:pt x="293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35"/>
            <p:cNvSpPr/>
            <p:nvPr/>
          </p:nvSpPr>
          <p:spPr>
            <a:xfrm>
              <a:off x="7992895" y="1115479"/>
              <a:ext cx="184596" cy="169048"/>
            </a:xfrm>
            <a:custGeom>
              <a:rect b="b" l="l" r="r" t="t"/>
              <a:pathLst>
                <a:path extrusionOk="0" h="5132" w="5604">
                  <a:moveTo>
                    <a:pt x="3047" y="621"/>
                  </a:moveTo>
                  <a:cubicBezTo>
                    <a:pt x="3112" y="621"/>
                    <a:pt x="3173" y="625"/>
                    <a:pt x="3231" y="634"/>
                  </a:cubicBezTo>
                  <a:cubicBezTo>
                    <a:pt x="3927" y="666"/>
                    <a:pt x="4434" y="1046"/>
                    <a:pt x="4751" y="1616"/>
                  </a:cubicBezTo>
                  <a:cubicBezTo>
                    <a:pt x="5036" y="2154"/>
                    <a:pt x="5067" y="2851"/>
                    <a:pt x="4751" y="3389"/>
                  </a:cubicBezTo>
                  <a:cubicBezTo>
                    <a:pt x="4372" y="4121"/>
                    <a:pt x="3611" y="4551"/>
                    <a:pt x="2820" y="4551"/>
                  </a:cubicBezTo>
                  <a:cubicBezTo>
                    <a:pt x="2619" y="4551"/>
                    <a:pt x="2416" y="4524"/>
                    <a:pt x="2217" y="4466"/>
                  </a:cubicBezTo>
                  <a:cubicBezTo>
                    <a:pt x="2122" y="4434"/>
                    <a:pt x="2059" y="4434"/>
                    <a:pt x="1964" y="4371"/>
                  </a:cubicBezTo>
                  <a:cubicBezTo>
                    <a:pt x="1457" y="4149"/>
                    <a:pt x="1014" y="3737"/>
                    <a:pt x="665" y="3167"/>
                  </a:cubicBezTo>
                  <a:lnTo>
                    <a:pt x="792" y="3041"/>
                  </a:lnTo>
                  <a:cubicBezTo>
                    <a:pt x="824" y="2946"/>
                    <a:pt x="824" y="2851"/>
                    <a:pt x="792" y="2756"/>
                  </a:cubicBezTo>
                  <a:cubicBezTo>
                    <a:pt x="634" y="2407"/>
                    <a:pt x="697" y="2059"/>
                    <a:pt x="951" y="1679"/>
                  </a:cubicBezTo>
                  <a:cubicBezTo>
                    <a:pt x="1411" y="1045"/>
                    <a:pt x="2396" y="621"/>
                    <a:pt x="3047" y="621"/>
                  </a:cubicBezTo>
                  <a:close/>
                  <a:moveTo>
                    <a:pt x="3110" y="1"/>
                  </a:moveTo>
                  <a:cubicBezTo>
                    <a:pt x="2993" y="1"/>
                    <a:pt x="2874" y="11"/>
                    <a:pt x="2756" y="32"/>
                  </a:cubicBezTo>
                  <a:cubicBezTo>
                    <a:pt x="1742" y="190"/>
                    <a:pt x="190" y="1109"/>
                    <a:pt x="159" y="2249"/>
                  </a:cubicBezTo>
                  <a:cubicBezTo>
                    <a:pt x="127" y="2249"/>
                    <a:pt x="32" y="2281"/>
                    <a:pt x="32" y="2312"/>
                  </a:cubicBezTo>
                  <a:cubicBezTo>
                    <a:pt x="1" y="3846"/>
                    <a:pt x="1361" y="5131"/>
                    <a:pt x="2859" y="5131"/>
                  </a:cubicBezTo>
                  <a:cubicBezTo>
                    <a:pt x="2878" y="5131"/>
                    <a:pt x="2896" y="5131"/>
                    <a:pt x="2914" y="5131"/>
                  </a:cubicBezTo>
                  <a:cubicBezTo>
                    <a:pt x="4276" y="5099"/>
                    <a:pt x="5543" y="3959"/>
                    <a:pt x="5574" y="2566"/>
                  </a:cubicBezTo>
                  <a:cubicBezTo>
                    <a:pt x="5603" y="1230"/>
                    <a:pt x="4408" y="1"/>
                    <a:pt x="311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35"/>
            <p:cNvSpPr/>
            <p:nvPr/>
          </p:nvSpPr>
          <p:spPr>
            <a:xfrm>
              <a:off x="8026263" y="1167294"/>
              <a:ext cx="56360" cy="58007"/>
            </a:xfrm>
            <a:custGeom>
              <a:rect b="b" l="l" r="r" t="t"/>
              <a:pathLst>
                <a:path extrusionOk="0" h="1761" w="1711">
                  <a:moveTo>
                    <a:pt x="1324" y="0"/>
                  </a:moveTo>
                  <a:cubicBezTo>
                    <a:pt x="977" y="0"/>
                    <a:pt x="601" y="206"/>
                    <a:pt x="349" y="486"/>
                  </a:cubicBezTo>
                  <a:cubicBezTo>
                    <a:pt x="128" y="803"/>
                    <a:pt x="1" y="1183"/>
                    <a:pt x="96" y="1594"/>
                  </a:cubicBezTo>
                  <a:cubicBezTo>
                    <a:pt x="122" y="1699"/>
                    <a:pt x="192" y="1761"/>
                    <a:pt x="269" y="1761"/>
                  </a:cubicBezTo>
                  <a:cubicBezTo>
                    <a:pt x="285" y="1761"/>
                    <a:pt x="301" y="1758"/>
                    <a:pt x="318" y="1753"/>
                  </a:cubicBezTo>
                  <a:cubicBezTo>
                    <a:pt x="444" y="1753"/>
                    <a:pt x="539" y="1626"/>
                    <a:pt x="476" y="1499"/>
                  </a:cubicBezTo>
                  <a:cubicBezTo>
                    <a:pt x="444" y="1278"/>
                    <a:pt x="571" y="993"/>
                    <a:pt x="729" y="834"/>
                  </a:cubicBezTo>
                  <a:cubicBezTo>
                    <a:pt x="867" y="668"/>
                    <a:pt x="1054" y="575"/>
                    <a:pt x="1268" y="575"/>
                  </a:cubicBezTo>
                  <a:cubicBezTo>
                    <a:pt x="1299" y="575"/>
                    <a:pt x="1330" y="577"/>
                    <a:pt x="1363" y="581"/>
                  </a:cubicBezTo>
                  <a:cubicBezTo>
                    <a:pt x="1458" y="581"/>
                    <a:pt x="1553" y="549"/>
                    <a:pt x="1648" y="486"/>
                  </a:cubicBezTo>
                  <a:cubicBezTo>
                    <a:pt x="1711" y="391"/>
                    <a:pt x="1711" y="264"/>
                    <a:pt x="1679" y="169"/>
                  </a:cubicBezTo>
                  <a:lnTo>
                    <a:pt x="1553" y="43"/>
                  </a:lnTo>
                  <a:cubicBezTo>
                    <a:pt x="1521" y="43"/>
                    <a:pt x="1458" y="43"/>
                    <a:pt x="1458" y="11"/>
                  </a:cubicBezTo>
                  <a:cubicBezTo>
                    <a:pt x="1414" y="4"/>
                    <a:pt x="1369" y="0"/>
                    <a:pt x="132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35"/>
            <p:cNvSpPr/>
            <p:nvPr/>
          </p:nvSpPr>
          <p:spPr>
            <a:xfrm>
              <a:off x="7769660" y="1538758"/>
              <a:ext cx="194050" cy="173231"/>
            </a:xfrm>
            <a:custGeom>
              <a:rect b="b" l="l" r="r" t="t"/>
              <a:pathLst>
                <a:path extrusionOk="0" h="5259" w="5891">
                  <a:moveTo>
                    <a:pt x="2249" y="990"/>
                  </a:moveTo>
                  <a:cubicBezTo>
                    <a:pt x="2470" y="990"/>
                    <a:pt x="2534" y="1275"/>
                    <a:pt x="2375" y="1370"/>
                  </a:cubicBezTo>
                  <a:cubicBezTo>
                    <a:pt x="1552" y="1623"/>
                    <a:pt x="982" y="2352"/>
                    <a:pt x="1235" y="3207"/>
                  </a:cubicBezTo>
                  <a:cubicBezTo>
                    <a:pt x="1256" y="3308"/>
                    <a:pt x="1147" y="3383"/>
                    <a:pt x="1057" y="3383"/>
                  </a:cubicBezTo>
                  <a:cubicBezTo>
                    <a:pt x="1006" y="3383"/>
                    <a:pt x="962" y="3359"/>
                    <a:pt x="950" y="3302"/>
                  </a:cubicBezTo>
                  <a:cubicBezTo>
                    <a:pt x="634" y="2383"/>
                    <a:pt x="1235" y="1116"/>
                    <a:pt x="2249" y="990"/>
                  </a:cubicBezTo>
                  <a:close/>
                  <a:moveTo>
                    <a:pt x="2921" y="0"/>
                  </a:moveTo>
                  <a:cubicBezTo>
                    <a:pt x="2160" y="0"/>
                    <a:pt x="1402" y="290"/>
                    <a:pt x="919" y="863"/>
                  </a:cubicBezTo>
                  <a:cubicBezTo>
                    <a:pt x="0" y="1940"/>
                    <a:pt x="127" y="3492"/>
                    <a:pt x="887" y="4568"/>
                  </a:cubicBezTo>
                  <a:lnTo>
                    <a:pt x="887" y="4632"/>
                  </a:lnTo>
                  <a:cubicBezTo>
                    <a:pt x="919" y="4616"/>
                    <a:pt x="958" y="4608"/>
                    <a:pt x="998" y="4608"/>
                  </a:cubicBezTo>
                  <a:cubicBezTo>
                    <a:pt x="1037" y="4608"/>
                    <a:pt x="1077" y="4616"/>
                    <a:pt x="1109" y="4632"/>
                  </a:cubicBezTo>
                  <a:cubicBezTo>
                    <a:pt x="1661" y="5038"/>
                    <a:pt x="2333" y="5259"/>
                    <a:pt x="2990" y="5259"/>
                  </a:cubicBezTo>
                  <a:cubicBezTo>
                    <a:pt x="3766" y="5259"/>
                    <a:pt x="4521" y="4952"/>
                    <a:pt x="5036" y="4283"/>
                  </a:cubicBezTo>
                  <a:cubicBezTo>
                    <a:pt x="5891" y="3175"/>
                    <a:pt x="5701" y="1370"/>
                    <a:pt x="4561" y="515"/>
                  </a:cubicBezTo>
                  <a:cubicBezTo>
                    <a:pt x="4093" y="171"/>
                    <a:pt x="3506" y="0"/>
                    <a:pt x="29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35"/>
            <p:cNvSpPr/>
            <p:nvPr/>
          </p:nvSpPr>
          <p:spPr>
            <a:xfrm>
              <a:off x="7768606" y="808314"/>
              <a:ext cx="52177" cy="53692"/>
            </a:xfrm>
            <a:custGeom>
              <a:rect b="b" l="l" r="r" t="t"/>
              <a:pathLst>
                <a:path extrusionOk="0" h="1630" w="1584">
                  <a:moveTo>
                    <a:pt x="262" y="1"/>
                  </a:moveTo>
                  <a:cubicBezTo>
                    <a:pt x="247" y="1"/>
                    <a:pt x="233" y="4"/>
                    <a:pt x="222" y="15"/>
                  </a:cubicBezTo>
                  <a:cubicBezTo>
                    <a:pt x="127" y="15"/>
                    <a:pt x="1" y="142"/>
                    <a:pt x="1" y="300"/>
                  </a:cubicBezTo>
                  <a:cubicBezTo>
                    <a:pt x="1" y="965"/>
                    <a:pt x="634" y="1598"/>
                    <a:pt x="1331" y="1630"/>
                  </a:cubicBezTo>
                  <a:cubicBezTo>
                    <a:pt x="1489" y="1630"/>
                    <a:pt x="1584" y="1567"/>
                    <a:pt x="1584" y="1440"/>
                  </a:cubicBezTo>
                  <a:cubicBezTo>
                    <a:pt x="1584" y="1282"/>
                    <a:pt x="1489" y="1187"/>
                    <a:pt x="1394" y="1155"/>
                  </a:cubicBezTo>
                  <a:cubicBezTo>
                    <a:pt x="919" y="1092"/>
                    <a:pt x="602" y="712"/>
                    <a:pt x="507" y="205"/>
                  </a:cubicBezTo>
                  <a:cubicBezTo>
                    <a:pt x="507" y="142"/>
                    <a:pt x="444" y="46"/>
                    <a:pt x="349" y="15"/>
                  </a:cubicBezTo>
                  <a:cubicBezTo>
                    <a:pt x="328" y="15"/>
                    <a:pt x="293" y="1"/>
                    <a:pt x="26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35"/>
            <p:cNvSpPr/>
            <p:nvPr/>
          </p:nvSpPr>
          <p:spPr>
            <a:xfrm>
              <a:off x="8485282" y="1085142"/>
              <a:ext cx="57381" cy="30964"/>
            </a:xfrm>
            <a:custGeom>
              <a:rect b="b" l="l" r="r" t="t"/>
              <a:pathLst>
                <a:path extrusionOk="0" h="940" w="1742">
                  <a:moveTo>
                    <a:pt x="993" y="0"/>
                  </a:moveTo>
                  <a:cubicBezTo>
                    <a:pt x="903" y="0"/>
                    <a:pt x="813" y="11"/>
                    <a:pt x="729" y="35"/>
                  </a:cubicBezTo>
                  <a:cubicBezTo>
                    <a:pt x="412" y="130"/>
                    <a:pt x="127" y="351"/>
                    <a:pt x="0" y="636"/>
                  </a:cubicBezTo>
                  <a:cubicBezTo>
                    <a:pt x="0" y="763"/>
                    <a:pt x="64" y="858"/>
                    <a:pt x="127" y="921"/>
                  </a:cubicBezTo>
                  <a:cubicBezTo>
                    <a:pt x="159" y="932"/>
                    <a:pt x="197" y="939"/>
                    <a:pt x="236" y="939"/>
                  </a:cubicBezTo>
                  <a:cubicBezTo>
                    <a:pt x="313" y="939"/>
                    <a:pt x="391" y="911"/>
                    <a:pt x="412" y="826"/>
                  </a:cubicBezTo>
                  <a:cubicBezTo>
                    <a:pt x="475" y="668"/>
                    <a:pt x="634" y="605"/>
                    <a:pt x="792" y="573"/>
                  </a:cubicBezTo>
                  <a:cubicBezTo>
                    <a:pt x="857" y="555"/>
                    <a:pt x="919" y="547"/>
                    <a:pt x="978" y="547"/>
                  </a:cubicBezTo>
                  <a:cubicBezTo>
                    <a:pt x="1120" y="547"/>
                    <a:pt x="1241" y="592"/>
                    <a:pt x="1330" y="636"/>
                  </a:cubicBezTo>
                  <a:cubicBezTo>
                    <a:pt x="1375" y="659"/>
                    <a:pt x="1452" y="681"/>
                    <a:pt x="1515" y="681"/>
                  </a:cubicBezTo>
                  <a:cubicBezTo>
                    <a:pt x="1541" y="681"/>
                    <a:pt x="1565" y="677"/>
                    <a:pt x="1584" y="668"/>
                  </a:cubicBezTo>
                  <a:cubicBezTo>
                    <a:pt x="1679" y="636"/>
                    <a:pt x="1742" y="510"/>
                    <a:pt x="1742" y="446"/>
                  </a:cubicBezTo>
                  <a:cubicBezTo>
                    <a:pt x="1742" y="351"/>
                    <a:pt x="1710" y="288"/>
                    <a:pt x="1647" y="193"/>
                  </a:cubicBezTo>
                  <a:cubicBezTo>
                    <a:pt x="1584" y="161"/>
                    <a:pt x="1520" y="130"/>
                    <a:pt x="1425" y="66"/>
                  </a:cubicBezTo>
                  <a:cubicBezTo>
                    <a:pt x="1288" y="27"/>
                    <a:pt x="1139" y="0"/>
                    <a:pt x="99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5"/>
            <p:cNvSpPr/>
            <p:nvPr/>
          </p:nvSpPr>
          <p:spPr>
            <a:xfrm>
              <a:off x="7675781" y="714435"/>
              <a:ext cx="938889" cy="1015244"/>
            </a:xfrm>
            <a:custGeom>
              <a:rect b="b" l="l" r="r" t="t"/>
              <a:pathLst>
                <a:path extrusionOk="0" h="30821" w="28503">
                  <a:moveTo>
                    <a:pt x="4644" y="537"/>
                  </a:moveTo>
                  <a:cubicBezTo>
                    <a:pt x="5699" y="537"/>
                    <a:pt x="6506" y="1479"/>
                    <a:pt x="6682" y="2421"/>
                  </a:cubicBezTo>
                  <a:cubicBezTo>
                    <a:pt x="6841" y="3530"/>
                    <a:pt x="6176" y="4480"/>
                    <a:pt x="5067" y="4733"/>
                  </a:cubicBezTo>
                  <a:cubicBezTo>
                    <a:pt x="4885" y="4767"/>
                    <a:pt x="4707" y="4785"/>
                    <a:pt x="4535" y="4785"/>
                  </a:cubicBezTo>
                  <a:cubicBezTo>
                    <a:pt x="4228" y="4785"/>
                    <a:pt x="3938" y="4728"/>
                    <a:pt x="3674" y="4607"/>
                  </a:cubicBezTo>
                  <a:cubicBezTo>
                    <a:pt x="3104" y="4353"/>
                    <a:pt x="2660" y="3847"/>
                    <a:pt x="2470" y="3182"/>
                  </a:cubicBezTo>
                  <a:cubicBezTo>
                    <a:pt x="2407" y="2041"/>
                    <a:pt x="3040" y="711"/>
                    <a:pt x="4402" y="553"/>
                  </a:cubicBezTo>
                  <a:cubicBezTo>
                    <a:pt x="4484" y="542"/>
                    <a:pt x="4565" y="537"/>
                    <a:pt x="4644" y="537"/>
                  </a:cubicBezTo>
                  <a:close/>
                  <a:moveTo>
                    <a:pt x="17204" y="684"/>
                  </a:moveTo>
                  <a:cubicBezTo>
                    <a:pt x="18291" y="684"/>
                    <a:pt x="19212" y="1310"/>
                    <a:pt x="19635" y="3023"/>
                  </a:cubicBezTo>
                  <a:cubicBezTo>
                    <a:pt x="20142" y="5050"/>
                    <a:pt x="19793" y="7488"/>
                    <a:pt x="19413" y="9547"/>
                  </a:cubicBezTo>
                  <a:cubicBezTo>
                    <a:pt x="18685" y="9515"/>
                    <a:pt x="17925" y="9515"/>
                    <a:pt x="17228" y="9515"/>
                  </a:cubicBezTo>
                  <a:cubicBezTo>
                    <a:pt x="15613" y="7457"/>
                    <a:pt x="13744" y="5588"/>
                    <a:pt x="11559" y="4195"/>
                  </a:cubicBezTo>
                  <a:cubicBezTo>
                    <a:pt x="11591" y="4163"/>
                    <a:pt x="11654" y="4100"/>
                    <a:pt x="11718" y="4005"/>
                  </a:cubicBezTo>
                  <a:cubicBezTo>
                    <a:pt x="12831" y="2649"/>
                    <a:pt x="15277" y="684"/>
                    <a:pt x="17204" y="684"/>
                  </a:cubicBezTo>
                  <a:close/>
                  <a:moveTo>
                    <a:pt x="11179" y="4733"/>
                  </a:moveTo>
                  <a:cubicBezTo>
                    <a:pt x="13143" y="6000"/>
                    <a:pt x="14885" y="7678"/>
                    <a:pt x="16405" y="9547"/>
                  </a:cubicBezTo>
                  <a:cubicBezTo>
                    <a:pt x="13586" y="9642"/>
                    <a:pt x="10799" y="10022"/>
                    <a:pt x="8076" y="10750"/>
                  </a:cubicBezTo>
                  <a:cubicBezTo>
                    <a:pt x="7917" y="10782"/>
                    <a:pt x="7759" y="10814"/>
                    <a:pt x="7569" y="10909"/>
                  </a:cubicBezTo>
                  <a:cubicBezTo>
                    <a:pt x="7601" y="10814"/>
                    <a:pt x="7601" y="10782"/>
                    <a:pt x="7632" y="10687"/>
                  </a:cubicBezTo>
                  <a:cubicBezTo>
                    <a:pt x="8677" y="8597"/>
                    <a:pt x="9786" y="6538"/>
                    <a:pt x="11179" y="4733"/>
                  </a:cubicBezTo>
                  <a:close/>
                  <a:moveTo>
                    <a:pt x="7252" y="2928"/>
                  </a:moveTo>
                  <a:cubicBezTo>
                    <a:pt x="8487" y="3245"/>
                    <a:pt x="9596" y="3783"/>
                    <a:pt x="10609" y="4353"/>
                  </a:cubicBezTo>
                  <a:cubicBezTo>
                    <a:pt x="9849" y="5430"/>
                    <a:pt x="9184" y="6538"/>
                    <a:pt x="8551" y="7615"/>
                  </a:cubicBezTo>
                  <a:cubicBezTo>
                    <a:pt x="7886" y="8755"/>
                    <a:pt x="7284" y="9895"/>
                    <a:pt x="6777" y="11099"/>
                  </a:cubicBezTo>
                  <a:cubicBezTo>
                    <a:pt x="6302" y="11257"/>
                    <a:pt x="5827" y="11415"/>
                    <a:pt x="5320" y="11637"/>
                  </a:cubicBezTo>
                  <a:cubicBezTo>
                    <a:pt x="4465" y="9547"/>
                    <a:pt x="3895" y="7425"/>
                    <a:pt x="3515" y="5145"/>
                  </a:cubicBezTo>
                  <a:lnTo>
                    <a:pt x="3515" y="5145"/>
                  </a:lnTo>
                  <a:cubicBezTo>
                    <a:pt x="3815" y="5239"/>
                    <a:pt x="4140" y="5285"/>
                    <a:pt x="4469" y="5285"/>
                  </a:cubicBezTo>
                  <a:cubicBezTo>
                    <a:pt x="5812" y="5285"/>
                    <a:pt x="7227" y="4505"/>
                    <a:pt x="7252" y="2928"/>
                  </a:cubicBezTo>
                  <a:close/>
                  <a:moveTo>
                    <a:pt x="17703" y="10117"/>
                  </a:moveTo>
                  <a:cubicBezTo>
                    <a:pt x="18241" y="10117"/>
                    <a:pt x="18780" y="10117"/>
                    <a:pt x="19318" y="10149"/>
                  </a:cubicBezTo>
                  <a:cubicBezTo>
                    <a:pt x="19160" y="10687"/>
                    <a:pt x="19033" y="11257"/>
                    <a:pt x="18938" y="11795"/>
                  </a:cubicBezTo>
                  <a:cubicBezTo>
                    <a:pt x="18938" y="11764"/>
                    <a:pt x="18875" y="11764"/>
                    <a:pt x="18875" y="11732"/>
                  </a:cubicBezTo>
                  <a:cubicBezTo>
                    <a:pt x="18495" y="11162"/>
                    <a:pt x="18083" y="10655"/>
                    <a:pt x="17703" y="10117"/>
                  </a:cubicBezTo>
                  <a:close/>
                  <a:moveTo>
                    <a:pt x="6461" y="11764"/>
                  </a:moveTo>
                  <a:lnTo>
                    <a:pt x="6461" y="11764"/>
                  </a:lnTo>
                  <a:cubicBezTo>
                    <a:pt x="6271" y="12207"/>
                    <a:pt x="6112" y="12651"/>
                    <a:pt x="5890" y="13126"/>
                  </a:cubicBezTo>
                  <a:cubicBezTo>
                    <a:pt x="5795" y="12746"/>
                    <a:pt x="5637" y="12429"/>
                    <a:pt x="5510" y="12112"/>
                  </a:cubicBezTo>
                  <a:cubicBezTo>
                    <a:pt x="5542" y="12112"/>
                    <a:pt x="5574" y="12080"/>
                    <a:pt x="5574" y="12080"/>
                  </a:cubicBezTo>
                  <a:cubicBezTo>
                    <a:pt x="5859" y="11954"/>
                    <a:pt x="6176" y="11890"/>
                    <a:pt x="6461" y="11764"/>
                  </a:cubicBezTo>
                  <a:close/>
                  <a:moveTo>
                    <a:pt x="25941" y="10525"/>
                  </a:moveTo>
                  <a:cubicBezTo>
                    <a:pt x="26847" y="10525"/>
                    <a:pt x="27589" y="11350"/>
                    <a:pt x="27742" y="12175"/>
                  </a:cubicBezTo>
                  <a:cubicBezTo>
                    <a:pt x="27964" y="13126"/>
                    <a:pt x="27362" y="14139"/>
                    <a:pt x="26412" y="14456"/>
                  </a:cubicBezTo>
                  <a:cubicBezTo>
                    <a:pt x="26317" y="14424"/>
                    <a:pt x="26285" y="14392"/>
                    <a:pt x="26222" y="14392"/>
                  </a:cubicBezTo>
                  <a:cubicBezTo>
                    <a:pt x="26127" y="14392"/>
                    <a:pt x="26000" y="14424"/>
                    <a:pt x="25937" y="14519"/>
                  </a:cubicBezTo>
                  <a:lnTo>
                    <a:pt x="25905" y="14551"/>
                  </a:lnTo>
                  <a:cubicBezTo>
                    <a:pt x="25462" y="14551"/>
                    <a:pt x="25050" y="14361"/>
                    <a:pt x="24797" y="14044"/>
                  </a:cubicBezTo>
                  <a:cubicBezTo>
                    <a:pt x="24417" y="13632"/>
                    <a:pt x="24227" y="13094"/>
                    <a:pt x="24259" y="12524"/>
                  </a:cubicBezTo>
                  <a:cubicBezTo>
                    <a:pt x="24259" y="12492"/>
                    <a:pt x="24259" y="12397"/>
                    <a:pt x="24227" y="12365"/>
                  </a:cubicBezTo>
                  <a:cubicBezTo>
                    <a:pt x="24227" y="12334"/>
                    <a:pt x="24195" y="12334"/>
                    <a:pt x="24164" y="12334"/>
                  </a:cubicBezTo>
                  <a:cubicBezTo>
                    <a:pt x="24227" y="11384"/>
                    <a:pt x="24955" y="10624"/>
                    <a:pt x="25842" y="10529"/>
                  </a:cubicBezTo>
                  <a:cubicBezTo>
                    <a:pt x="25875" y="10526"/>
                    <a:pt x="25908" y="10525"/>
                    <a:pt x="25941" y="10525"/>
                  </a:cubicBezTo>
                  <a:close/>
                  <a:moveTo>
                    <a:pt x="19857" y="10212"/>
                  </a:moveTo>
                  <a:cubicBezTo>
                    <a:pt x="21345" y="10275"/>
                    <a:pt x="22802" y="10465"/>
                    <a:pt x="24227" y="10750"/>
                  </a:cubicBezTo>
                  <a:cubicBezTo>
                    <a:pt x="23720" y="11257"/>
                    <a:pt x="23467" y="12017"/>
                    <a:pt x="23625" y="12714"/>
                  </a:cubicBezTo>
                  <a:cubicBezTo>
                    <a:pt x="23657" y="12841"/>
                    <a:pt x="23752" y="12904"/>
                    <a:pt x="23879" y="12904"/>
                  </a:cubicBezTo>
                  <a:cubicBezTo>
                    <a:pt x="23752" y="13917"/>
                    <a:pt x="24512" y="14867"/>
                    <a:pt x="25494" y="15089"/>
                  </a:cubicBezTo>
                  <a:cubicBezTo>
                    <a:pt x="24544" y="15944"/>
                    <a:pt x="23435" y="16641"/>
                    <a:pt x="22295" y="17243"/>
                  </a:cubicBezTo>
                  <a:cubicBezTo>
                    <a:pt x="21472" y="15406"/>
                    <a:pt x="20268" y="13696"/>
                    <a:pt x="19350" y="12429"/>
                  </a:cubicBezTo>
                  <a:cubicBezTo>
                    <a:pt x="19540" y="11732"/>
                    <a:pt x="19762" y="10972"/>
                    <a:pt x="19857" y="10212"/>
                  </a:cubicBezTo>
                  <a:close/>
                  <a:moveTo>
                    <a:pt x="19128" y="13126"/>
                  </a:moveTo>
                  <a:cubicBezTo>
                    <a:pt x="20047" y="14392"/>
                    <a:pt x="21028" y="15944"/>
                    <a:pt x="21725" y="17433"/>
                  </a:cubicBezTo>
                  <a:cubicBezTo>
                    <a:pt x="20078" y="18193"/>
                    <a:pt x="18241" y="18731"/>
                    <a:pt x="16500" y="19143"/>
                  </a:cubicBezTo>
                  <a:cubicBezTo>
                    <a:pt x="17291" y="17781"/>
                    <a:pt x="17988" y="16356"/>
                    <a:pt x="18526" y="14867"/>
                  </a:cubicBezTo>
                  <a:cubicBezTo>
                    <a:pt x="18716" y="14297"/>
                    <a:pt x="18938" y="13696"/>
                    <a:pt x="19128" y="13126"/>
                  </a:cubicBezTo>
                  <a:close/>
                  <a:moveTo>
                    <a:pt x="4877" y="12365"/>
                  </a:moveTo>
                  <a:cubicBezTo>
                    <a:pt x="5099" y="12904"/>
                    <a:pt x="5352" y="13442"/>
                    <a:pt x="5574" y="13949"/>
                  </a:cubicBezTo>
                  <a:cubicBezTo>
                    <a:pt x="4940" y="15659"/>
                    <a:pt x="4465" y="17401"/>
                    <a:pt x="4085" y="19174"/>
                  </a:cubicBezTo>
                  <a:cubicBezTo>
                    <a:pt x="3135" y="18858"/>
                    <a:pt x="2249" y="18351"/>
                    <a:pt x="1837" y="17433"/>
                  </a:cubicBezTo>
                  <a:cubicBezTo>
                    <a:pt x="760" y="15089"/>
                    <a:pt x="2945" y="13284"/>
                    <a:pt x="4877" y="12365"/>
                  </a:cubicBezTo>
                  <a:close/>
                  <a:moveTo>
                    <a:pt x="6017" y="14741"/>
                  </a:moveTo>
                  <a:cubicBezTo>
                    <a:pt x="6967" y="16577"/>
                    <a:pt x="8171" y="18319"/>
                    <a:pt x="9501" y="19839"/>
                  </a:cubicBezTo>
                  <a:cubicBezTo>
                    <a:pt x="8867" y="19839"/>
                    <a:pt x="8234" y="19808"/>
                    <a:pt x="7632" y="19713"/>
                  </a:cubicBezTo>
                  <a:cubicBezTo>
                    <a:pt x="6809" y="19649"/>
                    <a:pt x="5732" y="19554"/>
                    <a:pt x="4750" y="19333"/>
                  </a:cubicBezTo>
                  <a:cubicBezTo>
                    <a:pt x="5067" y="17781"/>
                    <a:pt x="5510" y="16229"/>
                    <a:pt x="6017" y="14741"/>
                  </a:cubicBezTo>
                  <a:close/>
                  <a:moveTo>
                    <a:pt x="16816" y="10054"/>
                  </a:moveTo>
                  <a:cubicBezTo>
                    <a:pt x="17070" y="10339"/>
                    <a:pt x="17291" y="10655"/>
                    <a:pt x="17513" y="10940"/>
                  </a:cubicBezTo>
                  <a:cubicBezTo>
                    <a:pt x="17830" y="11384"/>
                    <a:pt x="18210" y="11890"/>
                    <a:pt x="18653" y="12492"/>
                  </a:cubicBezTo>
                  <a:cubicBezTo>
                    <a:pt x="18305" y="13949"/>
                    <a:pt x="17766" y="15342"/>
                    <a:pt x="17196" y="16641"/>
                  </a:cubicBezTo>
                  <a:cubicBezTo>
                    <a:pt x="16753" y="17559"/>
                    <a:pt x="16278" y="18446"/>
                    <a:pt x="15771" y="19301"/>
                  </a:cubicBezTo>
                  <a:cubicBezTo>
                    <a:pt x="15201" y="19396"/>
                    <a:pt x="14663" y="19491"/>
                    <a:pt x="14124" y="19554"/>
                  </a:cubicBezTo>
                  <a:cubicBezTo>
                    <a:pt x="12858" y="19776"/>
                    <a:pt x="11591" y="19839"/>
                    <a:pt x="10292" y="19839"/>
                  </a:cubicBezTo>
                  <a:cubicBezTo>
                    <a:pt x="9754" y="19174"/>
                    <a:pt x="9216" y="18573"/>
                    <a:pt x="8836" y="18034"/>
                  </a:cubicBezTo>
                  <a:cubicBezTo>
                    <a:pt x="7854" y="16704"/>
                    <a:pt x="6999" y="15342"/>
                    <a:pt x="6302" y="13854"/>
                  </a:cubicBezTo>
                  <a:cubicBezTo>
                    <a:pt x="6619" y="13062"/>
                    <a:pt x="6936" y="12239"/>
                    <a:pt x="7252" y="11479"/>
                  </a:cubicBezTo>
                  <a:cubicBezTo>
                    <a:pt x="8677" y="11067"/>
                    <a:pt x="10166" y="10750"/>
                    <a:pt x="11654" y="10497"/>
                  </a:cubicBezTo>
                  <a:cubicBezTo>
                    <a:pt x="13333" y="10212"/>
                    <a:pt x="15075" y="10117"/>
                    <a:pt x="16816" y="10054"/>
                  </a:cubicBezTo>
                  <a:close/>
                  <a:moveTo>
                    <a:pt x="15360" y="19998"/>
                  </a:moveTo>
                  <a:lnTo>
                    <a:pt x="15360" y="19998"/>
                  </a:lnTo>
                  <a:cubicBezTo>
                    <a:pt x="14726" y="20948"/>
                    <a:pt x="14029" y="21898"/>
                    <a:pt x="13301" y="22816"/>
                  </a:cubicBezTo>
                  <a:cubicBezTo>
                    <a:pt x="12383" y="22088"/>
                    <a:pt x="11559" y="21264"/>
                    <a:pt x="10863" y="20441"/>
                  </a:cubicBezTo>
                  <a:cubicBezTo>
                    <a:pt x="11559" y="20409"/>
                    <a:pt x="12224" y="20346"/>
                    <a:pt x="12921" y="20314"/>
                  </a:cubicBezTo>
                  <a:cubicBezTo>
                    <a:pt x="13713" y="20251"/>
                    <a:pt x="14536" y="20124"/>
                    <a:pt x="15360" y="19998"/>
                  </a:cubicBezTo>
                  <a:close/>
                  <a:moveTo>
                    <a:pt x="21947" y="18034"/>
                  </a:moveTo>
                  <a:cubicBezTo>
                    <a:pt x="23055" y="20568"/>
                    <a:pt x="23277" y="23070"/>
                    <a:pt x="20997" y="24463"/>
                  </a:cubicBezTo>
                  <a:cubicBezTo>
                    <a:pt x="20213" y="24961"/>
                    <a:pt x="19395" y="25175"/>
                    <a:pt x="18567" y="25175"/>
                  </a:cubicBezTo>
                  <a:cubicBezTo>
                    <a:pt x="16917" y="25175"/>
                    <a:pt x="15231" y="24324"/>
                    <a:pt x="13713" y="23165"/>
                  </a:cubicBezTo>
                  <a:cubicBezTo>
                    <a:pt x="14568" y="22151"/>
                    <a:pt x="15360" y="21043"/>
                    <a:pt x="16088" y="19871"/>
                  </a:cubicBezTo>
                  <a:cubicBezTo>
                    <a:pt x="18051" y="19491"/>
                    <a:pt x="20110" y="18889"/>
                    <a:pt x="21947" y="18034"/>
                  </a:cubicBezTo>
                  <a:close/>
                  <a:moveTo>
                    <a:pt x="4592" y="19903"/>
                  </a:moveTo>
                  <a:lnTo>
                    <a:pt x="5067" y="19998"/>
                  </a:lnTo>
                  <a:cubicBezTo>
                    <a:pt x="6651" y="20314"/>
                    <a:pt x="8329" y="20473"/>
                    <a:pt x="9976" y="20473"/>
                  </a:cubicBezTo>
                  <a:cubicBezTo>
                    <a:pt x="10736" y="21328"/>
                    <a:pt x="11749" y="22341"/>
                    <a:pt x="12921" y="23260"/>
                  </a:cubicBezTo>
                  <a:cubicBezTo>
                    <a:pt x="11718" y="24685"/>
                    <a:pt x="10324" y="26015"/>
                    <a:pt x="8836" y="27218"/>
                  </a:cubicBezTo>
                  <a:cubicBezTo>
                    <a:pt x="8709" y="26458"/>
                    <a:pt x="8361" y="25761"/>
                    <a:pt x="7759" y="25223"/>
                  </a:cubicBezTo>
                  <a:cubicBezTo>
                    <a:pt x="7201" y="24780"/>
                    <a:pt x="6481" y="24549"/>
                    <a:pt x="5762" y="24549"/>
                  </a:cubicBezTo>
                  <a:cubicBezTo>
                    <a:pt x="5095" y="24549"/>
                    <a:pt x="4429" y="24748"/>
                    <a:pt x="3895" y="25160"/>
                  </a:cubicBezTo>
                  <a:cubicBezTo>
                    <a:pt x="3990" y="23386"/>
                    <a:pt x="4275" y="21581"/>
                    <a:pt x="4592" y="19903"/>
                  </a:cubicBezTo>
                  <a:close/>
                  <a:moveTo>
                    <a:pt x="5764" y="25160"/>
                  </a:moveTo>
                  <a:cubicBezTo>
                    <a:pt x="6321" y="25160"/>
                    <a:pt x="6878" y="25324"/>
                    <a:pt x="7316" y="25666"/>
                  </a:cubicBezTo>
                  <a:cubicBezTo>
                    <a:pt x="7822" y="26015"/>
                    <a:pt x="8139" y="26648"/>
                    <a:pt x="8266" y="27345"/>
                  </a:cubicBezTo>
                  <a:cubicBezTo>
                    <a:pt x="8361" y="28042"/>
                    <a:pt x="8202" y="28738"/>
                    <a:pt x="7791" y="29277"/>
                  </a:cubicBezTo>
                  <a:cubicBezTo>
                    <a:pt x="7279" y="29931"/>
                    <a:pt x="6556" y="30216"/>
                    <a:pt x="5818" y="30216"/>
                  </a:cubicBezTo>
                  <a:cubicBezTo>
                    <a:pt x="5414" y="30216"/>
                    <a:pt x="5005" y="30130"/>
                    <a:pt x="4624" y="29973"/>
                  </a:cubicBezTo>
                  <a:cubicBezTo>
                    <a:pt x="4402" y="29910"/>
                    <a:pt x="4212" y="29783"/>
                    <a:pt x="3990" y="29625"/>
                  </a:cubicBezTo>
                  <a:cubicBezTo>
                    <a:pt x="3927" y="29593"/>
                    <a:pt x="3895" y="29562"/>
                    <a:pt x="3800" y="29562"/>
                  </a:cubicBezTo>
                  <a:cubicBezTo>
                    <a:pt x="3135" y="28548"/>
                    <a:pt x="2945" y="27028"/>
                    <a:pt x="3832" y="25983"/>
                  </a:cubicBezTo>
                  <a:cubicBezTo>
                    <a:pt x="4299" y="25444"/>
                    <a:pt x="5032" y="25160"/>
                    <a:pt x="5764" y="25160"/>
                  </a:cubicBezTo>
                  <a:close/>
                  <a:moveTo>
                    <a:pt x="4655" y="0"/>
                  </a:moveTo>
                  <a:cubicBezTo>
                    <a:pt x="4572" y="0"/>
                    <a:pt x="4487" y="5"/>
                    <a:pt x="4402" y="15"/>
                  </a:cubicBezTo>
                  <a:cubicBezTo>
                    <a:pt x="2882" y="141"/>
                    <a:pt x="1520" y="1756"/>
                    <a:pt x="1900" y="3245"/>
                  </a:cubicBezTo>
                  <a:cubicBezTo>
                    <a:pt x="1932" y="3340"/>
                    <a:pt x="1995" y="3403"/>
                    <a:pt x="2059" y="3403"/>
                  </a:cubicBezTo>
                  <a:cubicBezTo>
                    <a:pt x="2059" y="4132"/>
                    <a:pt x="2470" y="4638"/>
                    <a:pt x="2977" y="4955"/>
                  </a:cubicBezTo>
                  <a:lnTo>
                    <a:pt x="2977" y="4987"/>
                  </a:lnTo>
                  <a:cubicBezTo>
                    <a:pt x="3199" y="7362"/>
                    <a:pt x="3800" y="9705"/>
                    <a:pt x="4687" y="11922"/>
                  </a:cubicBezTo>
                  <a:cubicBezTo>
                    <a:pt x="2217" y="13062"/>
                    <a:pt x="0" y="14899"/>
                    <a:pt x="1267" y="17654"/>
                  </a:cubicBezTo>
                  <a:cubicBezTo>
                    <a:pt x="1742" y="18763"/>
                    <a:pt x="2819" y="19364"/>
                    <a:pt x="3959" y="19713"/>
                  </a:cubicBezTo>
                  <a:cubicBezTo>
                    <a:pt x="3579" y="21549"/>
                    <a:pt x="3325" y="23418"/>
                    <a:pt x="3199" y="25255"/>
                  </a:cubicBezTo>
                  <a:cubicBezTo>
                    <a:pt x="3199" y="25413"/>
                    <a:pt x="3294" y="25540"/>
                    <a:pt x="3420" y="25571"/>
                  </a:cubicBezTo>
                  <a:cubicBezTo>
                    <a:pt x="2375" y="26775"/>
                    <a:pt x="2407" y="28675"/>
                    <a:pt x="3515" y="29783"/>
                  </a:cubicBezTo>
                  <a:cubicBezTo>
                    <a:pt x="3579" y="29815"/>
                    <a:pt x="3579" y="29815"/>
                    <a:pt x="3610" y="29815"/>
                  </a:cubicBezTo>
                  <a:lnTo>
                    <a:pt x="3610" y="29910"/>
                  </a:lnTo>
                  <a:lnTo>
                    <a:pt x="3642" y="29910"/>
                  </a:lnTo>
                  <a:cubicBezTo>
                    <a:pt x="3642" y="29973"/>
                    <a:pt x="3642" y="30037"/>
                    <a:pt x="3737" y="30068"/>
                  </a:cubicBezTo>
                  <a:cubicBezTo>
                    <a:pt x="4312" y="30572"/>
                    <a:pt x="5057" y="30820"/>
                    <a:pt x="5803" y="30820"/>
                  </a:cubicBezTo>
                  <a:cubicBezTo>
                    <a:pt x="6699" y="30820"/>
                    <a:pt x="7597" y="30461"/>
                    <a:pt x="8202" y="29752"/>
                  </a:cubicBezTo>
                  <a:cubicBezTo>
                    <a:pt x="8677" y="29182"/>
                    <a:pt x="8899" y="28422"/>
                    <a:pt x="8899" y="27693"/>
                  </a:cubicBezTo>
                  <a:cubicBezTo>
                    <a:pt x="10578" y="26458"/>
                    <a:pt x="12066" y="25065"/>
                    <a:pt x="13428" y="23513"/>
                  </a:cubicBezTo>
                  <a:cubicBezTo>
                    <a:pt x="15116" y="24769"/>
                    <a:pt x="17072" y="25783"/>
                    <a:pt x="18919" y="25783"/>
                  </a:cubicBezTo>
                  <a:cubicBezTo>
                    <a:pt x="20051" y="25783"/>
                    <a:pt x="21142" y="25402"/>
                    <a:pt x="22105" y="24463"/>
                  </a:cubicBezTo>
                  <a:cubicBezTo>
                    <a:pt x="23942" y="22690"/>
                    <a:pt x="23593" y="20156"/>
                    <a:pt x="22580" y="17718"/>
                  </a:cubicBezTo>
                  <a:cubicBezTo>
                    <a:pt x="23910" y="16989"/>
                    <a:pt x="25177" y="16166"/>
                    <a:pt x="26159" y="15089"/>
                  </a:cubicBezTo>
                  <a:cubicBezTo>
                    <a:pt x="27425" y="14962"/>
                    <a:pt x="28502" y="13791"/>
                    <a:pt x="28471" y="12492"/>
                  </a:cubicBezTo>
                  <a:cubicBezTo>
                    <a:pt x="28439" y="11178"/>
                    <a:pt x="27357" y="9895"/>
                    <a:pt x="25987" y="9895"/>
                  </a:cubicBezTo>
                  <a:cubicBezTo>
                    <a:pt x="25970" y="9895"/>
                    <a:pt x="25954" y="9895"/>
                    <a:pt x="25937" y="9895"/>
                  </a:cubicBezTo>
                  <a:cubicBezTo>
                    <a:pt x="25462" y="9895"/>
                    <a:pt x="25019" y="10117"/>
                    <a:pt x="24639" y="10370"/>
                  </a:cubicBezTo>
                  <a:cubicBezTo>
                    <a:pt x="24639" y="10275"/>
                    <a:pt x="24544" y="10149"/>
                    <a:pt x="24385" y="10149"/>
                  </a:cubicBezTo>
                  <a:cubicBezTo>
                    <a:pt x="22928" y="9864"/>
                    <a:pt x="21472" y="9705"/>
                    <a:pt x="19983" y="9579"/>
                  </a:cubicBezTo>
                  <a:cubicBezTo>
                    <a:pt x="20110" y="8882"/>
                    <a:pt x="20237" y="8122"/>
                    <a:pt x="20268" y="7425"/>
                  </a:cubicBezTo>
                  <a:cubicBezTo>
                    <a:pt x="20458" y="5398"/>
                    <a:pt x="20870" y="2358"/>
                    <a:pt x="19128" y="838"/>
                  </a:cubicBezTo>
                  <a:cubicBezTo>
                    <a:pt x="18509" y="307"/>
                    <a:pt x="17779" y="94"/>
                    <a:pt x="17028" y="94"/>
                  </a:cubicBezTo>
                  <a:cubicBezTo>
                    <a:pt x="15898" y="94"/>
                    <a:pt x="14721" y="577"/>
                    <a:pt x="13808" y="1186"/>
                  </a:cubicBezTo>
                  <a:cubicBezTo>
                    <a:pt x="12763" y="1915"/>
                    <a:pt x="11844" y="2865"/>
                    <a:pt x="11021" y="3878"/>
                  </a:cubicBezTo>
                  <a:cubicBezTo>
                    <a:pt x="9912" y="3213"/>
                    <a:pt x="8677" y="2706"/>
                    <a:pt x="7379" y="2358"/>
                  </a:cubicBezTo>
                  <a:lnTo>
                    <a:pt x="7221" y="2358"/>
                  </a:lnTo>
                  <a:cubicBezTo>
                    <a:pt x="6983" y="1109"/>
                    <a:pt x="5935" y="0"/>
                    <a:pt x="465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35"/>
            <p:cNvSpPr/>
            <p:nvPr/>
          </p:nvSpPr>
          <p:spPr>
            <a:xfrm>
              <a:off x="7793641" y="1568339"/>
              <a:ext cx="60544" cy="85446"/>
            </a:xfrm>
            <a:custGeom>
              <a:rect b="b" l="l" r="r" t="t"/>
              <a:pathLst>
                <a:path extrusionOk="0" h="2594" w="1838">
                  <a:moveTo>
                    <a:pt x="1575" y="0"/>
                  </a:moveTo>
                  <a:cubicBezTo>
                    <a:pt x="1559" y="0"/>
                    <a:pt x="1542" y="7"/>
                    <a:pt x="1521" y="28"/>
                  </a:cubicBezTo>
                  <a:cubicBezTo>
                    <a:pt x="1046" y="60"/>
                    <a:pt x="666" y="345"/>
                    <a:pt x="381" y="757"/>
                  </a:cubicBezTo>
                  <a:cubicBezTo>
                    <a:pt x="64" y="1295"/>
                    <a:pt x="1" y="1929"/>
                    <a:pt x="159" y="2435"/>
                  </a:cubicBezTo>
                  <a:cubicBezTo>
                    <a:pt x="191" y="2562"/>
                    <a:pt x="317" y="2594"/>
                    <a:pt x="412" y="2594"/>
                  </a:cubicBezTo>
                  <a:cubicBezTo>
                    <a:pt x="539" y="2562"/>
                    <a:pt x="634" y="2435"/>
                    <a:pt x="571" y="2309"/>
                  </a:cubicBezTo>
                  <a:cubicBezTo>
                    <a:pt x="349" y="1390"/>
                    <a:pt x="1014" y="757"/>
                    <a:pt x="1647" y="567"/>
                  </a:cubicBezTo>
                  <a:cubicBezTo>
                    <a:pt x="1774" y="535"/>
                    <a:pt x="1837" y="408"/>
                    <a:pt x="1806" y="250"/>
                  </a:cubicBezTo>
                  <a:cubicBezTo>
                    <a:pt x="1774" y="123"/>
                    <a:pt x="1742" y="60"/>
                    <a:pt x="1647" y="28"/>
                  </a:cubicBezTo>
                  <a:cubicBezTo>
                    <a:pt x="1626" y="28"/>
                    <a:pt x="1605" y="0"/>
                    <a:pt x="157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6" name="Google Shape;406;p35"/>
          <p:cNvGrpSpPr/>
          <p:nvPr/>
        </p:nvGrpSpPr>
        <p:grpSpPr>
          <a:xfrm>
            <a:off x="381844" y="505858"/>
            <a:ext cx="1159027" cy="1147926"/>
            <a:chOff x="381844" y="505858"/>
            <a:chExt cx="1159027" cy="1147926"/>
          </a:xfrm>
        </p:grpSpPr>
        <p:sp>
          <p:nvSpPr>
            <p:cNvPr id="407" name="Google Shape;407;p35"/>
            <p:cNvSpPr/>
            <p:nvPr/>
          </p:nvSpPr>
          <p:spPr>
            <a:xfrm>
              <a:off x="381844" y="505858"/>
              <a:ext cx="1159027" cy="1147926"/>
            </a:xfrm>
            <a:custGeom>
              <a:rect b="b" l="l" r="r" t="t"/>
              <a:pathLst>
                <a:path extrusionOk="0" h="34849" w="35186">
                  <a:moveTo>
                    <a:pt x="31225" y="512"/>
                  </a:moveTo>
                  <a:cubicBezTo>
                    <a:pt x="31972" y="512"/>
                    <a:pt x="32748" y="793"/>
                    <a:pt x="33412" y="1449"/>
                  </a:cubicBezTo>
                  <a:cubicBezTo>
                    <a:pt x="34425" y="2399"/>
                    <a:pt x="34615" y="3887"/>
                    <a:pt x="33950" y="5123"/>
                  </a:cubicBezTo>
                  <a:cubicBezTo>
                    <a:pt x="33427" y="6074"/>
                    <a:pt x="32369" y="6810"/>
                    <a:pt x="31311" y="6810"/>
                  </a:cubicBezTo>
                  <a:cubicBezTo>
                    <a:pt x="30959" y="6810"/>
                    <a:pt x="30608" y="6729"/>
                    <a:pt x="30277" y="6548"/>
                  </a:cubicBezTo>
                  <a:cubicBezTo>
                    <a:pt x="30530" y="6263"/>
                    <a:pt x="30815" y="5946"/>
                    <a:pt x="31132" y="5693"/>
                  </a:cubicBezTo>
                  <a:cubicBezTo>
                    <a:pt x="31290" y="5534"/>
                    <a:pt x="31163" y="5376"/>
                    <a:pt x="31068" y="5281"/>
                  </a:cubicBezTo>
                  <a:cubicBezTo>
                    <a:pt x="31096" y="4723"/>
                    <a:pt x="30632" y="4140"/>
                    <a:pt x="30087" y="4140"/>
                  </a:cubicBezTo>
                  <a:cubicBezTo>
                    <a:pt x="30014" y="4140"/>
                    <a:pt x="29940" y="4150"/>
                    <a:pt x="29865" y="4173"/>
                  </a:cubicBezTo>
                  <a:cubicBezTo>
                    <a:pt x="29802" y="4204"/>
                    <a:pt x="29802" y="4204"/>
                    <a:pt x="29738" y="4268"/>
                  </a:cubicBezTo>
                  <a:cubicBezTo>
                    <a:pt x="29710" y="4239"/>
                    <a:pt x="29681" y="4223"/>
                    <a:pt x="29650" y="4223"/>
                  </a:cubicBezTo>
                  <a:cubicBezTo>
                    <a:pt x="29611" y="4223"/>
                    <a:pt x="29569" y="4247"/>
                    <a:pt x="29516" y="4299"/>
                  </a:cubicBezTo>
                  <a:cubicBezTo>
                    <a:pt x="29233" y="4519"/>
                    <a:pt x="28919" y="4802"/>
                    <a:pt x="28667" y="5085"/>
                  </a:cubicBezTo>
                  <a:lnTo>
                    <a:pt x="28667" y="5085"/>
                  </a:lnTo>
                  <a:cubicBezTo>
                    <a:pt x="28693" y="5052"/>
                    <a:pt x="28691" y="4994"/>
                    <a:pt x="28661" y="4964"/>
                  </a:cubicBezTo>
                  <a:cubicBezTo>
                    <a:pt x="27312" y="2661"/>
                    <a:pt x="29158" y="512"/>
                    <a:pt x="31225" y="512"/>
                  </a:cubicBezTo>
                  <a:close/>
                  <a:moveTo>
                    <a:pt x="29928" y="4521"/>
                  </a:moveTo>
                  <a:cubicBezTo>
                    <a:pt x="30403" y="4616"/>
                    <a:pt x="30752" y="4901"/>
                    <a:pt x="30752" y="5376"/>
                  </a:cubicBezTo>
                  <a:cubicBezTo>
                    <a:pt x="28598" y="7434"/>
                    <a:pt x="26128" y="9493"/>
                    <a:pt x="24418" y="11931"/>
                  </a:cubicBezTo>
                  <a:cubicBezTo>
                    <a:pt x="24133" y="11615"/>
                    <a:pt x="23816" y="11330"/>
                    <a:pt x="23468" y="11108"/>
                  </a:cubicBezTo>
                  <a:cubicBezTo>
                    <a:pt x="25685" y="9050"/>
                    <a:pt x="27711" y="6706"/>
                    <a:pt x="29865" y="4616"/>
                  </a:cubicBezTo>
                  <a:cubicBezTo>
                    <a:pt x="29865" y="4584"/>
                    <a:pt x="29928" y="4584"/>
                    <a:pt x="29928" y="4521"/>
                  </a:cubicBezTo>
                  <a:close/>
                  <a:moveTo>
                    <a:pt x="6686" y="12087"/>
                  </a:moveTo>
                  <a:cubicBezTo>
                    <a:pt x="6747" y="12087"/>
                    <a:pt x="6810" y="12098"/>
                    <a:pt x="6873" y="12121"/>
                  </a:cubicBezTo>
                  <a:lnTo>
                    <a:pt x="6905" y="12121"/>
                  </a:lnTo>
                  <a:cubicBezTo>
                    <a:pt x="9375" y="12976"/>
                    <a:pt x="11908" y="13515"/>
                    <a:pt x="14474" y="13673"/>
                  </a:cubicBezTo>
                  <a:cubicBezTo>
                    <a:pt x="14474" y="13800"/>
                    <a:pt x="14505" y="13927"/>
                    <a:pt x="14569" y="13958"/>
                  </a:cubicBezTo>
                  <a:cubicBezTo>
                    <a:pt x="14442" y="14307"/>
                    <a:pt x="14347" y="14623"/>
                    <a:pt x="14284" y="14972"/>
                  </a:cubicBezTo>
                  <a:cubicBezTo>
                    <a:pt x="14284" y="14940"/>
                    <a:pt x="14284" y="14940"/>
                    <a:pt x="14252" y="14940"/>
                  </a:cubicBezTo>
                  <a:cubicBezTo>
                    <a:pt x="11560" y="14402"/>
                    <a:pt x="8900" y="13800"/>
                    <a:pt x="6240" y="13071"/>
                  </a:cubicBezTo>
                  <a:lnTo>
                    <a:pt x="6113" y="13071"/>
                  </a:lnTo>
                  <a:lnTo>
                    <a:pt x="6113" y="13008"/>
                  </a:lnTo>
                  <a:cubicBezTo>
                    <a:pt x="5919" y="12620"/>
                    <a:pt x="6259" y="12087"/>
                    <a:pt x="6686" y="12087"/>
                  </a:cubicBezTo>
                  <a:close/>
                  <a:moveTo>
                    <a:pt x="4932" y="9392"/>
                  </a:moveTo>
                  <a:cubicBezTo>
                    <a:pt x="6310" y="9392"/>
                    <a:pt x="7551" y="10380"/>
                    <a:pt x="7665" y="11805"/>
                  </a:cubicBezTo>
                  <a:cubicBezTo>
                    <a:pt x="7316" y="11741"/>
                    <a:pt x="7000" y="11615"/>
                    <a:pt x="6651" y="11456"/>
                  </a:cubicBezTo>
                  <a:cubicBezTo>
                    <a:pt x="6621" y="11448"/>
                    <a:pt x="6593" y="11444"/>
                    <a:pt x="6565" y="11444"/>
                  </a:cubicBezTo>
                  <a:cubicBezTo>
                    <a:pt x="6391" y="11444"/>
                    <a:pt x="6280" y="11604"/>
                    <a:pt x="6335" y="11741"/>
                  </a:cubicBezTo>
                  <a:cubicBezTo>
                    <a:pt x="5796" y="11963"/>
                    <a:pt x="5480" y="12691"/>
                    <a:pt x="5891" y="13166"/>
                  </a:cubicBezTo>
                  <a:cubicBezTo>
                    <a:pt x="5891" y="13198"/>
                    <a:pt x="5923" y="13198"/>
                    <a:pt x="5955" y="13198"/>
                  </a:cubicBezTo>
                  <a:cubicBezTo>
                    <a:pt x="5923" y="13325"/>
                    <a:pt x="5955" y="13515"/>
                    <a:pt x="6113" y="13547"/>
                  </a:cubicBezTo>
                  <a:cubicBezTo>
                    <a:pt x="6588" y="13705"/>
                    <a:pt x="7063" y="13863"/>
                    <a:pt x="7538" y="13990"/>
                  </a:cubicBezTo>
                  <a:cubicBezTo>
                    <a:pt x="6707" y="14883"/>
                    <a:pt x="5636" y="15416"/>
                    <a:pt x="4384" y="15416"/>
                  </a:cubicBezTo>
                  <a:cubicBezTo>
                    <a:pt x="4349" y="15416"/>
                    <a:pt x="4312" y="15416"/>
                    <a:pt x="4276" y="15415"/>
                  </a:cubicBezTo>
                  <a:cubicBezTo>
                    <a:pt x="2471" y="15383"/>
                    <a:pt x="254" y="14022"/>
                    <a:pt x="1299" y="11963"/>
                  </a:cubicBezTo>
                  <a:cubicBezTo>
                    <a:pt x="1933" y="10760"/>
                    <a:pt x="3073" y="9683"/>
                    <a:pt x="4466" y="9430"/>
                  </a:cubicBezTo>
                  <a:cubicBezTo>
                    <a:pt x="4622" y="9404"/>
                    <a:pt x="4778" y="9392"/>
                    <a:pt x="4932" y="9392"/>
                  </a:cubicBezTo>
                  <a:close/>
                  <a:moveTo>
                    <a:pt x="19645" y="10691"/>
                  </a:moveTo>
                  <a:cubicBezTo>
                    <a:pt x="21293" y="10691"/>
                    <a:pt x="22969" y="11229"/>
                    <a:pt x="23911" y="12185"/>
                  </a:cubicBezTo>
                  <a:cubicBezTo>
                    <a:pt x="25811" y="14148"/>
                    <a:pt x="26160" y="17568"/>
                    <a:pt x="24228" y="19627"/>
                  </a:cubicBezTo>
                  <a:cubicBezTo>
                    <a:pt x="23145" y="20810"/>
                    <a:pt x="21542" y="21498"/>
                    <a:pt x="19949" y="21498"/>
                  </a:cubicBezTo>
                  <a:cubicBezTo>
                    <a:pt x="19026" y="21498"/>
                    <a:pt x="18106" y="21267"/>
                    <a:pt x="17292" y="20767"/>
                  </a:cubicBezTo>
                  <a:cubicBezTo>
                    <a:pt x="14949" y="19342"/>
                    <a:pt x="14189" y="16428"/>
                    <a:pt x="14949" y="13927"/>
                  </a:cubicBezTo>
                  <a:cubicBezTo>
                    <a:pt x="14949" y="13895"/>
                    <a:pt x="14980" y="13832"/>
                    <a:pt x="14980" y="13800"/>
                  </a:cubicBezTo>
                  <a:cubicBezTo>
                    <a:pt x="15044" y="13768"/>
                    <a:pt x="15044" y="13737"/>
                    <a:pt x="15044" y="13673"/>
                  </a:cubicBezTo>
                  <a:lnTo>
                    <a:pt x="15044" y="13642"/>
                  </a:lnTo>
                  <a:lnTo>
                    <a:pt x="15044" y="13610"/>
                  </a:lnTo>
                  <a:cubicBezTo>
                    <a:pt x="15453" y="11579"/>
                    <a:pt x="17526" y="10691"/>
                    <a:pt x="19645" y="10691"/>
                  </a:cubicBezTo>
                  <a:close/>
                  <a:moveTo>
                    <a:pt x="22359" y="21527"/>
                  </a:moveTo>
                  <a:cubicBezTo>
                    <a:pt x="23151" y="24219"/>
                    <a:pt x="24101" y="26974"/>
                    <a:pt x="25209" y="29571"/>
                  </a:cubicBezTo>
                  <a:cubicBezTo>
                    <a:pt x="25146" y="29571"/>
                    <a:pt x="25114" y="29603"/>
                    <a:pt x="25114" y="29634"/>
                  </a:cubicBezTo>
                  <a:cubicBezTo>
                    <a:pt x="25064" y="29936"/>
                    <a:pt x="24755" y="30157"/>
                    <a:pt x="24440" y="30157"/>
                  </a:cubicBezTo>
                  <a:cubicBezTo>
                    <a:pt x="24358" y="30157"/>
                    <a:pt x="24275" y="30142"/>
                    <a:pt x="24196" y="30109"/>
                  </a:cubicBezTo>
                  <a:cubicBezTo>
                    <a:pt x="23341" y="27291"/>
                    <a:pt x="21916" y="24599"/>
                    <a:pt x="20807" y="21907"/>
                  </a:cubicBezTo>
                  <a:cubicBezTo>
                    <a:pt x="21314" y="21844"/>
                    <a:pt x="21853" y="21717"/>
                    <a:pt x="22359" y="21527"/>
                  </a:cubicBezTo>
                  <a:close/>
                  <a:moveTo>
                    <a:pt x="23309" y="28874"/>
                  </a:moveTo>
                  <a:cubicBezTo>
                    <a:pt x="23499" y="29223"/>
                    <a:pt x="23689" y="29603"/>
                    <a:pt x="23943" y="29951"/>
                  </a:cubicBezTo>
                  <a:cubicBezTo>
                    <a:pt x="23848" y="29951"/>
                    <a:pt x="23816" y="30014"/>
                    <a:pt x="23848" y="30109"/>
                  </a:cubicBezTo>
                  <a:cubicBezTo>
                    <a:pt x="24023" y="30347"/>
                    <a:pt x="24277" y="30451"/>
                    <a:pt x="24537" y="30451"/>
                  </a:cubicBezTo>
                  <a:cubicBezTo>
                    <a:pt x="24933" y="30451"/>
                    <a:pt x="25341" y="30207"/>
                    <a:pt x="25495" y="29824"/>
                  </a:cubicBezTo>
                  <a:cubicBezTo>
                    <a:pt x="25507" y="29828"/>
                    <a:pt x="25520" y="29830"/>
                    <a:pt x="25534" y="29830"/>
                  </a:cubicBezTo>
                  <a:cubicBezTo>
                    <a:pt x="25627" y="29830"/>
                    <a:pt x="25744" y="29741"/>
                    <a:pt x="25716" y="29603"/>
                  </a:cubicBezTo>
                  <a:cubicBezTo>
                    <a:pt x="25653" y="29381"/>
                    <a:pt x="25590" y="29191"/>
                    <a:pt x="25526" y="29001"/>
                  </a:cubicBezTo>
                  <a:lnTo>
                    <a:pt x="25526" y="29001"/>
                  </a:lnTo>
                  <a:cubicBezTo>
                    <a:pt x="28465" y="30339"/>
                    <a:pt x="26832" y="34324"/>
                    <a:pt x="24092" y="34324"/>
                  </a:cubicBezTo>
                  <a:cubicBezTo>
                    <a:pt x="23849" y="34324"/>
                    <a:pt x="23598" y="34293"/>
                    <a:pt x="23341" y="34226"/>
                  </a:cubicBezTo>
                  <a:cubicBezTo>
                    <a:pt x="21979" y="33910"/>
                    <a:pt x="21061" y="32643"/>
                    <a:pt x="21441" y="31249"/>
                  </a:cubicBezTo>
                  <a:cubicBezTo>
                    <a:pt x="21694" y="30236"/>
                    <a:pt x="22486" y="29476"/>
                    <a:pt x="23309" y="28874"/>
                  </a:cubicBezTo>
                  <a:close/>
                  <a:moveTo>
                    <a:pt x="31131" y="0"/>
                  </a:moveTo>
                  <a:cubicBezTo>
                    <a:pt x="30398" y="0"/>
                    <a:pt x="29674" y="237"/>
                    <a:pt x="29073" y="752"/>
                  </a:cubicBezTo>
                  <a:cubicBezTo>
                    <a:pt x="27648" y="1797"/>
                    <a:pt x="27395" y="3729"/>
                    <a:pt x="28440" y="5186"/>
                  </a:cubicBezTo>
                  <a:cubicBezTo>
                    <a:pt x="28503" y="5218"/>
                    <a:pt x="28535" y="5218"/>
                    <a:pt x="28566" y="5218"/>
                  </a:cubicBezTo>
                  <a:cubicBezTo>
                    <a:pt x="26666" y="6991"/>
                    <a:pt x="24766" y="8860"/>
                    <a:pt x="23309" y="10950"/>
                  </a:cubicBezTo>
                  <a:cubicBezTo>
                    <a:pt x="22418" y="10399"/>
                    <a:pt x="21194" y="10113"/>
                    <a:pt x="19942" y="10113"/>
                  </a:cubicBezTo>
                  <a:cubicBezTo>
                    <a:pt x="17590" y="10113"/>
                    <a:pt x="15138" y="11123"/>
                    <a:pt x="14600" y="13293"/>
                  </a:cubicBezTo>
                  <a:cubicBezTo>
                    <a:pt x="12415" y="12976"/>
                    <a:pt x="10325" y="12565"/>
                    <a:pt x="8235" y="11995"/>
                  </a:cubicBezTo>
                  <a:cubicBezTo>
                    <a:pt x="8235" y="10285"/>
                    <a:pt x="6810" y="8923"/>
                    <a:pt x="5131" y="8860"/>
                  </a:cubicBezTo>
                  <a:cubicBezTo>
                    <a:pt x="5058" y="8855"/>
                    <a:pt x="4986" y="8852"/>
                    <a:pt x="4914" y="8852"/>
                  </a:cubicBezTo>
                  <a:cubicBezTo>
                    <a:pt x="3067" y="8852"/>
                    <a:pt x="1399" y="10382"/>
                    <a:pt x="698" y="12058"/>
                  </a:cubicBezTo>
                  <a:cubicBezTo>
                    <a:pt x="1" y="13895"/>
                    <a:pt x="1521" y="15415"/>
                    <a:pt x="3231" y="15827"/>
                  </a:cubicBezTo>
                  <a:cubicBezTo>
                    <a:pt x="3603" y="15920"/>
                    <a:pt x="3984" y="15965"/>
                    <a:pt x="4362" y="15965"/>
                  </a:cubicBezTo>
                  <a:cubicBezTo>
                    <a:pt x="5788" y="15965"/>
                    <a:pt x="7187" y="15318"/>
                    <a:pt x="8013" y="14117"/>
                  </a:cubicBezTo>
                  <a:cubicBezTo>
                    <a:pt x="10072" y="14687"/>
                    <a:pt x="12193" y="15067"/>
                    <a:pt x="14284" y="15320"/>
                  </a:cubicBezTo>
                  <a:lnTo>
                    <a:pt x="14347" y="15320"/>
                  </a:lnTo>
                  <a:cubicBezTo>
                    <a:pt x="14094" y="17758"/>
                    <a:pt x="15265" y="20292"/>
                    <a:pt x="17514" y="21432"/>
                  </a:cubicBezTo>
                  <a:cubicBezTo>
                    <a:pt x="18290" y="21820"/>
                    <a:pt x="19163" y="22014"/>
                    <a:pt x="20048" y="22014"/>
                  </a:cubicBezTo>
                  <a:cubicBezTo>
                    <a:pt x="20174" y="22014"/>
                    <a:pt x="20301" y="22010"/>
                    <a:pt x="20427" y="22002"/>
                  </a:cubicBezTo>
                  <a:lnTo>
                    <a:pt x="20427" y="22034"/>
                  </a:lnTo>
                  <a:cubicBezTo>
                    <a:pt x="21251" y="24187"/>
                    <a:pt x="22074" y="26467"/>
                    <a:pt x="23183" y="28558"/>
                  </a:cubicBezTo>
                  <a:cubicBezTo>
                    <a:pt x="21948" y="29191"/>
                    <a:pt x="20903" y="30458"/>
                    <a:pt x="20903" y="31883"/>
                  </a:cubicBezTo>
                  <a:cubicBezTo>
                    <a:pt x="20839" y="33466"/>
                    <a:pt x="22233" y="34670"/>
                    <a:pt x="23753" y="34828"/>
                  </a:cubicBezTo>
                  <a:cubicBezTo>
                    <a:pt x="23880" y="34842"/>
                    <a:pt x="24006" y="34848"/>
                    <a:pt x="24129" y="34848"/>
                  </a:cubicBezTo>
                  <a:cubicBezTo>
                    <a:pt x="27436" y="34848"/>
                    <a:pt x="29167" y="30084"/>
                    <a:pt x="25748" y="28558"/>
                  </a:cubicBezTo>
                  <a:cubicBezTo>
                    <a:pt x="25705" y="28541"/>
                    <a:pt x="25668" y="28533"/>
                    <a:pt x="25633" y="28533"/>
                  </a:cubicBezTo>
                  <a:cubicBezTo>
                    <a:pt x="25539" y="28533"/>
                    <a:pt x="25469" y="28592"/>
                    <a:pt x="25400" y="28684"/>
                  </a:cubicBezTo>
                  <a:cubicBezTo>
                    <a:pt x="24608" y="26246"/>
                    <a:pt x="23658" y="23744"/>
                    <a:pt x="22644" y="21400"/>
                  </a:cubicBezTo>
                  <a:cubicBezTo>
                    <a:pt x="23753" y="20925"/>
                    <a:pt x="24703" y="20102"/>
                    <a:pt x="25336" y="19025"/>
                  </a:cubicBezTo>
                  <a:cubicBezTo>
                    <a:pt x="26603" y="16840"/>
                    <a:pt x="26160" y="13927"/>
                    <a:pt x="24544" y="12058"/>
                  </a:cubicBezTo>
                  <a:cubicBezTo>
                    <a:pt x="26476" y="10538"/>
                    <a:pt x="28186" y="8638"/>
                    <a:pt x="29928" y="6864"/>
                  </a:cubicBezTo>
                  <a:cubicBezTo>
                    <a:pt x="30369" y="7152"/>
                    <a:pt x="30851" y="7280"/>
                    <a:pt x="31334" y="7280"/>
                  </a:cubicBezTo>
                  <a:cubicBezTo>
                    <a:pt x="32445" y="7280"/>
                    <a:pt x="33563" y="6601"/>
                    <a:pt x="34204" y="5629"/>
                  </a:cubicBezTo>
                  <a:cubicBezTo>
                    <a:pt x="35185" y="4141"/>
                    <a:pt x="34995" y="2209"/>
                    <a:pt x="33633" y="974"/>
                  </a:cubicBezTo>
                  <a:cubicBezTo>
                    <a:pt x="32922" y="349"/>
                    <a:pt x="32020" y="0"/>
                    <a:pt x="31131" y="0"/>
                  </a:cubicBezTo>
                  <a:close/>
                </a:path>
              </a:pathLst>
            </a:custGeom>
            <a:solidFill>
              <a:schemeClr val="dk1"/>
            </a:solidFill>
            <a:ln cap="flat" cmpd="sng" w="31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35"/>
            <p:cNvSpPr/>
            <p:nvPr/>
          </p:nvSpPr>
          <p:spPr>
            <a:xfrm>
              <a:off x="1281501" y="522690"/>
              <a:ext cx="240594" cy="207094"/>
            </a:xfrm>
            <a:custGeom>
              <a:rect b="b" l="l" r="r" t="t"/>
              <a:pathLst>
                <a:path extrusionOk="0" h="6287" w="7304">
                  <a:moveTo>
                    <a:pt x="5229" y="1897"/>
                  </a:moveTo>
                  <a:cubicBezTo>
                    <a:pt x="5270" y="1897"/>
                    <a:pt x="5309" y="1913"/>
                    <a:pt x="5340" y="1951"/>
                  </a:cubicBezTo>
                  <a:cubicBezTo>
                    <a:pt x="5815" y="2490"/>
                    <a:pt x="5783" y="3281"/>
                    <a:pt x="5340" y="3820"/>
                  </a:cubicBezTo>
                  <a:cubicBezTo>
                    <a:pt x="5307" y="3852"/>
                    <a:pt x="5271" y="3866"/>
                    <a:pt x="5236" y="3866"/>
                  </a:cubicBezTo>
                  <a:cubicBezTo>
                    <a:pt x="5133" y="3866"/>
                    <a:pt x="5039" y="3748"/>
                    <a:pt x="5086" y="3630"/>
                  </a:cubicBezTo>
                  <a:cubicBezTo>
                    <a:pt x="5403" y="3155"/>
                    <a:pt x="5371" y="2648"/>
                    <a:pt x="5055" y="2205"/>
                  </a:cubicBezTo>
                  <a:cubicBezTo>
                    <a:pt x="4958" y="2060"/>
                    <a:pt x="5100" y="1897"/>
                    <a:pt x="5229" y="1897"/>
                  </a:cubicBezTo>
                  <a:close/>
                  <a:moveTo>
                    <a:pt x="5977" y="2473"/>
                  </a:moveTo>
                  <a:cubicBezTo>
                    <a:pt x="6037" y="2473"/>
                    <a:pt x="6098" y="2498"/>
                    <a:pt x="6131" y="2553"/>
                  </a:cubicBezTo>
                  <a:cubicBezTo>
                    <a:pt x="6575" y="3218"/>
                    <a:pt x="6290" y="4168"/>
                    <a:pt x="5688" y="4707"/>
                  </a:cubicBezTo>
                  <a:cubicBezTo>
                    <a:pt x="5664" y="4724"/>
                    <a:pt x="5638" y="4732"/>
                    <a:pt x="5612" y="4732"/>
                  </a:cubicBezTo>
                  <a:cubicBezTo>
                    <a:pt x="5501" y="4732"/>
                    <a:pt x="5395" y="4588"/>
                    <a:pt x="5498" y="4485"/>
                  </a:cubicBezTo>
                  <a:cubicBezTo>
                    <a:pt x="6036" y="3978"/>
                    <a:pt x="6036" y="3313"/>
                    <a:pt x="5815" y="2680"/>
                  </a:cubicBezTo>
                  <a:cubicBezTo>
                    <a:pt x="5753" y="2556"/>
                    <a:pt x="5865" y="2473"/>
                    <a:pt x="5977" y="2473"/>
                  </a:cubicBezTo>
                  <a:close/>
                  <a:moveTo>
                    <a:pt x="3924" y="1"/>
                  </a:moveTo>
                  <a:cubicBezTo>
                    <a:pt x="1862" y="1"/>
                    <a:pt x="1" y="2143"/>
                    <a:pt x="1349" y="4422"/>
                  </a:cubicBezTo>
                  <a:lnTo>
                    <a:pt x="1349" y="4548"/>
                  </a:lnTo>
                  <a:cubicBezTo>
                    <a:pt x="1603" y="4295"/>
                    <a:pt x="1919" y="4010"/>
                    <a:pt x="2204" y="3757"/>
                  </a:cubicBezTo>
                  <a:cubicBezTo>
                    <a:pt x="2274" y="3710"/>
                    <a:pt x="2327" y="3681"/>
                    <a:pt x="2387" y="3681"/>
                  </a:cubicBezTo>
                  <a:cubicBezTo>
                    <a:pt x="2409" y="3681"/>
                    <a:pt x="2432" y="3685"/>
                    <a:pt x="2458" y="3693"/>
                  </a:cubicBezTo>
                  <a:cubicBezTo>
                    <a:pt x="2490" y="3662"/>
                    <a:pt x="2521" y="3630"/>
                    <a:pt x="2553" y="3630"/>
                  </a:cubicBezTo>
                  <a:cubicBezTo>
                    <a:pt x="2617" y="3614"/>
                    <a:pt x="2681" y="3606"/>
                    <a:pt x="2744" y="3606"/>
                  </a:cubicBezTo>
                  <a:cubicBezTo>
                    <a:pt x="3296" y="3606"/>
                    <a:pt x="3756" y="4198"/>
                    <a:pt x="3756" y="4738"/>
                  </a:cubicBezTo>
                  <a:cubicBezTo>
                    <a:pt x="3883" y="4802"/>
                    <a:pt x="3978" y="5023"/>
                    <a:pt x="3820" y="5150"/>
                  </a:cubicBezTo>
                  <a:lnTo>
                    <a:pt x="2965" y="6005"/>
                  </a:lnTo>
                  <a:cubicBezTo>
                    <a:pt x="3305" y="6200"/>
                    <a:pt x="3666" y="6286"/>
                    <a:pt x="4027" y="6286"/>
                  </a:cubicBezTo>
                  <a:cubicBezTo>
                    <a:pt x="5075" y="6286"/>
                    <a:pt x="6120" y="5554"/>
                    <a:pt x="6638" y="4612"/>
                  </a:cubicBezTo>
                  <a:cubicBezTo>
                    <a:pt x="7303" y="3376"/>
                    <a:pt x="7082" y="1920"/>
                    <a:pt x="6100" y="938"/>
                  </a:cubicBezTo>
                  <a:cubicBezTo>
                    <a:pt x="5443" y="281"/>
                    <a:pt x="4670" y="1"/>
                    <a:pt x="3924" y="1"/>
                  </a:cubicBezTo>
                  <a:close/>
                </a:path>
              </a:pathLst>
            </a:custGeom>
            <a:solidFill>
              <a:schemeClr val="accent4"/>
            </a:solidFill>
            <a:ln cap="flat" cmpd="sng" w="31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35"/>
            <p:cNvSpPr/>
            <p:nvPr/>
          </p:nvSpPr>
          <p:spPr>
            <a:xfrm>
              <a:off x="1460234" y="604150"/>
              <a:ext cx="38902" cy="74444"/>
            </a:xfrm>
            <a:custGeom>
              <a:rect b="b" l="l" r="r" t="t"/>
              <a:pathLst>
                <a:path extrusionOk="0" h="2260" w="1181">
                  <a:moveTo>
                    <a:pt x="576" y="0"/>
                  </a:moveTo>
                  <a:cubicBezTo>
                    <a:pt x="472" y="0"/>
                    <a:pt x="379" y="83"/>
                    <a:pt x="420" y="207"/>
                  </a:cubicBezTo>
                  <a:cubicBezTo>
                    <a:pt x="674" y="840"/>
                    <a:pt x="610" y="1505"/>
                    <a:pt x="104" y="2012"/>
                  </a:cubicBezTo>
                  <a:cubicBezTo>
                    <a:pt x="1" y="2115"/>
                    <a:pt x="86" y="2259"/>
                    <a:pt x="206" y="2259"/>
                  </a:cubicBezTo>
                  <a:cubicBezTo>
                    <a:pt x="234" y="2259"/>
                    <a:pt x="264" y="2251"/>
                    <a:pt x="294" y="2234"/>
                  </a:cubicBezTo>
                  <a:cubicBezTo>
                    <a:pt x="895" y="1759"/>
                    <a:pt x="1180" y="745"/>
                    <a:pt x="737" y="80"/>
                  </a:cubicBezTo>
                  <a:cubicBezTo>
                    <a:pt x="693" y="25"/>
                    <a:pt x="633" y="0"/>
                    <a:pt x="576" y="0"/>
                  </a:cubicBezTo>
                  <a:close/>
                </a:path>
              </a:pathLst>
            </a:custGeom>
            <a:solidFill>
              <a:schemeClr val="dk1"/>
            </a:solidFill>
            <a:ln cap="flat" cmpd="sng" w="23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35"/>
            <p:cNvSpPr/>
            <p:nvPr/>
          </p:nvSpPr>
          <p:spPr>
            <a:xfrm>
              <a:off x="1444587" y="586099"/>
              <a:ext cx="27439" cy="62915"/>
            </a:xfrm>
            <a:custGeom>
              <a:rect b="b" l="l" r="r" t="t"/>
              <a:pathLst>
                <a:path extrusionOk="0" h="1910" w="833">
                  <a:moveTo>
                    <a:pt x="305" y="1"/>
                  </a:moveTo>
                  <a:cubicBezTo>
                    <a:pt x="170" y="1"/>
                    <a:pt x="1" y="151"/>
                    <a:pt x="104" y="280"/>
                  </a:cubicBezTo>
                  <a:cubicBezTo>
                    <a:pt x="420" y="723"/>
                    <a:pt x="452" y="1230"/>
                    <a:pt x="135" y="1673"/>
                  </a:cubicBezTo>
                  <a:cubicBezTo>
                    <a:pt x="88" y="1791"/>
                    <a:pt x="182" y="1909"/>
                    <a:pt x="285" y="1909"/>
                  </a:cubicBezTo>
                  <a:cubicBezTo>
                    <a:pt x="320" y="1909"/>
                    <a:pt x="356" y="1895"/>
                    <a:pt x="389" y="1863"/>
                  </a:cubicBezTo>
                  <a:cubicBezTo>
                    <a:pt x="769" y="1356"/>
                    <a:pt x="832" y="565"/>
                    <a:pt x="389" y="26"/>
                  </a:cubicBezTo>
                  <a:cubicBezTo>
                    <a:pt x="365" y="9"/>
                    <a:pt x="336" y="1"/>
                    <a:pt x="305" y="1"/>
                  </a:cubicBezTo>
                  <a:close/>
                </a:path>
              </a:pathLst>
            </a:custGeom>
            <a:solidFill>
              <a:schemeClr val="dk1"/>
            </a:solidFill>
            <a:ln cap="flat" cmpd="sng" w="31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35"/>
            <p:cNvSpPr/>
            <p:nvPr/>
          </p:nvSpPr>
          <p:spPr>
            <a:xfrm>
              <a:off x="1154847" y="654746"/>
              <a:ext cx="239968" cy="244151"/>
            </a:xfrm>
            <a:custGeom>
              <a:rect b="b" l="l" r="r" t="t"/>
              <a:pathLst>
                <a:path extrusionOk="0" h="7412" w="7285">
                  <a:moveTo>
                    <a:pt x="6461" y="1"/>
                  </a:moveTo>
                  <a:cubicBezTo>
                    <a:pt x="6398" y="64"/>
                    <a:pt x="6398" y="64"/>
                    <a:pt x="6398" y="96"/>
                  </a:cubicBezTo>
                  <a:cubicBezTo>
                    <a:pt x="4181" y="2186"/>
                    <a:pt x="2218" y="4530"/>
                    <a:pt x="1" y="6588"/>
                  </a:cubicBezTo>
                  <a:cubicBezTo>
                    <a:pt x="349" y="6810"/>
                    <a:pt x="666" y="7095"/>
                    <a:pt x="951" y="7411"/>
                  </a:cubicBezTo>
                  <a:cubicBezTo>
                    <a:pt x="2629" y="4973"/>
                    <a:pt x="5131" y="2914"/>
                    <a:pt x="7285" y="856"/>
                  </a:cubicBezTo>
                  <a:cubicBezTo>
                    <a:pt x="7285" y="381"/>
                    <a:pt x="6936" y="64"/>
                    <a:pt x="6461" y="1"/>
                  </a:cubicBezTo>
                  <a:close/>
                </a:path>
              </a:pathLst>
            </a:custGeom>
            <a:solidFill>
              <a:schemeClr val="accent4"/>
            </a:solidFill>
            <a:ln cap="flat" cmpd="sng" w="31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35"/>
            <p:cNvSpPr/>
            <p:nvPr/>
          </p:nvSpPr>
          <p:spPr>
            <a:xfrm>
              <a:off x="851272" y="857986"/>
              <a:ext cx="393337" cy="355291"/>
            </a:xfrm>
            <a:custGeom>
              <a:rect b="b" l="l" r="r" t="t"/>
              <a:pathLst>
                <a:path extrusionOk="0" h="10786" w="11941">
                  <a:moveTo>
                    <a:pt x="5100" y="386"/>
                  </a:moveTo>
                  <a:cubicBezTo>
                    <a:pt x="5321" y="386"/>
                    <a:pt x="5290" y="703"/>
                    <a:pt x="5100" y="703"/>
                  </a:cubicBezTo>
                  <a:cubicBezTo>
                    <a:pt x="4150" y="766"/>
                    <a:pt x="3358" y="956"/>
                    <a:pt x="2566" y="1526"/>
                  </a:cubicBezTo>
                  <a:cubicBezTo>
                    <a:pt x="2556" y="1530"/>
                    <a:pt x="2546" y="1531"/>
                    <a:pt x="2536" y="1531"/>
                  </a:cubicBezTo>
                  <a:cubicBezTo>
                    <a:pt x="2452" y="1531"/>
                    <a:pt x="2383" y="1425"/>
                    <a:pt x="2439" y="1368"/>
                  </a:cubicBezTo>
                  <a:cubicBezTo>
                    <a:pt x="3200" y="766"/>
                    <a:pt x="4150" y="386"/>
                    <a:pt x="5100" y="386"/>
                  </a:cubicBezTo>
                  <a:close/>
                  <a:moveTo>
                    <a:pt x="4713" y="1208"/>
                  </a:moveTo>
                  <a:cubicBezTo>
                    <a:pt x="4747" y="1208"/>
                    <a:pt x="4781" y="1209"/>
                    <a:pt x="4815" y="1210"/>
                  </a:cubicBezTo>
                  <a:cubicBezTo>
                    <a:pt x="5005" y="1210"/>
                    <a:pt x="5005" y="1526"/>
                    <a:pt x="4815" y="1526"/>
                  </a:cubicBezTo>
                  <a:cubicBezTo>
                    <a:pt x="4773" y="1525"/>
                    <a:pt x="4731" y="1524"/>
                    <a:pt x="4690" y="1524"/>
                  </a:cubicBezTo>
                  <a:cubicBezTo>
                    <a:pt x="3825" y="1524"/>
                    <a:pt x="3080" y="1842"/>
                    <a:pt x="2566" y="2476"/>
                  </a:cubicBezTo>
                  <a:cubicBezTo>
                    <a:pt x="2545" y="2491"/>
                    <a:pt x="2520" y="2497"/>
                    <a:pt x="2496" y="2497"/>
                  </a:cubicBezTo>
                  <a:cubicBezTo>
                    <a:pt x="2413" y="2497"/>
                    <a:pt x="2334" y="2423"/>
                    <a:pt x="2408" y="2350"/>
                  </a:cubicBezTo>
                  <a:cubicBezTo>
                    <a:pt x="2927" y="1617"/>
                    <a:pt x="3799" y="1208"/>
                    <a:pt x="4713" y="1208"/>
                  </a:cubicBezTo>
                  <a:close/>
                  <a:moveTo>
                    <a:pt x="5435" y="1"/>
                  </a:moveTo>
                  <a:cubicBezTo>
                    <a:pt x="3322" y="1"/>
                    <a:pt x="1252" y="889"/>
                    <a:pt x="824" y="2920"/>
                  </a:cubicBezTo>
                  <a:lnTo>
                    <a:pt x="824" y="2952"/>
                  </a:lnTo>
                  <a:lnTo>
                    <a:pt x="824" y="2983"/>
                  </a:lnTo>
                  <a:cubicBezTo>
                    <a:pt x="761" y="3015"/>
                    <a:pt x="761" y="3078"/>
                    <a:pt x="761" y="3110"/>
                  </a:cubicBezTo>
                  <a:cubicBezTo>
                    <a:pt x="761" y="3142"/>
                    <a:pt x="761" y="3173"/>
                    <a:pt x="729" y="3237"/>
                  </a:cubicBezTo>
                  <a:cubicBezTo>
                    <a:pt x="1" y="5707"/>
                    <a:pt x="793" y="8652"/>
                    <a:pt x="3073" y="10077"/>
                  </a:cubicBezTo>
                  <a:cubicBezTo>
                    <a:pt x="3869" y="10562"/>
                    <a:pt x="4779" y="10786"/>
                    <a:pt x="5697" y="10786"/>
                  </a:cubicBezTo>
                  <a:cubicBezTo>
                    <a:pt x="7297" y="10786"/>
                    <a:pt x="8921" y="10104"/>
                    <a:pt x="10008" y="8937"/>
                  </a:cubicBezTo>
                  <a:cubicBezTo>
                    <a:pt x="11940" y="6878"/>
                    <a:pt x="11592" y="3458"/>
                    <a:pt x="9692" y="1495"/>
                  </a:cubicBezTo>
                  <a:cubicBezTo>
                    <a:pt x="8749" y="539"/>
                    <a:pt x="7080" y="1"/>
                    <a:pt x="5435" y="1"/>
                  </a:cubicBezTo>
                  <a:close/>
                </a:path>
              </a:pathLst>
            </a:custGeom>
            <a:solidFill>
              <a:schemeClr val="accent4"/>
            </a:solidFill>
            <a:ln cap="flat" cmpd="sng" w="31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35"/>
            <p:cNvSpPr/>
            <p:nvPr/>
          </p:nvSpPr>
          <p:spPr>
            <a:xfrm>
              <a:off x="929768" y="870701"/>
              <a:ext cx="95757" cy="36695"/>
            </a:xfrm>
            <a:custGeom>
              <a:rect b="b" l="l" r="r" t="t"/>
              <a:pathLst>
                <a:path extrusionOk="0" h="1114" w="2907">
                  <a:moveTo>
                    <a:pt x="2717" y="0"/>
                  </a:moveTo>
                  <a:cubicBezTo>
                    <a:pt x="1767" y="0"/>
                    <a:pt x="817" y="380"/>
                    <a:pt x="56" y="950"/>
                  </a:cubicBezTo>
                  <a:cubicBezTo>
                    <a:pt x="0" y="1007"/>
                    <a:pt x="69" y="1114"/>
                    <a:pt x="153" y="1114"/>
                  </a:cubicBezTo>
                  <a:cubicBezTo>
                    <a:pt x="163" y="1114"/>
                    <a:pt x="173" y="1112"/>
                    <a:pt x="183" y="1109"/>
                  </a:cubicBezTo>
                  <a:cubicBezTo>
                    <a:pt x="975" y="570"/>
                    <a:pt x="1798" y="349"/>
                    <a:pt x="2717" y="317"/>
                  </a:cubicBezTo>
                  <a:cubicBezTo>
                    <a:pt x="2907" y="317"/>
                    <a:pt x="2907" y="0"/>
                    <a:pt x="2717" y="0"/>
                  </a:cubicBezTo>
                  <a:close/>
                </a:path>
              </a:pathLst>
            </a:custGeom>
            <a:solidFill>
              <a:schemeClr val="dk1"/>
            </a:solidFill>
            <a:ln cap="flat" cmpd="sng" w="31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35"/>
            <p:cNvSpPr/>
            <p:nvPr/>
          </p:nvSpPr>
          <p:spPr>
            <a:xfrm>
              <a:off x="927924" y="897778"/>
              <a:ext cx="88213" cy="42460"/>
            </a:xfrm>
            <a:custGeom>
              <a:rect b="b" l="l" r="r" t="t"/>
              <a:pathLst>
                <a:path extrusionOk="0" h="1289" w="2678">
                  <a:moveTo>
                    <a:pt x="2398" y="0"/>
                  </a:moveTo>
                  <a:cubicBezTo>
                    <a:pt x="1480" y="0"/>
                    <a:pt x="601" y="467"/>
                    <a:pt x="49" y="1142"/>
                  </a:cubicBezTo>
                  <a:cubicBezTo>
                    <a:pt x="0" y="1215"/>
                    <a:pt x="65" y="1289"/>
                    <a:pt x="141" y="1289"/>
                  </a:cubicBezTo>
                  <a:cubicBezTo>
                    <a:pt x="163" y="1289"/>
                    <a:pt x="186" y="1283"/>
                    <a:pt x="208" y="1268"/>
                  </a:cubicBezTo>
                  <a:cubicBezTo>
                    <a:pt x="712" y="624"/>
                    <a:pt x="1390" y="302"/>
                    <a:pt x="2175" y="302"/>
                  </a:cubicBezTo>
                  <a:cubicBezTo>
                    <a:pt x="2277" y="302"/>
                    <a:pt x="2382" y="307"/>
                    <a:pt x="2488" y="318"/>
                  </a:cubicBezTo>
                  <a:cubicBezTo>
                    <a:pt x="2678" y="318"/>
                    <a:pt x="2678" y="2"/>
                    <a:pt x="2488" y="2"/>
                  </a:cubicBezTo>
                  <a:cubicBezTo>
                    <a:pt x="2458" y="1"/>
                    <a:pt x="2428" y="0"/>
                    <a:pt x="2398" y="0"/>
                  </a:cubicBezTo>
                  <a:close/>
                </a:path>
              </a:pathLst>
            </a:custGeom>
            <a:solidFill>
              <a:schemeClr val="dk1"/>
            </a:solidFill>
            <a:ln cap="flat" cmpd="sng" w="31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35"/>
            <p:cNvSpPr/>
            <p:nvPr/>
          </p:nvSpPr>
          <p:spPr>
            <a:xfrm>
              <a:off x="578068" y="905288"/>
              <a:ext cx="284733" cy="95822"/>
            </a:xfrm>
            <a:custGeom>
              <a:rect b="b" l="l" r="r" t="t"/>
              <a:pathLst>
                <a:path extrusionOk="0" h="2909" w="8644">
                  <a:moveTo>
                    <a:pt x="724" y="1"/>
                  </a:moveTo>
                  <a:cubicBezTo>
                    <a:pt x="331" y="1"/>
                    <a:pt x="1" y="514"/>
                    <a:pt x="188" y="914"/>
                  </a:cubicBezTo>
                  <a:lnTo>
                    <a:pt x="188" y="1009"/>
                  </a:lnTo>
                  <a:lnTo>
                    <a:pt x="314" y="1009"/>
                  </a:lnTo>
                  <a:cubicBezTo>
                    <a:pt x="2975" y="1706"/>
                    <a:pt x="5635" y="2307"/>
                    <a:pt x="8327" y="2846"/>
                  </a:cubicBezTo>
                  <a:lnTo>
                    <a:pt x="8358" y="2909"/>
                  </a:lnTo>
                  <a:cubicBezTo>
                    <a:pt x="8390" y="2529"/>
                    <a:pt x="8517" y="2181"/>
                    <a:pt x="8643" y="1864"/>
                  </a:cubicBezTo>
                  <a:cubicBezTo>
                    <a:pt x="8548" y="1801"/>
                    <a:pt x="8485" y="1706"/>
                    <a:pt x="8517" y="1547"/>
                  </a:cubicBezTo>
                  <a:cubicBezTo>
                    <a:pt x="5951" y="1421"/>
                    <a:pt x="3418" y="850"/>
                    <a:pt x="979" y="59"/>
                  </a:cubicBezTo>
                  <a:lnTo>
                    <a:pt x="948" y="59"/>
                  </a:lnTo>
                  <a:cubicBezTo>
                    <a:pt x="873" y="19"/>
                    <a:pt x="797" y="1"/>
                    <a:pt x="724" y="1"/>
                  </a:cubicBezTo>
                  <a:close/>
                </a:path>
              </a:pathLst>
            </a:custGeom>
            <a:solidFill>
              <a:schemeClr val="accent4"/>
            </a:solidFill>
            <a:ln cap="flat" cmpd="sng" w="31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35"/>
            <p:cNvSpPr/>
            <p:nvPr/>
          </p:nvSpPr>
          <p:spPr>
            <a:xfrm>
              <a:off x="1067227" y="1215978"/>
              <a:ext cx="145035" cy="283284"/>
            </a:xfrm>
            <a:custGeom>
              <a:rect b="b" l="l" r="r" t="t"/>
              <a:pathLst>
                <a:path extrusionOk="0" h="8600" w="4403">
                  <a:moveTo>
                    <a:pt x="1552" y="1"/>
                  </a:moveTo>
                  <a:cubicBezTo>
                    <a:pt x="1077" y="191"/>
                    <a:pt x="507" y="317"/>
                    <a:pt x="0" y="381"/>
                  </a:cubicBezTo>
                  <a:cubicBezTo>
                    <a:pt x="1109" y="3073"/>
                    <a:pt x="2534" y="5764"/>
                    <a:pt x="3421" y="8551"/>
                  </a:cubicBezTo>
                  <a:cubicBezTo>
                    <a:pt x="3493" y="8584"/>
                    <a:pt x="3571" y="8599"/>
                    <a:pt x="3649" y="8599"/>
                  </a:cubicBezTo>
                  <a:cubicBezTo>
                    <a:pt x="3948" y="8599"/>
                    <a:pt x="4257" y="8378"/>
                    <a:pt x="4307" y="8076"/>
                  </a:cubicBezTo>
                  <a:cubicBezTo>
                    <a:pt x="4307" y="8045"/>
                    <a:pt x="4371" y="8045"/>
                    <a:pt x="4402" y="7981"/>
                  </a:cubicBezTo>
                  <a:cubicBezTo>
                    <a:pt x="3294" y="5416"/>
                    <a:pt x="2344" y="2693"/>
                    <a:pt x="1552" y="1"/>
                  </a:cubicBezTo>
                  <a:close/>
                </a:path>
              </a:pathLst>
            </a:custGeom>
            <a:solidFill>
              <a:schemeClr val="accent4"/>
            </a:solidFill>
            <a:ln cap="flat" cmpd="sng" w="23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35"/>
            <p:cNvSpPr/>
            <p:nvPr/>
          </p:nvSpPr>
          <p:spPr>
            <a:xfrm>
              <a:off x="1073485" y="1456967"/>
              <a:ext cx="244975" cy="179556"/>
            </a:xfrm>
            <a:custGeom>
              <a:rect b="b" l="l" r="r" t="t"/>
              <a:pathLst>
                <a:path extrusionOk="0" h="5451" w="7437">
                  <a:moveTo>
                    <a:pt x="4300" y="3346"/>
                  </a:moveTo>
                  <a:cubicBezTo>
                    <a:pt x="4429" y="3346"/>
                    <a:pt x="4510" y="3527"/>
                    <a:pt x="4371" y="3611"/>
                  </a:cubicBezTo>
                  <a:cubicBezTo>
                    <a:pt x="4212" y="3674"/>
                    <a:pt x="4086" y="3737"/>
                    <a:pt x="4022" y="3801"/>
                  </a:cubicBezTo>
                  <a:lnTo>
                    <a:pt x="3927" y="3801"/>
                  </a:lnTo>
                  <a:cubicBezTo>
                    <a:pt x="3706" y="3896"/>
                    <a:pt x="3421" y="3991"/>
                    <a:pt x="3167" y="4086"/>
                  </a:cubicBezTo>
                  <a:cubicBezTo>
                    <a:pt x="3160" y="4088"/>
                    <a:pt x="3153" y="4089"/>
                    <a:pt x="3146" y="4089"/>
                  </a:cubicBezTo>
                  <a:cubicBezTo>
                    <a:pt x="3059" y="4089"/>
                    <a:pt x="2987" y="3925"/>
                    <a:pt x="3104" y="3896"/>
                  </a:cubicBezTo>
                  <a:cubicBezTo>
                    <a:pt x="3326" y="3769"/>
                    <a:pt x="3611" y="3674"/>
                    <a:pt x="3864" y="3579"/>
                  </a:cubicBezTo>
                  <a:cubicBezTo>
                    <a:pt x="3959" y="3484"/>
                    <a:pt x="4117" y="3420"/>
                    <a:pt x="4244" y="3357"/>
                  </a:cubicBezTo>
                  <a:cubicBezTo>
                    <a:pt x="4263" y="3349"/>
                    <a:pt x="4282" y="3346"/>
                    <a:pt x="4300" y="3346"/>
                  </a:cubicBezTo>
                  <a:close/>
                  <a:moveTo>
                    <a:pt x="4805" y="3695"/>
                  </a:moveTo>
                  <a:cubicBezTo>
                    <a:pt x="4893" y="3695"/>
                    <a:pt x="4950" y="3830"/>
                    <a:pt x="4878" y="3927"/>
                  </a:cubicBezTo>
                  <a:cubicBezTo>
                    <a:pt x="4412" y="4503"/>
                    <a:pt x="3543" y="4770"/>
                    <a:pt x="2784" y="4770"/>
                  </a:cubicBezTo>
                  <a:cubicBezTo>
                    <a:pt x="2665" y="4770"/>
                    <a:pt x="2550" y="4763"/>
                    <a:pt x="2439" y="4751"/>
                  </a:cubicBezTo>
                  <a:cubicBezTo>
                    <a:pt x="2312" y="4751"/>
                    <a:pt x="2281" y="4561"/>
                    <a:pt x="2439" y="4561"/>
                  </a:cubicBezTo>
                  <a:cubicBezTo>
                    <a:pt x="2476" y="4562"/>
                    <a:pt x="2513" y="4563"/>
                    <a:pt x="2550" y="4563"/>
                  </a:cubicBezTo>
                  <a:cubicBezTo>
                    <a:pt x="3379" y="4563"/>
                    <a:pt x="3991" y="4223"/>
                    <a:pt x="4719" y="3737"/>
                  </a:cubicBezTo>
                  <a:cubicBezTo>
                    <a:pt x="4749" y="3708"/>
                    <a:pt x="4778" y="3695"/>
                    <a:pt x="4805" y="3695"/>
                  </a:cubicBezTo>
                  <a:close/>
                  <a:moveTo>
                    <a:pt x="2281" y="0"/>
                  </a:moveTo>
                  <a:cubicBezTo>
                    <a:pt x="1489" y="634"/>
                    <a:pt x="697" y="1394"/>
                    <a:pt x="412" y="2375"/>
                  </a:cubicBezTo>
                  <a:cubicBezTo>
                    <a:pt x="1" y="3769"/>
                    <a:pt x="1014" y="5004"/>
                    <a:pt x="2312" y="5352"/>
                  </a:cubicBezTo>
                  <a:cubicBezTo>
                    <a:pt x="2572" y="5419"/>
                    <a:pt x="2825" y="5450"/>
                    <a:pt x="3069" y="5450"/>
                  </a:cubicBezTo>
                  <a:cubicBezTo>
                    <a:pt x="5830" y="5450"/>
                    <a:pt x="7436" y="1465"/>
                    <a:pt x="4498" y="127"/>
                  </a:cubicBezTo>
                  <a:lnTo>
                    <a:pt x="4498" y="127"/>
                  </a:lnTo>
                  <a:cubicBezTo>
                    <a:pt x="4561" y="317"/>
                    <a:pt x="4656" y="507"/>
                    <a:pt x="4688" y="729"/>
                  </a:cubicBezTo>
                  <a:cubicBezTo>
                    <a:pt x="4719" y="887"/>
                    <a:pt x="4561" y="950"/>
                    <a:pt x="4434" y="950"/>
                  </a:cubicBezTo>
                  <a:cubicBezTo>
                    <a:pt x="4300" y="1333"/>
                    <a:pt x="3900" y="1577"/>
                    <a:pt x="3506" y="1577"/>
                  </a:cubicBezTo>
                  <a:cubicBezTo>
                    <a:pt x="3249" y="1577"/>
                    <a:pt x="2994" y="1473"/>
                    <a:pt x="2819" y="1235"/>
                  </a:cubicBezTo>
                  <a:cubicBezTo>
                    <a:pt x="2756" y="1140"/>
                    <a:pt x="2819" y="1077"/>
                    <a:pt x="2914" y="1077"/>
                  </a:cubicBezTo>
                  <a:cubicBezTo>
                    <a:pt x="2661" y="760"/>
                    <a:pt x="2471" y="349"/>
                    <a:pt x="2281" y="0"/>
                  </a:cubicBezTo>
                  <a:close/>
                </a:path>
              </a:pathLst>
            </a:custGeom>
            <a:solidFill>
              <a:schemeClr val="accent4"/>
            </a:solidFill>
            <a:ln cap="flat" cmpd="sng" w="23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35"/>
            <p:cNvSpPr/>
            <p:nvPr/>
          </p:nvSpPr>
          <p:spPr>
            <a:xfrm>
              <a:off x="390211" y="815197"/>
              <a:ext cx="244118" cy="198595"/>
            </a:xfrm>
            <a:custGeom>
              <a:rect b="b" l="l" r="r" t="t"/>
              <a:pathLst>
                <a:path extrusionOk="0" h="6029" w="7411">
                  <a:moveTo>
                    <a:pt x="4274" y="717"/>
                  </a:moveTo>
                  <a:cubicBezTo>
                    <a:pt x="4642" y="717"/>
                    <a:pt x="5010" y="783"/>
                    <a:pt x="5352" y="925"/>
                  </a:cubicBezTo>
                  <a:cubicBezTo>
                    <a:pt x="5532" y="985"/>
                    <a:pt x="5400" y="1244"/>
                    <a:pt x="5250" y="1244"/>
                  </a:cubicBezTo>
                  <a:cubicBezTo>
                    <a:pt x="5242" y="1244"/>
                    <a:pt x="5234" y="1244"/>
                    <a:pt x="5226" y="1242"/>
                  </a:cubicBezTo>
                  <a:cubicBezTo>
                    <a:pt x="4826" y="1138"/>
                    <a:pt x="4436" y="1062"/>
                    <a:pt x="4045" y="1062"/>
                  </a:cubicBezTo>
                  <a:cubicBezTo>
                    <a:pt x="3723" y="1062"/>
                    <a:pt x="3401" y="1113"/>
                    <a:pt x="3072" y="1242"/>
                  </a:cubicBezTo>
                  <a:cubicBezTo>
                    <a:pt x="3064" y="1244"/>
                    <a:pt x="3056" y="1245"/>
                    <a:pt x="3048" y="1245"/>
                  </a:cubicBezTo>
                  <a:cubicBezTo>
                    <a:pt x="2934" y="1245"/>
                    <a:pt x="2859" y="1048"/>
                    <a:pt x="2977" y="989"/>
                  </a:cubicBezTo>
                  <a:cubicBezTo>
                    <a:pt x="3377" y="815"/>
                    <a:pt x="3825" y="717"/>
                    <a:pt x="4274" y="717"/>
                  </a:cubicBezTo>
                  <a:close/>
                  <a:moveTo>
                    <a:pt x="4678" y="1"/>
                  </a:moveTo>
                  <a:cubicBezTo>
                    <a:pt x="4524" y="1"/>
                    <a:pt x="4368" y="13"/>
                    <a:pt x="4212" y="39"/>
                  </a:cubicBezTo>
                  <a:cubicBezTo>
                    <a:pt x="2819" y="292"/>
                    <a:pt x="1679" y="1369"/>
                    <a:pt x="1045" y="2604"/>
                  </a:cubicBezTo>
                  <a:cubicBezTo>
                    <a:pt x="0" y="4599"/>
                    <a:pt x="2217" y="5992"/>
                    <a:pt x="4022" y="6024"/>
                  </a:cubicBezTo>
                  <a:cubicBezTo>
                    <a:pt x="4086" y="6027"/>
                    <a:pt x="4150" y="6029"/>
                    <a:pt x="4213" y="6029"/>
                  </a:cubicBezTo>
                  <a:cubicBezTo>
                    <a:pt x="5404" y="6029"/>
                    <a:pt x="6472" y="5471"/>
                    <a:pt x="7284" y="4599"/>
                  </a:cubicBezTo>
                  <a:cubicBezTo>
                    <a:pt x="6809" y="4441"/>
                    <a:pt x="6334" y="4314"/>
                    <a:pt x="5859" y="4187"/>
                  </a:cubicBezTo>
                  <a:cubicBezTo>
                    <a:pt x="5701" y="4124"/>
                    <a:pt x="5669" y="3934"/>
                    <a:pt x="5701" y="3807"/>
                  </a:cubicBezTo>
                  <a:cubicBezTo>
                    <a:pt x="5701" y="3807"/>
                    <a:pt x="5669" y="3807"/>
                    <a:pt x="5637" y="3775"/>
                  </a:cubicBezTo>
                  <a:cubicBezTo>
                    <a:pt x="5194" y="3300"/>
                    <a:pt x="5542" y="2604"/>
                    <a:pt x="6081" y="2350"/>
                  </a:cubicBezTo>
                  <a:cubicBezTo>
                    <a:pt x="6081" y="2213"/>
                    <a:pt x="6152" y="2053"/>
                    <a:pt x="6314" y="2053"/>
                  </a:cubicBezTo>
                  <a:cubicBezTo>
                    <a:pt x="6340" y="2053"/>
                    <a:pt x="6367" y="2057"/>
                    <a:pt x="6397" y="2065"/>
                  </a:cubicBezTo>
                  <a:cubicBezTo>
                    <a:pt x="6746" y="2192"/>
                    <a:pt x="7062" y="2319"/>
                    <a:pt x="7411" y="2414"/>
                  </a:cubicBezTo>
                  <a:cubicBezTo>
                    <a:pt x="7297" y="989"/>
                    <a:pt x="6056" y="1"/>
                    <a:pt x="4678" y="1"/>
                  </a:cubicBezTo>
                  <a:close/>
                </a:path>
              </a:pathLst>
            </a:custGeom>
            <a:solidFill>
              <a:schemeClr val="accent4"/>
            </a:solidFill>
            <a:ln cap="flat" cmpd="sng" w="31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35"/>
            <p:cNvSpPr/>
            <p:nvPr/>
          </p:nvSpPr>
          <p:spPr>
            <a:xfrm>
              <a:off x="484419" y="839474"/>
              <a:ext cx="87060" cy="16766"/>
            </a:xfrm>
            <a:custGeom>
              <a:rect b="b" l="l" r="r" t="t"/>
              <a:pathLst>
                <a:path extrusionOk="0" h="509" w="2643">
                  <a:moveTo>
                    <a:pt x="1488" y="0"/>
                  </a:moveTo>
                  <a:cubicBezTo>
                    <a:pt x="1015" y="0"/>
                    <a:pt x="539" y="105"/>
                    <a:pt x="117" y="252"/>
                  </a:cubicBezTo>
                  <a:cubicBezTo>
                    <a:pt x="0" y="339"/>
                    <a:pt x="72" y="508"/>
                    <a:pt x="184" y="508"/>
                  </a:cubicBezTo>
                  <a:cubicBezTo>
                    <a:pt x="193" y="508"/>
                    <a:pt x="203" y="507"/>
                    <a:pt x="212" y="505"/>
                  </a:cubicBezTo>
                  <a:cubicBezTo>
                    <a:pt x="541" y="376"/>
                    <a:pt x="863" y="325"/>
                    <a:pt x="1185" y="325"/>
                  </a:cubicBezTo>
                  <a:cubicBezTo>
                    <a:pt x="1576" y="325"/>
                    <a:pt x="1966" y="401"/>
                    <a:pt x="2366" y="505"/>
                  </a:cubicBezTo>
                  <a:cubicBezTo>
                    <a:pt x="2374" y="507"/>
                    <a:pt x="2382" y="507"/>
                    <a:pt x="2390" y="507"/>
                  </a:cubicBezTo>
                  <a:cubicBezTo>
                    <a:pt x="2536" y="507"/>
                    <a:pt x="2642" y="248"/>
                    <a:pt x="2492" y="188"/>
                  </a:cubicBezTo>
                  <a:cubicBezTo>
                    <a:pt x="2173" y="55"/>
                    <a:pt x="1831" y="0"/>
                    <a:pt x="1488" y="0"/>
                  </a:cubicBezTo>
                  <a:close/>
                </a:path>
              </a:pathLst>
            </a:custGeom>
            <a:solidFill>
              <a:schemeClr val="dk1"/>
            </a:solidFill>
            <a:ln cap="flat" cmpd="sng" w="31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20" name="Google Shape;420;p35"/>
          <p:cNvSpPr/>
          <p:nvPr/>
        </p:nvSpPr>
        <p:spPr>
          <a:xfrm>
            <a:off x="1149676" y="1441585"/>
            <a:ext cx="87192" cy="35213"/>
          </a:xfrm>
          <a:custGeom>
            <a:rect b="b" l="l" r="r" t="t"/>
            <a:pathLst>
              <a:path extrusionOk="0" h="1069" w="2647">
                <a:moveTo>
                  <a:pt x="2458" y="0"/>
                </a:moveTo>
                <a:cubicBezTo>
                  <a:pt x="2441" y="0"/>
                  <a:pt x="2424" y="4"/>
                  <a:pt x="2406" y="13"/>
                </a:cubicBezTo>
                <a:cubicBezTo>
                  <a:pt x="1678" y="529"/>
                  <a:pt x="1066" y="870"/>
                  <a:pt x="237" y="870"/>
                </a:cubicBezTo>
                <a:cubicBezTo>
                  <a:pt x="200" y="870"/>
                  <a:pt x="163" y="869"/>
                  <a:pt x="126" y="868"/>
                </a:cubicBezTo>
                <a:cubicBezTo>
                  <a:pt x="112" y="861"/>
                  <a:pt x="99" y="858"/>
                  <a:pt x="88" y="858"/>
                </a:cubicBezTo>
                <a:cubicBezTo>
                  <a:pt x="1" y="858"/>
                  <a:pt x="13" y="1058"/>
                  <a:pt x="126" y="1058"/>
                </a:cubicBezTo>
                <a:cubicBezTo>
                  <a:pt x="215" y="1065"/>
                  <a:pt x="307" y="1068"/>
                  <a:pt x="400" y="1068"/>
                </a:cubicBezTo>
                <a:cubicBezTo>
                  <a:pt x="1175" y="1068"/>
                  <a:pt x="2084" y="828"/>
                  <a:pt x="2565" y="235"/>
                </a:cubicBezTo>
                <a:cubicBezTo>
                  <a:pt x="2646" y="153"/>
                  <a:pt x="2564" y="0"/>
                  <a:pt x="2458" y="0"/>
                </a:cubicBezTo>
                <a:close/>
              </a:path>
            </a:pathLst>
          </a:custGeom>
          <a:solidFill>
            <a:schemeClr val="dk1"/>
          </a:solidFill>
          <a:ln cap="flat" cmpd="sng" w="23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35"/>
          <p:cNvSpPr/>
          <p:nvPr/>
        </p:nvSpPr>
        <p:spPr>
          <a:xfrm>
            <a:off x="1169604" y="1431176"/>
            <a:ext cx="51419" cy="23486"/>
          </a:xfrm>
          <a:custGeom>
            <a:rect b="b" l="l" r="r" t="t"/>
            <a:pathLst>
              <a:path extrusionOk="0" h="713" w="1561">
                <a:moveTo>
                  <a:pt x="1350" y="1"/>
                </a:moveTo>
                <a:cubicBezTo>
                  <a:pt x="1333" y="1"/>
                  <a:pt x="1314" y="4"/>
                  <a:pt x="1294" y="12"/>
                </a:cubicBezTo>
                <a:cubicBezTo>
                  <a:pt x="1168" y="107"/>
                  <a:pt x="1009" y="139"/>
                  <a:pt x="819" y="170"/>
                </a:cubicBezTo>
                <a:cubicBezTo>
                  <a:pt x="566" y="297"/>
                  <a:pt x="281" y="392"/>
                  <a:pt x="59" y="487"/>
                </a:cubicBezTo>
                <a:cubicBezTo>
                  <a:pt x="1" y="546"/>
                  <a:pt x="23" y="712"/>
                  <a:pt x="127" y="712"/>
                </a:cubicBezTo>
                <a:cubicBezTo>
                  <a:pt x="136" y="712"/>
                  <a:pt x="145" y="711"/>
                  <a:pt x="154" y="709"/>
                </a:cubicBezTo>
                <a:cubicBezTo>
                  <a:pt x="408" y="614"/>
                  <a:pt x="661" y="487"/>
                  <a:pt x="883" y="424"/>
                </a:cubicBezTo>
                <a:lnTo>
                  <a:pt x="978" y="424"/>
                </a:lnTo>
                <a:cubicBezTo>
                  <a:pt x="1136" y="392"/>
                  <a:pt x="1263" y="297"/>
                  <a:pt x="1421" y="266"/>
                </a:cubicBezTo>
                <a:cubicBezTo>
                  <a:pt x="1560" y="182"/>
                  <a:pt x="1479" y="1"/>
                  <a:pt x="1350" y="1"/>
                </a:cubicBezTo>
                <a:close/>
              </a:path>
            </a:pathLst>
          </a:custGeom>
          <a:solidFill>
            <a:schemeClr val="dk1"/>
          </a:solidFill>
          <a:ln cap="flat" cmpd="sng" w="2375">
            <a:solidFill>
              <a:schemeClr val="dk1"/>
            </a:solidFill>
            <a:prstDash val="solid"/>
            <a:miter lim="31669"/>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TITLE_ONLY_3">
    <p:spTree>
      <p:nvGrpSpPr>
        <p:cNvPr id="422" name="Shape 422"/>
        <p:cNvGrpSpPr/>
        <p:nvPr/>
      </p:nvGrpSpPr>
      <p:grpSpPr>
        <a:xfrm>
          <a:off x="0" y="0"/>
          <a:ext cx="0" cy="0"/>
          <a:chOff x="0" y="0"/>
          <a:chExt cx="0" cy="0"/>
        </a:xfrm>
      </p:grpSpPr>
      <p:sp>
        <p:nvSpPr>
          <p:cNvPr id="423" name="Google Shape;423;p36"/>
          <p:cNvSpPr txBox="1"/>
          <p:nvPr>
            <p:ph type="title"/>
          </p:nvPr>
        </p:nvSpPr>
        <p:spPr>
          <a:xfrm>
            <a:off x="616250" y="554700"/>
            <a:ext cx="7906800" cy="5727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grpSp>
        <p:nvGrpSpPr>
          <p:cNvPr id="424" name="Google Shape;424;p36"/>
          <p:cNvGrpSpPr/>
          <p:nvPr/>
        </p:nvGrpSpPr>
        <p:grpSpPr>
          <a:xfrm>
            <a:off x="718809" y="544092"/>
            <a:ext cx="8051006" cy="989495"/>
            <a:chOff x="-21177300" y="1273350"/>
            <a:chExt cx="6267325" cy="770275"/>
          </a:xfrm>
        </p:grpSpPr>
        <p:sp>
          <p:nvSpPr>
            <p:cNvPr id="425" name="Google Shape;425;p36"/>
            <p:cNvSpPr/>
            <p:nvPr/>
          </p:nvSpPr>
          <p:spPr>
            <a:xfrm>
              <a:off x="-21172675" y="1664650"/>
              <a:ext cx="142650" cy="117700"/>
            </a:xfrm>
            <a:custGeom>
              <a:rect b="b" l="l" r="r" t="t"/>
              <a:pathLst>
                <a:path extrusionOk="0" h="4708" w="5706">
                  <a:moveTo>
                    <a:pt x="2711" y="1"/>
                  </a:moveTo>
                  <a:cubicBezTo>
                    <a:pt x="2409" y="1"/>
                    <a:pt x="2105" y="45"/>
                    <a:pt x="1811" y="131"/>
                  </a:cubicBezTo>
                  <a:lnTo>
                    <a:pt x="1747" y="131"/>
                  </a:lnTo>
                  <a:cubicBezTo>
                    <a:pt x="1747" y="194"/>
                    <a:pt x="1747" y="289"/>
                    <a:pt x="1684" y="321"/>
                  </a:cubicBezTo>
                  <a:cubicBezTo>
                    <a:pt x="0" y="1756"/>
                    <a:pt x="794" y="4708"/>
                    <a:pt x="2809" y="4708"/>
                  </a:cubicBezTo>
                  <a:cubicBezTo>
                    <a:pt x="3105" y="4708"/>
                    <a:pt x="3429" y="4644"/>
                    <a:pt x="3774" y="4501"/>
                  </a:cubicBezTo>
                  <a:cubicBezTo>
                    <a:pt x="4882" y="4026"/>
                    <a:pt x="5706" y="2823"/>
                    <a:pt x="5199" y="1588"/>
                  </a:cubicBezTo>
                  <a:cubicBezTo>
                    <a:pt x="4734" y="510"/>
                    <a:pt x="3739" y="1"/>
                    <a:pt x="271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36"/>
            <p:cNvSpPr/>
            <p:nvPr/>
          </p:nvSpPr>
          <p:spPr>
            <a:xfrm>
              <a:off x="-21177300" y="1649525"/>
              <a:ext cx="160750" cy="146750"/>
            </a:xfrm>
            <a:custGeom>
              <a:rect b="b" l="l" r="r" t="t"/>
              <a:pathLst>
                <a:path extrusionOk="0" h="5870" w="6430">
                  <a:moveTo>
                    <a:pt x="2773" y="672"/>
                  </a:moveTo>
                  <a:cubicBezTo>
                    <a:pt x="3800" y="672"/>
                    <a:pt x="4857" y="1103"/>
                    <a:pt x="5352" y="2193"/>
                  </a:cubicBezTo>
                  <a:cubicBezTo>
                    <a:pt x="5542" y="2668"/>
                    <a:pt x="5542" y="3175"/>
                    <a:pt x="5352" y="3650"/>
                  </a:cubicBezTo>
                  <a:cubicBezTo>
                    <a:pt x="5099" y="4251"/>
                    <a:pt x="4561" y="4758"/>
                    <a:pt x="3927" y="5043"/>
                  </a:cubicBezTo>
                  <a:cubicBezTo>
                    <a:pt x="3593" y="5181"/>
                    <a:pt x="3271" y="5248"/>
                    <a:pt x="2969" y="5248"/>
                  </a:cubicBezTo>
                  <a:cubicBezTo>
                    <a:pt x="2300" y="5248"/>
                    <a:pt x="1733" y="4916"/>
                    <a:pt x="1362" y="4283"/>
                  </a:cubicBezTo>
                  <a:cubicBezTo>
                    <a:pt x="792" y="3365"/>
                    <a:pt x="792" y="1876"/>
                    <a:pt x="1869" y="958"/>
                  </a:cubicBezTo>
                  <a:cubicBezTo>
                    <a:pt x="1901" y="926"/>
                    <a:pt x="1932" y="831"/>
                    <a:pt x="1932" y="768"/>
                  </a:cubicBezTo>
                  <a:cubicBezTo>
                    <a:pt x="2202" y="706"/>
                    <a:pt x="2486" y="672"/>
                    <a:pt x="2773" y="672"/>
                  </a:cubicBezTo>
                  <a:close/>
                  <a:moveTo>
                    <a:pt x="3085" y="0"/>
                  </a:moveTo>
                  <a:cubicBezTo>
                    <a:pt x="2639" y="0"/>
                    <a:pt x="2221" y="126"/>
                    <a:pt x="1837" y="356"/>
                  </a:cubicBezTo>
                  <a:cubicBezTo>
                    <a:pt x="1774" y="356"/>
                    <a:pt x="1774" y="419"/>
                    <a:pt x="1774" y="419"/>
                  </a:cubicBezTo>
                  <a:cubicBezTo>
                    <a:pt x="1742" y="388"/>
                    <a:pt x="1695" y="372"/>
                    <a:pt x="1647" y="372"/>
                  </a:cubicBezTo>
                  <a:cubicBezTo>
                    <a:pt x="1600" y="372"/>
                    <a:pt x="1552" y="388"/>
                    <a:pt x="1521" y="419"/>
                  </a:cubicBezTo>
                  <a:cubicBezTo>
                    <a:pt x="1489" y="451"/>
                    <a:pt x="1426" y="451"/>
                    <a:pt x="1394" y="483"/>
                  </a:cubicBezTo>
                  <a:cubicBezTo>
                    <a:pt x="159" y="1369"/>
                    <a:pt x="0" y="3048"/>
                    <a:pt x="507" y="4283"/>
                  </a:cubicBezTo>
                  <a:cubicBezTo>
                    <a:pt x="973" y="5307"/>
                    <a:pt x="1934" y="5869"/>
                    <a:pt x="2989" y="5869"/>
                  </a:cubicBezTo>
                  <a:cubicBezTo>
                    <a:pt x="3370" y="5869"/>
                    <a:pt x="3763" y="5796"/>
                    <a:pt x="4149" y="5645"/>
                  </a:cubicBezTo>
                  <a:cubicBezTo>
                    <a:pt x="4402" y="5550"/>
                    <a:pt x="4592" y="5423"/>
                    <a:pt x="4782" y="5265"/>
                  </a:cubicBezTo>
                  <a:cubicBezTo>
                    <a:pt x="5733" y="4600"/>
                    <a:pt x="6429" y="3365"/>
                    <a:pt x="5986" y="2098"/>
                  </a:cubicBezTo>
                  <a:cubicBezTo>
                    <a:pt x="5733" y="1274"/>
                    <a:pt x="4941" y="514"/>
                    <a:pt x="3991" y="166"/>
                  </a:cubicBezTo>
                  <a:cubicBezTo>
                    <a:pt x="3678" y="54"/>
                    <a:pt x="3376" y="0"/>
                    <a:pt x="308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36"/>
            <p:cNvSpPr/>
            <p:nvPr/>
          </p:nvSpPr>
          <p:spPr>
            <a:xfrm>
              <a:off x="-21132975" y="1685050"/>
              <a:ext cx="34875" cy="50475"/>
            </a:xfrm>
            <a:custGeom>
              <a:rect b="b" l="l" r="r" t="t"/>
              <a:pathLst>
                <a:path extrusionOk="0" h="2019" w="1395">
                  <a:moveTo>
                    <a:pt x="1176" y="0"/>
                  </a:moveTo>
                  <a:cubicBezTo>
                    <a:pt x="1154" y="0"/>
                    <a:pt x="1132" y="4"/>
                    <a:pt x="1109" y="12"/>
                  </a:cubicBezTo>
                  <a:cubicBezTo>
                    <a:pt x="729" y="138"/>
                    <a:pt x="381" y="423"/>
                    <a:pt x="159" y="835"/>
                  </a:cubicBezTo>
                  <a:cubicBezTo>
                    <a:pt x="1" y="1215"/>
                    <a:pt x="64" y="1595"/>
                    <a:pt x="254" y="1912"/>
                  </a:cubicBezTo>
                  <a:cubicBezTo>
                    <a:pt x="278" y="1983"/>
                    <a:pt x="355" y="2019"/>
                    <a:pt x="419" y="2019"/>
                  </a:cubicBezTo>
                  <a:cubicBezTo>
                    <a:pt x="440" y="2019"/>
                    <a:pt x="460" y="2015"/>
                    <a:pt x="476" y="2007"/>
                  </a:cubicBezTo>
                  <a:lnTo>
                    <a:pt x="539" y="2007"/>
                  </a:lnTo>
                  <a:cubicBezTo>
                    <a:pt x="571" y="1944"/>
                    <a:pt x="603" y="1880"/>
                    <a:pt x="603" y="1785"/>
                  </a:cubicBezTo>
                  <a:cubicBezTo>
                    <a:pt x="476" y="1532"/>
                    <a:pt x="539" y="1215"/>
                    <a:pt x="634" y="962"/>
                  </a:cubicBezTo>
                  <a:cubicBezTo>
                    <a:pt x="761" y="740"/>
                    <a:pt x="951" y="582"/>
                    <a:pt x="1204" y="487"/>
                  </a:cubicBezTo>
                  <a:cubicBezTo>
                    <a:pt x="1363" y="455"/>
                    <a:pt x="1394" y="328"/>
                    <a:pt x="1363" y="202"/>
                  </a:cubicBezTo>
                  <a:cubicBezTo>
                    <a:pt x="1363" y="170"/>
                    <a:pt x="1363" y="170"/>
                    <a:pt x="1331" y="138"/>
                  </a:cubicBezTo>
                  <a:cubicBezTo>
                    <a:pt x="1307" y="42"/>
                    <a:pt x="1246" y="0"/>
                    <a:pt x="117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36"/>
            <p:cNvSpPr/>
            <p:nvPr/>
          </p:nvSpPr>
          <p:spPr>
            <a:xfrm>
              <a:off x="-20884500" y="1912100"/>
              <a:ext cx="142675" cy="118050"/>
            </a:xfrm>
            <a:custGeom>
              <a:rect b="b" l="l" r="r" t="t"/>
              <a:pathLst>
                <a:path extrusionOk="0" h="4722" w="5707">
                  <a:moveTo>
                    <a:pt x="2654" y="0"/>
                  </a:moveTo>
                  <a:cubicBezTo>
                    <a:pt x="2362" y="0"/>
                    <a:pt x="2067" y="38"/>
                    <a:pt x="1779" y="114"/>
                  </a:cubicBezTo>
                  <a:lnTo>
                    <a:pt x="1748" y="114"/>
                  </a:lnTo>
                  <a:cubicBezTo>
                    <a:pt x="1748" y="209"/>
                    <a:pt x="1748" y="272"/>
                    <a:pt x="1684" y="304"/>
                  </a:cubicBezTo>
                  <a:cubicBezTo>
                    <a:pt x="0" y="1767"/>
                    <a:pt x="795" y="4722"/>
                    <a:pt x="2810" y="4722"/>
                  </a:cubicBezTo>
                  <a:cubicBezTo>
                    <a:pt x="3106" y="4722"/>
                    <a:pt x="3429" y="4658"/>
                    <a:pt x="3775" y="4516"/>
                  </a:cubicBezTo>
                  <a:cubicBezTo>
                    <a:pt x="4883" y="4041"/>
                    <a:pt x="5706" y="2806"/>
                    <a:pt x="5200" y="1570"/>
                  </a:cubicBezTo>
                  <a:cubicBezTo>
                    <a:pt x="4728" y="503"/>
                    <a:pt x="3712" y="0"/>
                    <a:pt x="2654"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36"/>
            <p:cNvSpPr/>
            <p:nvPr/>
          </p:nvSpPr>
          <p:spPr>
            <a:xfrm>
              <a:off x="-20889125" y="1897100"/>
              <a:ext cx="159975" cy="146525"/>
            </a:xfrm>
            <a:custGeom>
              <a:rect b="b" l="l" r="r" t="t"/>
              <a:pathLst>
                <a:path extrusionOk="0" h="5861" w="6399">
                  <a:moveTo>
                    <a:pt x="2721" y="666"/>
                  </a:moveTo>
                  <a:cubicBezTo>
                    <a:pt x="3765" y="666"/>
                    <a:pt x="4849" y="1088"/>
                    <a:pt x="5353" y="2170"/>
                  </a:cubicBezTo>
                  <a:cubicBezTo>
                    <a:pt x="5543" y="2645"/>
                    <a:pt x="5543" y="3184"/>
                    <a:pt x="5353" y="3659"/>
                  </a:cubicBezTo>
                  <a:cubicBezTo>
                    <a:pt x="5100" y="4229"/>
                    <a:pt x="4561" y="4767"/>
                    <a:pt x="3928" y="5021"/>
                  </a:cubicBezTo>
                  <a:cubicBezTo>
                    <a:pt x="3591" y="5159"/>
                    <a:pt x="3267" y="5227"/>
                    <a:pt x="2962" y="5227"/>
                  </a:cubicBezTo>
                  <a:cubicBezTo>
                    <a:pt x="2294" y="5227"/>
                    <a:pt x="1723" y="4902"/>
                    <a:pt x="1331" y="4292"/>
                  </a:cubicBezTo>
                  <a:cubicBezTo>
                    <a:pt x="793" y="3374"/>
                    <a:pt x="793" y="1854"/>
                    <a:pt x="1869" y="967"/>
                  </a:cubicBezTo>
                  <a:cubicBezTo>
                    <a:pt x="1901" y="904"/>
                    <a:pt x="1933" y="840"/>
                    <a:pt x="1933" y="745"/>
                  </a:cubicBezTo>
                  <a:cubicBezTo>
                    <a:pt x="2186" y="693"/>
                    <a:pt x="2452" y="666"/>
                    <a:pt x="2721" y="666"/>
                  </a:cubicBezTo>
                  <a:close/>
                  <a:moveTo>
                    <a:pt x="3044" y="0"/>
                  </a:moveTo>
                  <a:cubicBezTo>
                    <a:pt x="2604" y="0"/>
                    <a:pt x="2193" y="122"/>
                    <a:pt x="1838" y="365"/>
                  </a:cubicBezTo>
                  <a:cubicBezTo>
                    <a:pt x="1774" y="365"/>
                    <a:pt x="1774" y="397"/>
                    <a:pt x="1774" y="397"/>
                  </a:cubicBezTo>
                  <a:cubicBezTo>
                    <a:pt x="1743" y="381"/>
                    <a:pt x="1695" y="373"/>
                    <a:pt x="1648" y="373"/>
                  </a:cubicBezTo>
                  <a:cubicBezTo>
                    <a:pt x="1600" y="373"/>
                    <a:pt x="1553" y="381"/>
                    <a:pt x="1521" y="397"/>
                  </a:cubicBezTo>
                  <a:cubicBezTo>
                    <a:pt x="1458" y="429"/>
                    <a:pt x="1426" y="429"/>
                    <a:pt x="1394" y="492"/>
                  </a:cubicBezTo>
                  <a:cubicBezTo>
                    <a:pt x="159" y="1347"/>
                    <a:pt x="1" y="3057"/>
                    <a:pt x="508" y="4292"/>
                  </a:cubicBezTo>
                  <a:cubicBezTo>
                    <a:pt x="971" y="5288"/>
                    <a:pt x="1926" y="5861"/>
                    <a:pt x="2975" y="5861"/>
                  </a:cubicBezTo>
                  <a:cubicBezTo>
                    <a:pt x="3361" y="5861"/>
                    <a:pt x="3759" y="5784"/>
                    <a:pt x="4150" y="5622"/>
                  </a:cubicBezTo>
                  <a:cubicBezTo>
                    <a:pt x="4403" y="5559"/>
                    <a:pt x="4593" y="5432"/>
                    <a:pt x="4783" y="5274"/>
                  </a:cubicBezTo>
                  <a:cubicBezTo>
                    <a:pt x="5733" y="4609"/>
                    <a:pt x="6398" y="3374"/>
                    <a:pt x="5986" y="2107"/>
                  </a:cubicBezTo>
                  <a:cubicBezTo>
                    <a:pt x="5733" y="1284"/>
                    <a:pt x="4941" y="492"/>
                    <a:pt x="3991" y="175"/>
                  </a:cubicBezTo>
                  <a:cubicBezTo>
                    <a:pt x="3667" y="59"/>
                    <a:pt x="3349" y="0"/>
                    <a:pt x="304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36"/>
            <p:cNvSpPr/>
            <p:nvPr/>
          </p:nvSpPr>
          <p:spPr>
            <a:xfrm>
              <a:off x="-20844775" y="1932500"/>
              <a:ext cx="34850" cy="50050"/>
            </a:xfrm>
            <a:custGeom>
              <a:rect b="b" l="l" r="r" t="t"/>
              <a:pathLst>
                <a:path extrusionOk="0" h="2002" w="1394">
                  <a:moveTo>
                    <a:pt x="1181" y="1"/>
                  </a:moveTo>
                  <a:cubicBezTo>
                    <a:pt x="1159" y="1"/>
                    <a:pt x="1135" y="8"/>
                    <a:pt x="1109" y="26"/>
                  </a:cubicBezTo>
                  <a:cubicBezTo>
                    <a:pt x="729" y="121"/>
                    <a:pt x="349" y="406"/>
                    <a:pt x="159" y="849"/>
                  </a:cubicBezTo>
                  <a:cubicBezTo>
                    <a:pt x="0" y="1198"/>
                    <a:pt x="32" y="1610"/>
                    <a:pt x="254" y="1926"/>
                  </a:cubicBezTo>
                  <a:cubicBezTo>
                    <a:pt x="277" y="1973"/>
                    <a:pt x="351" y="2002"/>
                    <a:pt x="414" y="2002"/>
                  </a:cubicBezTo>
                  <a:cubicBezTo>
                    <a:pt x="437" y="2002"/>
                    <a:pt x="458" y="1998"/>
                    <a:pt x="475" y="1990"/>
                  </a:cubicBezTo>
                  <a:lnTo>
                    <a:pt x="507" y="1990"/>
                  </a:lnTo>
                  <a:cubicBezTo>
                    <a:pt x="570" y="1958"/>
                    <a:pt x="602" y="1863"/>
                    <a:pt x="602" y="1800"/>
                  </a:cubicBezTo>
                  <a:cubicBezTo>
                    <a:pt x="475" y="1515"/>
                    <a:pt x="507" y="1198"/>
                    <a:pt x="634" y="976"/>
                  </a:cubicBezTo>
                  <a:cubicBezTo>
                    <a:pt x="760" y="723"/>
                    <a:pt x="950" y="564"/>
                    <a:pt x="1204" y="501"/>
                  </a:cubicBezTo>
                  <a:cubicBezTo>
                    <a:pt x="1362" y="438"/>
                    <a:pt x="1394" y="343"/>
                    <a:pt x="1362" y="216"/>
                  </a:cubicBezTo>
                  <a:cubicBezTo>
                    <a:pt x="1362" y="184"/>
                    <a:pt x="1362" y="184"/>
                    <a:pt x="1299" y="121"/>
                  </a:cubicBezTo>
                  <a:cubicBezTo>
                    <a:pt x="1276" y="53"/>
                    <a:pt x="1237" y="1"/>
                    <a:pt x="118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36"/>
            <p:cNvSpPr/>
            <p:nvPr/>
          </p:nvSpPr>
          <p:spPr>
            <a:xfrm>
              <a:off x="-15066000" y="1532450"/>
              <a:ext cx="143350" cy="117675"/>
            </a:xfrm>
            <a:custGeom>
              <a:rect b="b" l="l" r="r" t="t"/>
              <a:pathLst>
                <a:path extrusionOk="0" h="4707" w="5734">
                  <a:moveTo>
                    <a:pt x="2648" y="1"/>
                  </a:moveTo>
                  <a:cubicBezTo>
                    <a:pt x="2369" y="1"/>
                    <a:pt x="2086" y="34"/>
                    <a:pt x="1807" y="99"/>
                  </a:cubicBezTo>
                  <a:lnTo>
                    <a:pt x="1775" y="99"/>
                  </a:lnTo>
                  <a:cubicBezTo>
                    <a:pt x="1775" y="194"/>
                    <a:pt x="1775" y="257"/>
                    <a:pt x="1712" y="289"/>
                  </a:cubicBezTo>
                  <a:cubicBezTo>
                    <a:pt x="1" y="1752"/>
                    <a:pt x="816" y="4707"/>
                    <a:pt x="2836" y="4707"/>
                  </a:cubicBezTo>
                  <a:cubicBezTo>
                    <a:pt x="3133" y="4707"/>
                    <a:pt x="3457" y="4643"/>
                    <a:pt x="3802" y="4501"/>
                  </a:cubicBezTo>
                  <a:cubicBezTo>
                    <a:pt x="4911" y="4026"/>
                    <a:pt x="5734" y="2790"/>
                    <a:pt x="5227" y="1555"/>
                  </a:cubicBezTo>
                  <a:cubicBezTo>
                    <a:pt x="4749" y="498"/>
                    <a:pt x="3730" y="1"/>
                    <a:pt x="2648"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36"/>
            <p:cNvSpPr/>
            <p:nvPr/>
          </p:nvSpPr>
          <p:spPr>
            <a:xfrm>
              <a:off x="-15069925" y="1517875"/>
              <a:ext cx="159950" cy="146525"/>
            </a:xfrm>
            <a:custGeom>
              <a:rect b="b" l="l" r="r" t="t"/>
              <a:pathLst>
                <a:path extrusionOk="0" h="5861" w="6398">
                  <a:moveTo>
                    <a:pt x="2798" y="646"/>
                  </a:moveTo>
                  <a:cubicBezTo>
                    <a:pt x="3827" y="646"/>
                    <a:pt x="4886" y="1071"/>
                    <a:pt x="5353" y="2202"/>
                  </a:cubicBezTo>
                  <a:cubicBezTo>
                    <a:pt x="5543" y="2677"/>
                    <a:pt x="5543" y="3183"/>
                    <a:pt x="5353" y="3658"/>
                  </a:cubicBezTo>
                  <a:cubicBezTo>
                    <a:pt x="5099" y="4260"/>
                    <a:pt x="4561" y="4767"/>
                    <a:pt x="3928" y="5052"/>
                  </a:cubicBezTo>
                  <a:cubicBezTo>
                    <a:pt x="3594" y="5179"/>
                    <a:pt x="3273" y="5243"/>
                    <a:pt x="2972" y="5243"/>
                  </a:cubicBezTo>
                  <a:cubicBezTo>
                    <a:pt x="2299" y="5243"/>
                    <a:pt x="1724" y="4926"/>
                    <a:pt x="1331" y="4292"/>
                  </a:cubicBezTo>
                  <a:cubicBezTo>
                    <a:pt x="792" y="3373"/>
                    <a:pt x="792" y="1885"/>
                    <a:pt x="1869" y="967"/>
                  </a:cubicBezTo>
                  <a:cubicBezTo>
                    <a:pt x="1901" y="935"/>
                    <a:pt x="1932" y="840"/>
                    <a:pt x="1932" y="745"/>
                  </a:cubicBezTo>
                  <a:cubicBezTo>
                    <a:pt x="2209" y="681"/>
                    <a:pt x="2502" y="646"/>
                    <a:pt x="2798" y="646"/>
                  </a:cubicBezTo>
                  <a:close/>
                  <a:moveTo>
                    <a:pt x="3042" y="0"/>
                  </a:moveTo>
                  <a:cubicBezTo>
                    <a:pt x="2599" y="0"/>
                    <a:pt x="2180" y="122"/>
                    <a:pt x="1806" y="365"/>
                  </a:cubicBezTo>
                  <a:cubicBezTo>
                    <a:pt x="1774" y="365"/>
                    <a:pt x="1774" y="397"/>
                    <a:pt x="1774" y="397"/>
                  </a:cubicBezTo>
                  <a:cubicBezTo>
                    <a:pt x="1742" y="381"/>
                    <a:pt x="1695" y="373"/>
                    <a:pt x="1643" y="373"/>
                  </a:cubicBezTo>
                  <a:cubicBezTo>
                    <a:pt x="1592" y="373"/>
                    <a:pt x="1537" y="381"/>
                    <a:pt x="1489" y="397"/>
                  </a:cubicBezTo>
                  <a:cubicBezTo>
                    <a:pt x="1457" y="428"/>
                    <a:pt x="1426" y="428"/>
                    <a:pt x="1394" y="492"/>
                  </a:cubicBezTo>
                  <a:cubicBezTo>
                    <a:pt x="159" y="1347"/>
                    <a:pt x="1" y="3057"/>
                    <a:pt x="507" y="4292"/>
                  </a:cubicBezTo>
                  <a:cubicBezTo>
                    <a:pt x="971" y="5288"/>
                    <a:pt x="1926" y="5861"/>
                    <a:pt x="2975" y="5861"/>
                  </a:cubicBezTo>
                  <a:cubicBezTo>
                    <a:pt x="3360" y="5861"/>
                    <a:pt x="3758" y="5783"/>
                    <a:pt x="4149" y="5622"/>
                  </a:cubicBezTo>
                  <a:cubicBezTo>
                    <a:pt x="4403" y="5559"/>
                    <a:pt x="4593" y="5432"/>
                    <a:pt x="4783" y="5274"/>
                  </a:cubicBezTo>
                  <a:cubicBezTo>
                    <a:pt x="5733" y="4609"/>
                    <a:pt x="6398" y="3373"/>
                    <a:pt x="5986" y="2107"/>
                  </a:cubicBezTo>
                  <a:cubicBezTo>
                    <a:pt x="5733" y="1252"/>
                    <a:pt x="4941" y="492"/>
                    <a:pt x="3991" y="175"/>
                  </a:cubicBezTo>
                  <a:cubicBezTo>
                    <a:pt x="3667" y="58"/>
                    <a:pt x="3348" y="0"/>
                    <a:pt x="304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36"/>
            <p:cNvSpPr/>
            <p:nvPr/>
          </p:nvSpPr>
          <p:spPr>
            <a:xfrm>
              <a:off x="-15025575" y="1553125"/>
              <a:ext cx="34850" cy="49400"/>
            </a:xfrm>
            <a:custGeom>
              <a:rect b="b" l="l" r="r" t="t"/>
              <a:pathLst>
                <a:path extrusionOk="0" h="1976" w="1394">
                  <a:moveTo>
                    <a:pt x="1108" y="0"/>
                  </a:moveTo>
                  <a:cubicBezTo>
                    <a:pt x="728" y="95"/>
                    <a:pt x="348" y="380"/>
                    <a:pt x="158" y="823"/>
                  </a:cubicBezTo>
                  <a:cubicBezTo>
                    <a:pt x="0" y="1172"/>
                    <a:pt x="32" y="1583"/>
                    <a:pt x="253" y="1900"/>
                  </a:cubicBezTo>
                  <a:cubicBezTo>
                    <a:pt x="277" y="1947"/>
                    <a:pt x="351" y="1976"/>
                    <a:pt x="414" y="1976"/>
                  </a:cubicBezTo>
                  <a:cubicBezTo>
                    <a:pt x="437" y="1976"/>
                    <a:pt x="458" y="1972"/>
                    <a:pt x="475" y="1963"/>
                  </a:cubicBezTo>
                  <a:lnTo>
                    <a:pt x="507" y="1963"/>
                  </a:lnTo>
                  <a:cubicBezTo>
                    <a:pt x="570" y="1932"/>
                    <a:pt x="602" y="1837"/>
                    <a:pt x="602" y="1773"/>
                  </a:cubicBezTo>
                  <a:cubicBezTo>
                    <a:pt x="475" y="1488"/>
                    <a:pt x="507" y="1172"/>
                    <a:pt x="633" y="950"/>
                  </a:cubicBezTo>
                  <a:cubicBezTo>
                    <a:pt x="760" y="697"/>
                    <a:pt x="950" y="538"/>
                    <a:pt x="1203" y="475"/>
                  </a:cubicBezTo>
                  <a:cubicBezTo>
                    <a:pt x="1362" y="412"/>
                    <a:pt x="1394" y="317"/>
                    <a:pt x="1362" y="190"/>
                  </a:cubicBezTo>
                  <a:cubicBezTo>
                    <a:pt x="1362" y="158"/>
                    <a:pt x="1362" y="158"/>
                    <a:pt x="1299" y="95"/>
                  </a:cubicBezTo>
                  <a:cubicBezTo>
                    <a:pt x="1267" y="32"/>
                    <a:pt x="1235" y="0"/>
                    <a:pt x="110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36"/>
            <p:cNvSpPr/>
            <p:nvPr/>
          </p:nvSpPr>
          <p:spPr>
            <a:xfrm>
              <a:off x="-15288450" y="1273350"/>
              <a:ext cx="203500" cy="194300"/>
            </a:xfrm>
            <a:custGeom>
              <a:rect b="b" l="l" r="r" t="t"/>
              <a:pathLst>
                <a:path extrusionOk="0" h="7772" w="8140">
                  <a:moveTo>
                    <a:pt x="3677" y="689"/>
                  </a:moveTo>
                  <a:cubicBezTo>
                    <a:pt x="5454" y="689"/>
                    <a:pt x="7344" y="2297"/>
                    <a:pt x="7285" y="4477"/>
                  </a:cubicBezTo>
                  <a:cubicBezTo>
                    <a:pt x="7285" y="4604"/>
                    <a:pt x="7348" y="4699"/>
                    <a:pt x="7443" y="4762"/>
                  </a:cubicBezTo>
                  <a:cubicBezTo>
                    <a:pt x="7443" y="4762"/>
                    <a:pt x="7412" y="4762"/>
                    <a:pt x="7412" y="4794"/>
                  </a:cubicBezTo>
                  <a:cubicBezTo>
                    <a:pt x="6669" y="6151"/>
                    <a:pt x="5326" y="7156"/>
                    <a:pt x="3817" y="7156"/>
                  </a:cubicBezTo>
                  <a:cubicBezTo>
                    <a:pt x="3460" y="7156"/>
                    <a:pt x="3094" y="7100"/>
                    <a:pt x="2724" y="6979"/>
                  </a:cubicBezTo>
                  <a:cubicBezTo>
                    <a:pt x="951" y="6377"/>
                    <a:pt x="413" y="4319"/>
                    <a:pt x="1014" y="2735"/>
                  </a:cubicBezTo>
                  <a:cubicBezTo>
                    <a:pt x="1544" y="1292"/>
                    <a:pt x="2589" y="689"/>
                    <a:pt x="3677" y="689"/>
                  </a:cubicBezTo>
                  <a:close/>
                  <a:moveTo>
                    <a:pt x="3859" y="1"/>
                  </a:moveTo>
                  <a:cubicBezTo>
                    <a:pt x="2348" y="1"/>
                    <a:pt x="970" y="988"/>
                    <a:pt x="381" y="2577"/>
                  </a:cubicBezTo>
                  <a:cubicBezTo>
                    <a:pt x="254" y="2894"/>
                    <a:pt x="223" y="3179"/>
                    <a:pt x="191" y="3527"/>
                  </a:cubicBezTo>
                  <a:cubicBezTo>
                    <a:pt x="1" y="5079"/>
                    <a:pt x="634" y="6789"/>
                    <a:pt x="2249" y="7486"/>
                  </a:cubicBezTo>
                  <a:cubicBezTo>
                    <a:pt x="2708" y="7675"/>
                    <a:pt x="3236" y="7772"/>
                    <a:pt x="3779" y="7772"/>
                  </a:cubicBezTo>
                  <a:cubicBezTo>
                    <a:pt x="4510" y="7772"/>
                    <a:pt x="5269" y="7596"/>
                    <a:pt x="5923" y="7232"/>
                  </a:cubicBezTo>
                  <a:cubicBezTo>
                    <a:pt x="6873" y="6694"/>
                    <a:pt x="7507" y="5871"/>
                    <a:pt x="7633" y="4921"/>
                  </a:cubicBezTo>
                  <a:lnTo>
                    <a:pt x="7633" y="4857"/>
                  </a:lnTo>
                  <a:cubicBezTo>
                    <a:pt x="7760" y="4794"/>
                    <a:pt x="7823" y="4699"/>
                    <a:pt x="7855" y="4572"/>
                  </a:cubicBezTo>
                  <a:cubicBezTo>
                    <a:pt x="7855" y="4477"/>
                    <a:pt x="7918" y="4446"/>
                    <a:pt x="7918" y="4382"/>
                  </a:cubicBezTo>
                  <a:cubicBezTo>
                    <a:pt x="8140" y="2387"/>
                    <a:pt x="6588" y="677"/>
                    <a:pt x="4941" y="170"/>
                  </a:cubicBezTo>
                  <a:cubicBezTo>
                    <a:pt x="4579" y="55"/>
                    <a:pt x="4215" y="1"/>
                    <a:pt x="385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36"/>
            <p:cNvSpPr/>
            <p:nvPr/>
          </p:nvSpPr>
          <p:spPr>
            <a:xfrm>
              <a:off x="-15176025" y="1329050"/>
              <a:ext cx="46750" cy="77625"/>
            </a:xfrm>
            <a:custGeom>
              <a:rect b="b" l="l" r="r" t="t"/>
              <a:pathLst>
                <a:path extrusionOk="0" h="3105" w="1870">
                  <a:moveTo>
                    <a:pt x="159" y="1"/>
                  </a:moveTo>
                  <a:cubicBezTo>
                    <a:pt x="33" y="96"/>
                    <a:pt x="1" y="317"/>
                    <a:pt x="191" y="412"/>
                  </a:cubicBezTo>
                  <a:cubicBezTo>
                    <a:pt x="1078" y="729"/>
                    <a:pt x="1584" y="1774"/>
                    <a:pt x="1109" y="2661"/>
                  </a:cubicBezTo>
                  <a:cubicBezTo>
                    <a:pt x="983" y="2851"/>
                    <a:pt x="1204" y="3041"/>
                    <a:pt x="1363" y="3104"/>
                  </a:cubicBezTo>
                  <a:cubicBezTo>
                    <a:pt x="1426" y="3041"/>
                    <a:pt x="1521" y="3009"/>
                    <a:pt x="1553" y="2946"/>
                  </a:cubicBezTo>
                  <a:cubicBezTo>
                    <a:pt x="1869" y="2376"/>
                    <a:pt x="1869" y="1616"/>
                    <a:pt x="1584" y="1046"/>
                  </a:cubicBezTo>
                  <a:cubicBezTo>
                    <a:pt x="1299" y="476"/>
                    <a:pt x="888" y="127"/>
                    <a:pt x="31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36"/>
            <p:cNvSpPr/>
            <p:nvPr/>
          </p:nvSpPr>
          <p:spPr>
            <a:xfrm>
              <a:off x="-15278950" y="1290575"/>
              <a:ext cx="175000" cy="161275"/>
            </a:xfrm>
            <a:custGeom>
              <a:rect b="b" l="l" r="r" t="t"/>
              <a:pathLst>
                <a:path extrusionOk="0" h="6451" w="7000">
                  <a:moveTo>
                    <a:pt x="4435" y="1508"/>
                  </a:moveTo>
                  <a:cubicBezTo>
                    <a:pt x="5733" y="1793"/>
                    <a:pt x="6335" y="3408"/>
                    <a:pt x="5701" y="4517"/>
                  </a:cubicBezTo>
                  <a:cubicBezTo>
                    <a:pt x="5670" y="4643"/>
                    <a:pt x="5543" y="4643"/>
                    <a:pt x="5480" y="4643"/>
                  </a:cubicBezTo>
                  <a:cubicBezTo>
                    <a:pt x="5258" y="4643"/>
                    <a:pt x="5100" y="4422"/>
                    <a:pt x="5226" y="4200"/>
                  </a:cubicBezTo>
                  <a:cubicBezTo>
                    <a:pt x="5701" y="3377"/>
                    <a:pt x="5195" y="2300"/>
                    <a:pt x="4340" y="1920"/>
                  </a:cubicBezTo>
                  <a:cubicBezTo>
                    <a:pt x="4118" y="1856"/>
                    <a:pt x="4150" y="1666"/>
                    <a:pt x="4276" y="1540"/>
                  </a:cubicBezTo>
                  <a:cubicBezTo>
                    <a:pt x="4340" y="1508"/>
                    <a:pt x="4403" y="1508"/>
                    <a:pt x="4435" y="1508"/>
                  </a:cubicBezTo>
                  <a:close/>
                  <a:moveTo>
                    <a:pt x="3255" y="0"/>
                  </a:moveTo>
                  <a:cubicBezTo>
                    <a:pt x="2173" y="0"/>
                    <a:pt x="1132" y="603"/>
                    <a:pt x="603" y="2046"/>
                  </a:cubicBezTo>
                  <a:cubicBezTo>
                    <a:pt x="1" y="3630"/>
                    <a:pt x="508" y="5688"/>
                    <a:pt x="2313" y="6258"/>
                  </a:cubicBezTo>
                  <a:cubicBezTo>
                    <a:pt x="2695" y="6390"/>
                    <a:pt x="3075" y="6451"/>
                    <a:pt x="3445" y="6451"/>
                  </a:cubicBezTo>
                  <a:cubicBezTo>
                    <a:pt x="4945" y="6451"/>
                    <a:pt x="6282" y="5451"/>
                    <a:pt x="6968" y="4105"/>
                  </a:cubicBezTo>
                  <a:cubicBezTo>
                    <a:pt x="6968" y="4073"/>
                    <a:pt x="7000" y="4073"/>
                    <a:pt x="7000" y="4073"/>
                  </a:cubicBezTo>
                  <a:cubicBezTo>
                    <a:pt x="6936" y="4010"/>
                    <a:pt x="6841" y="3915"/>
                    <a:pt x="6841" y="3788"/>
                  </a:cubicBezTo>
                  <a:cubicBezTo>
                    <a:pt x="6900" y="1608"/>
                    <a:pt x="5022" y="0"/>
                    <a:pt x="325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1">
  <p:cSld name="BIG_NUMBER_1">
    <p:spTree>
      <p:nvGrpSpPr>
        <p:cNvPr id="437" name="Shape 437"/>
        <p:cNvGrpSpPr/>
        <p:nvPr/>
      </p:nvGrpSpPr>
      <p:grpSpPr>
        <a:xfrm>
          <a:off x="0" y="0"/>
          <a:ext cx="0" cy="0"/>
          <a:chOff x="0" y="0"/>
          <a:chExt cx="0" cy="0"/>
        </a:xfrm>
      </p:grpSpPr>
      <p:sp>
        <p:nvSpPr>
          <p:cNvPr id="438" name="Google Shape;438;p37"/>
          <p:cNvSpPr txBox="1"/>
          <p:nvPr>
            <p:ph hasCustomPrompt="1" type="title"/>
          </p:nvPr>
        </p:nvSpPr>
        <p:spPr>
          <a:xfrm>
            <a:off x="613850" y="1906125"/>
            <a:ext cx="7916100" cy="13008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7200"/>
              <a:buNone/>
              <a:defRPr sz="14000">
                <a:solidFill>
                  <a:schemeClr val="lt2"/>
                </a:solidFill>
              </a:defRPr>
            </a:lvl1pPr>
            <a:lvl2pPr lvl="1" rtl="0" algn="ctr">
              <a:spcBef>
                <a:spcPts val="0"/>
              </a:spcBef>
              <a:spcAft>
                <a:spcPts val="0"/>
              </a:spcAft>
              <a:buSzPts val="7200"/>
              <a:buNone/>
              <a:defRPr sz="7200"/>
            </a:lvl2pPr>
            <a:lvl3pPr lvl="2" rtl="0" algn="ctr">
              <a:spcBef>
                <a:spcPts val="0"/>
              </a:spcBef>
              <a:spcAft>
                <a:spcPts val="0"/>
              </a:spcAft>
              <a:buSzPts val="7200"/>
              <a:buNone/>
              <a:defRPr sz="7200"/>
            </a:lvl3pPr>
            <a:lvl4pPr lvl="3" rtl="0" algn="ctr">
              <a:spcBef>
                <a:spcPts val="0"/>
              </a:spcBef>
              <a:spcAft>
                <a:spcPts val="0"/>
              </a:spcAft>
              <a:buSzPts val="7200"/>
              <a:buNone/>
              <a:defRPr sz="7200"/>
            </a:lvl4pPr>
            <a:lvl5pPr lvl="4" rtl="0" algn="ctr">
              <a:spcBef>
                <a:spcPts val="0"/>
              </a:spcBef>
              <a:spcAft>
                <a:spcPts val="0"/>
              </a:spcAft>
              <a:buSzPts val="7200"/>
              <a:buNone/>
              <a:defRPr sz="7200"/>
            </a:lvl5pPr>
            <a:lvl6pPr lvl="5" rtl="0" algn="ctr">
              <a:spcBef>
                <a:spcPts val="0"/>
              </a:spcBef>
              <a:spcAft>
                <a:spcPts val="0"/>
              </a:spcAft>
              <a:buSzPts val="7200"/>
              <a:buNone/>
              <a:defRPr sz="7200"/>
            </a:lvl6pPr>
            <a:lvl7pPr lvl="6" rtl="0" algn="ctr">
              <a:spcBef>
                <a:spcPts val="0"/>
              </a:spcBef>
              <a:spcAft>
                <a:spcPts val="0"/>
              </a:spcAft>
              <a:buSzPts val="7200"/>
              <a:buNone/>
              <a:defRPr sz="7200"/>
            </a:lvl7pPr>
            <a:lvl8pPr lvl="7" rtl="0" algn="ctr">
              <a:spcBef>
                <a:spcPts val="0"/>
              </a:spcBef>
              <a:spcAft>
                <a:spcPts val="0"/>
              </a:spcAft>
              <a:buSzPts val="7200"/>
              <a:buNone/>
              <a:defRPr sz="7200"/>
            </a:lvl8pPr>
            <a:lvl9pPr lvl="8" rtl="0" algn="ctr">
              <a:spcBef>
                <a:spcPts val="0"/>
              </a:spcBef>
              <a:spcAft>
                <a:spcPts val="0"/>
              </a:spcAft>
              <a:buSzPts val="7200"/>
              <a:buNone/>
              <a:defRPr sz="7200"/>
            </a:lvl9pPr>
          </a:lstStyle>
          <a:p>
            <a:r>
              <a:t>xx%</a:t>
            </a:r>
          </a:p>
        </p:txBody>
      </p:sp>
      <p:sp>
        <p:nvSpPr>
          <p:cNvPr id="439" name="Google Shape;439;p37"/>
          <p:cNvSpPr txBox="1"/>
          <p:nvPr>
            <p:ph idx="1" type="subTitle"/>
          </p:nvPr>
        </p:nvSpPr>
        <p:spPr>
          <a:xfrm>
            <a:off x="1084750" y="3624775"/>
            <a:ext cx="6708000" cy="449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sz="1600"/>
            </a:lvl1pPr>
            <a:lvl2pPr lvl="1" rtl="0" algn="ctr">
              <a:lnSpc>
                <a:spcPct val="100000"/>
              </a:lnSpc>
              <a:spcBef>
                <a:spcPts val="0"/>
              </a:spcBef>
              <a:spcAft>
                <a:spcPts val="0"/>
              </a:spcAft>
              <a:buSzPts val="1200"/>
              <a:buNone/>
              <a:defRPr sz="1200"/>
            </a:lvl2pPr>
            <a:lvl3pPr lvl="2" rtl="0" algn="ctr">
              <a:lnSpc>
                <a:spcPct val="100000"/>
              </a:lnSpc>
              <a:spcBef>
                <a:spcPts val="0"/>
              </a:spcBef>
              <a:spcAft>
                <a:spcPts val="0"/>
              </a:spcAft>
              <a:buSzPts val="1200"/>
              <a:buNone/>
              <a:defRPr sz="1200"/>
            </a:lvl3pPr>
            <a:lvl4pPr lvl="3" rtl="0" algn="ctr">
              <a:lnSpc>
                <a:spcPct val="100000"/>
              </a:lnSpc>
              <a:spcBef>
                <a:spcPts val="0"/>
              </a:spcBef>
              <a:spcAft>
                <a:spcPts val="0"/>
              </a:spcAft>
              <a:buSzPts val="1200"/>
              <a:buNone/>
              <a:defRPr sz="1200"/>
            </a:lvl4pPr>
            <a:lvl5pPr lvl="4" rtl="0" algn="ctr">
              <a:lnSpc>
                <a:spcPct val="100000"/>
              </a:lnSpc>
              <a:spcBef>
                <a:spcPts val="0"/>
              </a:spcBef>
              <a:spcAft>
                <a:spcPts val="0"/>
              </a:spcAft>
              <a:buSzPts val="1200"/>
              <a:buNone/>
              <a:defRPr sz="1200"/>
            </a:lvl5pPr>
            <a:lvl6pPr lvl="5" rtl="0" algn="ctr">
              <a:lnSpc>
                <a:spcPct val="100000"/>
              </a:lnSpc>
              <a:spcBef>
                <a:spcPts val="0"/>
              </a:spcBef>
              <a:spcAft>
                <a:spcPts val="0"/>
              </a:spcAft>
              <a:buSzPts val="1200"/>
              <a:buNone/>
              <a:defRPr sz="1200"/>
            </a:lvl6pPr>
            <a:lvl7pPr lvl="6" rtl="0" algn="ctr">
              <a:lnSpc>
                <a:spcPct val="100000"/>
              </a:lnSpc>
              <a:spcBef>
                <a:spcPts val="0"/>
              </a:spcBef>
              <a:spcAft>
                <a:spcPts val="0"/>
              </a:spcAft>
              <a:buSzPts val="1200"/>
              <a:buNone/>
              <a:defRPr sz="1200"/>
            </a:lvl7pPr>
            <a:lvl8pPr lvl="7" rtl="0" algn="ctr">
              <a:lnSpc>
                <a:spcPct val="100000"/>
              </a:lnSpc>
              <a:spcBef>
                <a:spcPts val="0"/>
              </a:spcBef>
              <a:spcAft>
                <a:spcPts val="0"/>
              </a:spcAft>
              <a:buSzPts val="1200"/>
              <a:buNone/>
              <a:defRPr sz="1200"/>
            </a:lvl8pPr>
            <a:lvl9pPr lvl="8" rtl="0" algn="ctr">
              <a:lnSpc>
                <a:spcPct val="100000"/>
              </a:lnSpc>
              <a:spcBef>
                <a:spcPts val="0"/>
              </a:spcBef>
              <a:spcAft>
                <a:spcPts val="0"/>
              </a:spcAft>
              <a:buSzPts val="1200"/>
              <a:buNone/>
              <a:defRPr sz="1200"/>
            </a:lvl9pPr>
          </a:lstStyle>
          <a:p/>
        </p:txBody>
      </p:sp>
      <p:grpSp>
        <p:nvGrpSpPr>
          <p:cNvPr id="440" name="Google Shape;440;p37"/>
          <p:cNvGrpSpPr/>
          <p:nvPr/>
        </p:nvGrpSpPr>
        <p:grpSpPr>
          <a:xfrm>
            <a:off x="718575" y="723656"/>
            <a:ext cx="7811374" cy="3696958"/>
            <a:chOff x="718575" y="723656"/>
            <a:chExt cx="7811374" cy="3696958"/>
          </a:xfrm>
        </p:grpSpPr>
        <p:sp>
          <p:nvSpPr>
            <p:cNvPr id="441" name="Google Shape;441;p37"/>
            <p:cNvSpPr/>
            <p:nvPr/>
          </p:nvSpPr>
          <p:spPr>
            <a:xfrm>
              <a:off x="1062563" y="743634"/>
              <a:ext cx="172969" cy="152438"/>
            </a:xfrm>
            <a:custGeom>
              <a:rect b="b" l="l" r="r" t="t"/>
              <a:pathLst>
                <a:path extrusionOk="0" h="4685" w="5316">
                  <a:moveTo>
                    <a:pt x="2480" y="0"/>
                  </a:moveTo>
                  <a:cubicBezTo>
                    <a:pt x="1893" y="0"/>
                    <a:pt x="1290" y="279"/>
                    <a:pt x="792" y="950"/>
                  </a:cubicBezTo>
                  <a:cubicBezTo>
                    <a:pt x="32" y="1932"/>
                    <a:pt x="0" y="3452"/>
                    <a:pt x="1045" y="4212"/>
                  </a:cubicBezTo>
                  <a:cubicBezTo>
                    <a:pt x="1504" y="4538"/>
                    <a:pt x="2010" y="4685"/>
                    <a:pt x="2514" y="4685"/>
                  </a:cubicBezTo>
                  <a:cubicBezTo>
                    <a:pt x="3330" y="4685"/>
                    <a:pt x="4143" y="4300"/>
                    <a:pt x="4750" y="3674"/>
                  </a:cubicBezTo>
                  <a:lnTo>
                    <a:pt x="4782" y="3674"/>
                  </a:lnTo>
                  <a:cubicBezTo>
                    <a:pt x="4750" y="3610"/>
                    <a:pt x="4687" y="3515"/>
                    <a:pt x="4750" y="3452"/>
                  </a:cubicBezTo>
                  <a:cubicBezTo>
                    <a:pt x="5316" y="1734"/>
                    <a:pt x="3945" y="0"/>
                    <a:pt x="2480"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37"/>
            <p:cNvSpPr/>
            <p:nvPr/>
          </p:nvSpPr>
          <p:spPr>
            <a:xfrm>
              <a:off x="1045025" y="723656"/>
              <a:ext cx="210257" cy="191548"/>
            </a:xfrm>
            <a:custGeom>
              <a:rect b="b" l="l" r="r" t="t"/>
              <a:pathLst>
                <a:path extrusionOk="0" h="5887" w="6462">
                  <a:moveTo>
                    <a:pt x="3009" y="633"/>
                  </a:moveTo>
                  <a:cubicBezTo>
                    <a:pt x="3313" y="633"/>
                    <a:pt x="3624" y="710"/>
                    <a:pt x="3928" y="867"/>
                  </a:cubicBezTo>
                  <a:cubicBezTo>
                    <a:pt x="4878" y="1374"/>
                    <a:pt x="5669" y="2641"/>
                    <a:pt x="5226" y="3971"/>
                  </a:cubicBezTo>
                  <a:cubicBezTo>
                    <a:pt x="5194" y="4066"/>
                    <a:pt x="5226" y="4129"/>
                    <a:pt x="5226" y="4193"/>
                  </a:cubicBezTo>
                  <a:cubicBezTo>
                    <a:pt x="4681" y="4798"/>
                    <a:pt x="3865" y="5237"/>
                    <a:pt x="3034" y="5237"/>
                  </a:cubicBezTo>
                  <a:cubicBezTo>
                    <a:pt x="2561" y="5237"/>
                    <a:pt x="2083" y="5095"/>
                    <a:pt x="1647" y="4763"/>
                  </a:cubicBezTo>
                  <a:cubicBezTo>
                    <a:pt x="1204" y="4446"/>
                    <a:pt x="919" y="4034"/>
                    <a:pt x="856" y="3496"/>
                  </a:cubicBezTo>
                  <a:cubicBezTo>
                    <a:pt x="729" y="2863"/>
                    <a:pt x="919" y="2166"/>
                    <a:pt x="1362" y="1564"/>
                  </a:cubicBezTo>
                  <a:cubicBezTo>
                    <a:pt x="1807" y="950"/>
                    <a:pt x="2394" y="633"/>
                    <a:pt x="3009" y="633"/>
                  </a:cubicBezTo>
                  <a:close/>
                  <a:moveTo>
                    <a:pt x="3154" y="0"/>
                  </a:moveTo>
                  <a:cubicBezTo>
                    <a:pt x="2280" y="0"/>
                    <a:pt x="1412" y="421"/>
                    <a:pt x="856" y="1216"/>
                  </a:cubicBezTo>
                  <a:cubicBezTo>
                    <a:pt x="697" y="1406"/>
                    <a:pt x="571" y="1596"/>
                    <a:pt x="476" y="1849"/>
                  </a:cubicBezTo>
                  <a:cubicBezTo>
                    <a:pt x="1" y="2926"/>
                    <a:pt x="96" y="4288"/>
                    <a:pt x="1109" y="5174"/>
                  </a:cubicBezTo>
                  <a:cubicBezTo>
                    <a:pt x="1590" y="5631"/>
                    <a:pt x="2326" y="5887"/>
                    <a:pt x="3082" y="5887"/>
                  </a:cubicBezTo>
                  <a:cubicBezTo>
                    <a:pt x="3322" y="5887"/>
                    <a:pt x="3564" y="5861"/>
                    <a:pt x="3801" y="5808"/>
                  </a:cubicBezTo>
                  <a:cubicBezTo>
                    <a:pt x="4593" y="5649"/>
                    <a:pt x="5226" y="5174"/>
                    <a:pt x="5543" y="4509"/>
                  </a:cubicBezTo>
                  <a:lnTo>
                    <a:pt x="5543" y="4414"/>
                  </a:lnTo>
                  <a:cubicBezTo>
                    <a:pt x="5638" y="4414"/>
                    <a:pt x="5701" y="4383"/>
                    <a:pt x="5796" y="4256"/>
                  </a:cubicBezTo>
                  <a:cubicBezTo>
                    <a:pt x="5828" y="4224"/>
                    <a:pt x="5828" y="4161"/>
                    <a:pt x="5859" y="4129"/>
                  </a:cubicBezTo>
                  <a:cubicBezTo>
                    <a:pt x="6461" y="2767"/>
                    <a:pt x="5701" y="1216"/>
                    <a:pt x="4656" y="456"/>
                  </a:cubicBezTo>
                  <a:cubicBezTo>
                    <a:pt x="4196" y="149"/>
                    <a:pt x="3674" y="0"/>
                    <a:pt x="315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37"/>
            <p:cNvSpPr/>
            <p:nvPr/>
          </p:nvSpPr>
          <p:spPr>
            <a:xfrm>
              <a:off x="1161477" y="792213"/>
              <a:ext cx="31952" cy="68914"/>
            </a:xfrm>
            <a:custGeom>
              <a:rect b="b" l="l" r="r" t="t"/>
              <a:pathLst>
                <a:path extrusionOk="0" h="2118" w="982">
                  <a:moveTo>
                    <a:pt x="178" y="0"/>
                  </a:moveTo>
                  <a:cubicBezTo>
                    <a:pt x="106" y="0"/>
                    <a:pt x="54" y="37"/>
                    <a:pt x="32" y="59"/>
                  </a:cubicBezTo>
                  <a:lnTo>
                    <a:pt x="32" y="90"/>
                  </a:lnTo>
                  <a:cubicBezTo>
                    <a:pt x="0" y="154"/>
                    <a:pt x="0" y="249"/>
                    <a:pt x="64" y="280"/>
                  </a:cubicBezTo>
                  <a:cubicBezTo>
                    <a:pt x="317" y="439"/>
                    <a:pt x="444" y="756"/>
                    <a:pt x="475" y="1041"/>
                  </a:cubicBezTo>
                  <a:cubicBezTo>
                    <a:pt x="475" y="1326"/>
                    <a:pt x="380" y="1547"/>
                    <a:pt x="222" y="1706"/>
                  </a:cubicBezTo>
                  <a:cubicBezTo>
                    <a:pt x="127" y="1832"/>
                    <a:pt x="159" y="1959"/>
                    <a:pt x="222" y="2022"/>
                  </a:cubicBezTo>
                  <a:cubicBezTo>
                    <a:pt x="222" y="2022"/>
                    <a:pt x="285" y="2054"/>
                    <a:pt x="317" y="2054"/>
                  </a:cubicBezTo>
                  <a:cubicBezTo>
                    <a:pt x="349" y="2101"/>
                    <a:pt x="388" y="2117"/>
                    <a:pt x="428" y="2117"/>
                  </a:cubicBezTo>
                  <a:cubicBezTo>
                    <a:pt x="467" y="2117"/>
                    <a:pt x="507" y="2101"/>
                    <a:pt x="539" y="2086"/>
                  </a:cubicBezTo>
                  <a:cubicBezTo>
                    <a:pt x="824" y="1801"/>
                    <a:pt x="982" y="1326"/>
                    <a:pt x="919" y="882"/>
                  </a:cubicBezTo>
                  <a:cubicBezTo>
                    <a:pt x="824" y="502"/>
                    <a:pt x="634" y="185"/>
                    <a:pt x="285" y="27"/>
                  </a:cubicBezTo>
                  <a:cubicBezTo>
                    <a:pt x="246" y="7"/>
                    <a:pt x="210" y="0"/>
                    <a:pt x="17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37"/>
            <p:cNvSpPr/>
            <p:nvPr/>
          </p:nvSpPr>
          <p:spPr>
            <a:xfrm>
              <a:off x="720039" y="932450"/>
              <a:ext cx="288966" cy="253500"/>
            </a:xfrm>
            <a:custGeom>
              <a:rect b="b" l="l" r="r" t="t"/>
              <a:pathLst>
                <a:path extrusionOk="0" h="7791" w="8881">
                  <a:moveTo>
                    <a:pt x="5226" y="700"/>
                  </a:moveTo>
                  <a:cubicBezTo>
                    <a:pt x="5520" y="700"/>
                    <a:pt x="5821" y="737"/>
                    <a:pt x="6125" y="816"/>
                  </a:cubicBezTo>
                  <a:cubicBezTo>
                    <a:pt x="6157" y="824"/>
                    <a:pt x="6188" y="828"/>
                    <a:pt x="6219" y="828"/>
                  </a:cubicBezTo>
                  <a:cubicBezTo>
                    <a:pt x="6311" y="828"/>
                    <a:pt x="6394" y="792"/>
                    <a:pt x="6442" y="721"/>
                  </a:cubicBezTo>
                  <a:cubicBezTo>
                    <a:pt x="6442" y="721"/>
                    <a:pt x="6442" y="752"/>
                    <a:pt x="6473" y="752"/>
                  </a:cubicBezTo>
                  <a:cubicBezTo>
                    <a:pt x="7962" y="1988"/>
                    <a:pt x="8659" y="4046"/>
                    <a:pt x="7582" y="5788"/>
                  </a:cubicBezTo>
                  <a:cubicBezTo>
                    <a:pt x="7024" y="6717"/>
                    <a:pt x="6074" y="7134"/>
                    <a:pt x="5096" y="7134"/>
                  </a:cubicBezTo>
                  <a:cubicBezTo>
                    <a:pt x="4408" y="7134"/>
                    <a:pt x="3705" y="6927"/>
                    <a:pt x="3117" y="6548"/>
                  </a:cubicBezTo>
                  <a:cubicBezTo>
                    <a:pt x="1" y="4557"/>
                    <a:pt x="2220" y="700"/>
                    <a:pt x="5226" y="700"/>
                  </a:cubicBezTo>
                  <a:close/>
                  <a:moveTo>
                    <a:pt x="5062" y="1"/>
                  </a:moveTo>
                  <a:cubicBezTo>
                    <a:pt x="3567" y="1"/>
                    <a:pt x="2119" y="956"/>
                    <a:pt x="1406" y="2178"/>
                  </a:cubicBezTo>
                  <a:cubicBezTo>
                    <a:pt x="425" y="3951"/>
                    <a:pt x="1026" y="6041"/>
                    <a:pt x="2800" y="7150"/>
                  </a:cubicBezTo>
                  <a:cubicBezTo>
                    <a:pt x="3085" y="7308"/>
                    <a:pt x="3338" y="7466"/>
                    <a:pt x="3655" y="7530"/>
                  </a:cubicBezTo>
                  <a:cubicBezTo>
                    <a:pt x="4125" y="7700"/>
                    <a:pt x="4627" y="7791"/>
                    <a:pt x="5127" y="7791"/>
                  </a:cubicBezTo>
                  <a:cubicBezTo>
                    <a:pt x="6208" y="7791"/>
                    <a:pt x="7279" y="7364"/>
                    <a:pt x="7994" y="6390"/>
                  </a:cubicBezTo>
                  <a:cubicBezTo>
                    <a:pt x="8690" y="5408"/>
                    <a:pt x="8880" y="3951"/>
                    <a:pt x="8532" y="2716"/>
                  </a:cubicBezTo>
                  <a:cubicBezTo>
                    <a:pt x="8215" y="1671"/>
                    <a:pt x="7550" y="879"/>
                    <a:pt x="6695" y="531"/>
                  </a:cubicBezTo>
                  <a:lnTo>
                    <a:pt x="6600" y="531"/>
                  </a:lnTo>
                  <a:cubicBezTo>
                    <a:pt x="6600" y="404"/>
                    <a:pt x="6537" y="309"/>
                    <a:pt x="6378" y="246"/>
                  </a:cubicBezTo>
                  <a:cubicBezTo>
                    <a:pt x="6283" y="214"/>
                    <a:pt x="6252" y="214"/>
                    <a:pt x="6157" y="182"/>
                  </a:cubicBezTo>
                  <a:cubicBezTo>
                    <a:pt x="5796" y="58"/>
                    <a:pt x="5427" y="1"/>
                    <a:pt x="506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37"/>
            <p:cNvSpPr/>
            <p:nvPr/>
          </p:nvSpPr>
          <p:spPr>
            <a:xfrm>
              <a:off x="830700" y="984835"/>
              <a:ext cx="106170" cy="45585"/>
            </a:xfrm>
            <a:custGeom>
              <a:rect b="b" l="l" r="r" t="t"/>
              <a:pathLst>
                <a:path extrusionOk="0" h="1401" w="3263">
                  <a:moveTo>
                    <a:pt x="1811" y="1"/>
                  </a:moveTo>
                  <a:cubicBezTo>
                    <a:pt x="1640" y="1"/>
                    <a:pt x="1467" y="21"/>
                    <a:pt x="1299" y="61"/>
                  </a:cubicBezTo>
                  <a:cubicBezTo>
                    <a:pt x="697" y="188"/>
                    <a:pt x="254" y="599"/>
                    <a:pt x="32" y="1106"/>
                  </a:cubicBezTo>
                  <a:cubicBezTo>
                    <a:pt x="1" y="1138"/>
                    <a:pt x="1" y="1169"/>
                    <a:pt x="1" y="1264"/>
                  </a:cubicBezTo>
                  <a:cubicBezTo>
                    <a:pt x="18" y="1351"/>
                    <a:pt x="93" y="1400"/>
                    <a:pt x="178" y="1400"/>
                  </a:cubicBezTo>
                  <a:cubicBezTo>
                    <a:pt x="247" y="1400"/>
                    <a:pt x="323" y="1367"/>
                    <a:pt x="381" y="1296"/>
                  </a:cubicBezTo>
                  <a:cubicBezTo>
                    <a:pt x="709" y="832"/>
                    <a:pt x="1262" y="557"/>
                    <a:pt x="1801" y="557"/>
                  </a:cubicBezTo>
                  <a:cubicBezTo>
                    <a:pt x="2145" y="557"/>
                    <a:pt x="2484" y="669"/>
                    <a:pt x="2756" y="916"/>
                  </a:cubicBezTo>
                  <a:cubicBezTo>
                    <a:pt x="2826" y="966"/>
                    <a:pt x="2893" y="988"/>
                    <a:pt x="2954" y="988"/>
                  </a:cubicBezTo>
                  <a:cubicBezTo>
                    <a:pt x="3085" y="988"/>
                    <a:pt x="3188" y="887"/>
                    <a:pt x="3231" y="758"/>
                  </a:cubicBezTo>
                  <a:cubicBezTo>
                    <a:pt x="3262" y="663"/>
                    <a:pt x="3231" y="568"/>
                    <a:pt x="3167" y="504"/>
                  </a:cubicBezTo>
                  <a:cubicBezTo>
                    <a:pt x="2813" y="173"/>
                    <a:pt x="2317" y="1"/>
                    <a:pt x="181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37"/>
            <p:cNvSpPr/>
            <p:nvPr/>
          </p:nvSpPr>
          <p:spPr>
            <a:xfrm>
              <a:off x="718575" y="955649"/>
              <a:ext cx="282165" cy="208923"/>
            </a:xfrm>
            <a:custGeom>
              <a:rect b="b" l="l" r="r" t="t"/>
              <a:pathLst>
                <a:path extrusionOk="0" h="6421" w="8672">
                  <a:moveTo>
                    <a:pt x="5273" y="895"/>
                  </a:moveTo>
                  <a:cubicBezTo>
                    <a:pt x="5768" y="895"/>
                    <a:pt x="6267" y="1054"/>
                    <a:pt x="6645" y="1370"/>
                  </a:cubicBezTo>
                  <a:cubicBezTo>
                    <a:pt x="6708" y="1433"/>
                    <a:pt x="6772" y="1528"/>
                    <a:pt x="6708" y="1655"/>
                  </a:cubicBezTo>
                  <a:cubicBezTo>
                    <a:pt x="6686" y="1767"/>
                    <a:pt x="6569" y="1879"/>
                    <a:pt x="6423" y="1879"/>
                  </a:cubicBezTo>
                  <a:cubicBezTo>
                    <a:pt x="6363" y="1879"/>
                    <a:pt x="6298" y="1859"/>
                    <a:pt x="6233" y="1813"/>
                  </a:cubicBezTo>
                  <a:cubicBezTo>
                    <a:pt x="5962" y="1566"/>
                    <a:pt x="5623" y="1454"/>
                    <a:pt x="5279" y="1454"/>
                  </a:cubicBezTo>
                  <a:cubicBezTo>
                    <a:pt x="4740" y="1454"/>
                    <a:pt x="4187" y="1729"/>
                    <a:pt x="3858" y="2193"/>
                  </a:cubicBezTo>
                  <a:cubicBezTo>
                    <a:pt x="3815" y="2264"/>
                    <a:pt x="3747" y="2297"/>
                    <a:pt x="3679" y="2297"/>
                  </a:cubicBezTo>
                  <a:cubicBezTo>
                    <a:pt x="3596" y="2297"/>
                    <a:pt x="3513" y="2248"/>
                    <a:pt x="3478" y="2161"/>
                  </a:cubicBezTo>
                  <a:cubicBezTo>
                    <a:pt x="3447" y="2130"/>
                    <a:pt x="3447" y="2035"/>
                    <a:pt x="3478" y="2003"/>
                  </a:cubicBezTo>
                  <a:cubicBezTo>
                    <a:pt x="3783" y="1260"/>
                    <a:pt x="4524" y="895"/>
                    <a:pt x="5273" y="895"/>
                  </a:cubicBezTo>
                  <a:close/>
                  <a:moveTo>
                    <a:pt x="5317" y="1"/>
                  </a:moveTo>
                  <a:cubicBezTo>
                    <a:pt x="2283" y="1"/>
                    <a:pt x="1" y="3834"/>
                    <a:pt x="3162" y="5835"/>
                  </a:cubicBezTo>
                  <a:cubicBezTo>
                    <a:pt x="3750" y="6214"/>
                    <a:pt x="4453" y="6421"/>
                    <a:pt x="5141" y="6421"/>
                  </a:cubicBezTo>
                  <a:cubicBezTo>
                    <a:pt x="6119" y="6421"/>
                    <a:pt x="7069" y="6004"/>
                    <a:pt x="7627" y="5075"/>
                  </a:cubicBezTo>
                  <a:cubicBezTo>
                    <a:pt x="8672" y="3333"/>
                    <a:pt x="7944" y="1275"/>
                    <a:pt x="6518" y="71"/>
                  </a:cubicBezTo>
                  <a:lnTo>
                    <a:pt x="6487" y="8"/>
                  </a:lnTo>
                  <a:cubicBezTo>
                    <a:pt x="6416" y="79"/>
                    <a:pt x="6344" y="115"/>
                    <a:pt x="6260" y="115"/>
                  </a:cubicBezTo>
                  <a:cubicBezTo>
                    <a:pt x="6231" y="115"/>
                    <a:pt x="6202" y="111"/>
                    <a:pt x="6170" y="103"/>
                  </a:cubicBezTo>
                  <a:cubicBezTo>
                    <a:pt x="5882" y="33"/>
                    <a:pt x="5596" y="1"/>
                    <a:pt x="5317"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37"/>
            <p:cNvSpPr/>
            <p:nvPr/>
          </p:nvSpPr>
          <p:spPr>
            <a:xfrm>
              <a:off x="8012992" y="4248132"/>
              <a:ext cx="173002" cy="152048"/>
            </a:xfrm>
            <a:custGeom>
              <a:rect b="b" l="l" r="r" t="t"/>
              <a:pathLst>
                <a:path extrusionOk="0" h="4673" w="5317">
                  <a:moveTo>
                    <a:pt x="2802" y="0"/>
                  </a:moveTo>
                  <a:cubicBezTo>
                    <a:pt x="1995" y="0"/>
                    <a:pt x="1190" y="377"/>
                    <a:pt x="566" y="982"/>
                  </a:cubicBezTo>
                  <a:lnTo>
                    <a:pt x="534" y="982"/>
                  </a:lnTo>
                  <a:cubicBezTo>
                    <a:pt x="566" y="1077"/>
                    <a:pt x="629" y="1172"/>
                    <a:pt x="566" y="1235"/>
                  </a:cubicBezTo>
                  <a:cubicBezTo>
                    <a:pt x="1" y="2954"/>
                    <a:pt x="1373" y="4673"/>
                    <a:pt x="2839" y="4673"/>
                  </a:cubicBezTo>
                  <a:cubicBezTo>
                    <a:pt x="3425" y="4673"/>
                    <a:pt x="4027" y="4398"/>
                    <a:pt x="4525" y="3737"/>
                  </a:cubicBezTo>
                  <a:cubicBezTo>
                    <a:pt x="5285" y="2755"/>
                    <a:pt x="5316" y="1235"/>
                    <a:pt x="4271" y="475"/>
                  </a:cubicBezTo>
                  <a:cubicBezTo>
                    <a:pt x="3809" y="147"/>
                    <a:pt x="3305" y="0"/>
                    <a:pt x="2802"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37"/>
            <p:cNvSpPr/>
            <p:nvPr/>
          </p:nvSpPr>
          <p:spPr>
            <a:xfrm>
              <a:off x="7993274" y="4229033"/>
              <a:ext cx="210225" cy="191581"/>
            </a:xfrm>
            <a:custGeom>
              <a:rect b="b" l="l" r="r" t="t"/>
              <a:pathLst>
                <a:path extrusionOk="0" h="5888" w="6461">
                  <a:moveTo>
                    <a:pt x="3428" y="651"/>
                  </a:moveTo>
                  <a:cubicBezTo>
                    <a:pt x="3900" y="651"/>
                    <a:pt x="4378" y="793"/>
                    <a:pt x="4814" y="1125"/>
                  </a:cubicBezTo>
                  <a:cubicBezTo>
                    <a:pt x="5257" y="1442"/>
                    <a:pt x="5542" y="1854"/>
                    <a:pt x="5606" y="2392"/>
                  </a:cubicBezTo>
                  <a:cubicBezTo>
                    <a:pt x="5732" y="3025"/>
                    <a:pt x="5542" y="3722"/>
                    <a:pt x="5099" y="4324"/>
                  </a:cubicBezTo>
                  <a:cubicBezTo>
                    <a:pt x="4654" y="4938"/>
                    <a:pt x="4067" y="5255"/>
                    <a:pt x="3452" y="5255"/>
                  </a:cubicBezTo>
                  <a:cubicBezTo>
                    <a:pt x="3148" y="5255"/>
                    <a:pt x="2838" y="5178"/>
                    <a:pt x="2534" y="5021"/>
                  </a:cubicBezTo>
                  <a:cubicBezTo>
                    <a:pt x="1584" y="4514"/>
                    <a:pt x="792" y="3247"/>
                    <a:pt x="1235" y="1917"/>
                  </a:cubicBezTo>
                  <a:cubicBezTo>
                    <a:pt x="1267" y="1822"/>
                    <a:pt x="1235" y="1759"/>
                    <a:pt x="1235" y="1695"/>
                  </a:cubicBezTo>
                  <a:cubicBezTo>
                    <a:pt x="1781" y="1089"/>
                    <a:pt x="2596" y="651"/>
                    <a:pt x="3428" y="651"/>
                  </a:cubicBezTo>
                  <a:close/>
                  <a:moveTo>
                    <a:pt x="3379" y="1"/>
                  </a:moveTo>
                  <a:cubicBezTo>
                    <a:pt x="3139" y="1"/>
                    <a:pt x="2897" y="27"/>
                    <a:pt x="2660" y="80"/>
                  </a:cubicBezTo>
                  <a:cubicBezTo>
                    <a:pt x="1869" y="239"/>
                    <a:pt x="1235" y="714"/>
                    <a:pt x="919" y="1379"/>
                  </a:cubicBezTo>
                  <a:lnTo>
                    <a:pt x="919" y="1474"/>
                  </a:lnTo>
                  <a:cubicBezTo>
                    <a:pt x="824" y="1474"/>
                    <a:pt x="760" y="1505"/>
                    <a:pt x="665" y="1632"/>
                  </a:cubicBezTo>
                  <a:cubicBezTo>
                    <a:pt x="634" y="1664"/>
                    <a:pt x="634" y="1695"/>
                    <a:pt x="602" y="1759"/>
                  </a:cubicBezTo>
                  <a:cubicBezTo>
                    <a:pt x="0" y="3120"/>
                    <a:pt x="760" y="4672"/>
                    <a:pt x="1805" y="5432"/>
                  </a:cubicBezTo>
                  <a:cubicBezTo>
                    <a:pt x="2266" y="5739"/>
                    <a:pt x="2788" y="5888"/>
                    <a:pt x="3309" y="5888"/>
                  </a:cubicBezTo>
                  <a:cubicBezTo>
                    <a:pt x="4186" y="5888"/>
                    <a:pt x="5061" y="5467"/>
                    <a:pt x="5637" y="4672"/>
                  </a:cubicBezTo>
                  <a:cubicBezTo>
                    <a:pt x="5764" y="4482"/>
                    <a:pt x="5891" y="4292"/>
                    <a:pt x="5986" y="4039"/>
                  </a:cubicBezTo>
                  <a:cubicBezTo>
                    <a:pt x="6461" y="2962"/>
                    <a:pt x="6366" y="1600"/>
                    <a:pt x="5352" y="714"/>
                  </a:cubicBezTo>
                  <a:cubicBezTo>
                    <a:pt x="4872" y="257"/>
                    <a:pt x="4136" y="1"/>
                    <a:pt x="337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37"/>
            <p:cNvSpPr/>
            <p:nvPr/>
          </p:nvSpPr>
          <p:spPr>
            <a:xfrm>
              <a:off x="8055096" y="4283403"/>
              <a:ext cx="31952" cy="68654"/>
            </a:xfrm>
            <a:custGeom>
              <a:rect b="b" l="l" r="r" t="t"/>
              <a:pathLst>
                <a:path extrusionOk="0" h="2110" w="982">
                  <a:moveTo>
                    <a:pt x="555" y="1"/>
                  </a:moveTo>
                  <a:cubicBezTo>
                    <a:pt x="515" y="1"/>
                    <a:pt x="475" y="8"/>
                    <a:pt x="444" y="24"/>
                  </a:cubicBezTo>
                  <a:cubicBezTo>
                    <a:pt x="159" y="309"/>
                    <a:pt x="0" y="784"/>
                    <a:pt x="95" y="1228"/>
                  </a:cubicBezTo>
                  <a:cubicBezTo>
                    <a:pt x="159" y="1608"/>
                    <a:pt x="349" y="1924"/>
                    <a:pt x="729" y="2083"/>
                  </a:cubicBezTo>
                  <a:cubicBezTo>
                    <a:pt x="758" y="2102"/>
                    <a:pt x="788" y="2110"/>
                    <a:pt x="815" y="2110"/>
                  </a:cubicBezTo>
                  <a:cubicBezTo>
                    <a:pt x="877" y="2110"/>
                    <a:pt x="929" y="2073"/>
                    <a:pt x="950" y="2051"/>
                  </a:cubicBezTo>
                  <a:lnTo>
                    <a:pt x="950" y="2019"/>
                  </a:lnTo>
                  <a:cubicBezTo>
                    <a:pt x="982" y="1924"/>
                    <a:pt x="982" y="1861"/>
                    <a:pt x="919" y="1798"/>
                  </a:cubicBezTo>
                  <a:cubicBezTo>
                    <a:pt x="665" y="1671"/>
                    <a:pt x="570" y="1354"/>
                    <a:pt x="507" y="1069"/>
                  </a:cubicBezTo>
                  <a:cubicBezTo>
                    <a:pt x="507" y="784"/>
                    <a:pt x="602" y="563"/>
                    <a:pt x="760" y="404"/>
                  </a:cubicBezTo>
                  <a:cubicBezTo>
                    <a:pt x="887" y="278"/>
                    <a:pt x="824" y="151"/>
                    <a:pt x="760" y="88"/>
                  </a:cubicBezTo>
                  <a:cubicBezTo>
                    <a:pt x="760" y="88"/>
                    <a:pt x="729" y="24"/>
                    <a:pt x="665" y="24"/>
                  </a:cubicBezTo>
                  <a:cubicBezTo>
                    <a:pt x="634" y="8"/>
                    <a:pt x="594" y="1"/>
                    <a:pt x="555"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37"/>
            <p:cNvSpPr/>
            <p:nvPr/>
          </p:nvSpPr>
          <p:spPr>
            <a:xfrm>
              <a:off x="8237469" y="3957962"/>
              <a:ext cx="291015" cy="253825"/>
            </a:xfrm>
            <a:custGeom>
              <a:rect b="b" l="l" r="r" t="t"/>
              <a:pathLst>
                <a:path extrusionOk="0" h="7801" w="8944">
                  <a:moveTo>
                    <a:pt x="3848" y="668"/>
                  </a:moveTo>
                  <a:cubicBezTo>
                    <a:pt x="4537" y="668"/>
                    <a:pt x="5239" y="875"/>
                    <a:pt x="5828" y="1254"/>
                  </a:cubicBezTo>
                  <a:cubicBezTo>
                    <a:pt x="8944" y="3245"/>
                    <a:pt x="6724" y="7102"/>
                    <a:pt x="3718" y="7102"/>
                  </a:cubicBezTo>
                  <a:cubicBezTo>
                    <a:pt x="3425" y="7102"/>
                    <a:pt x="3124" y="7065"/>
                    <a:pt x="2819" y="6986"/>
                  </a:cubicBezTo>
                  <a:cubicBezTo>
                    <a:pt x="2788" y="6978"/>
                    <a:pt x="2758" y="6974"/>
                    <a:pt x="2730" y="6974"/>
                  </a:cubicBezTo>
                  <a:cubicBezTo>
                    <a:pt x="2645" y="6974"/>
                    <a:pt x="2574" y="7010"/>
                    <a:pt x="2503" y="7081"/>
                  </a:cubicBezTo>
                  <a:cubicBezTo>
                    <a:pt x="2503" y="7081"/>
                    <a:pt x="2503" y="7018"/>
                    <a:pt x="2471" y="7018"/>
                  </a:cubicBezTo>
                  <a:cubicBezTo>
                    <a:pt x="1014" y="5783"/>
                    <a:pt x="286" y="3724"/>
                    <a:pt x="1363" y="2014"/>
                  </a:cubicBezTo>
                  <a:cubicBezTo>
                    <a:pt x="1920" y="1085"/>
                    <a:pt x="2870" y="668"/>
                    <a:pt x="3848" y="668"/>
                  </a:cubicBezTo>
                  <a:close/>
                  <a:moveTo>
                    <a:pt x="3858" y="1"/>
                  </a:moveTo>
                  <a:cubicBezTo>
                    <a:pt x="2765" y="1"/>
                    <a:pt x="1684" y="426"/>
                    <a:pt x="983" y="1412"/>
                  </a:cubicBezTo>
                  <a:cubicBezTo>
                    <a:pt x="254" y="2394"/>
                    <a:pt x="1" y="3851"/>
                    <a:pt x="412" y="5086"/>
                  </a:cubicBezTo>
                  <a:cubicBezTo>
                    <a:pt x="729" y="6131"/>
                    <a:pt x="1394" y="6923"/>
                    <a:pt x="2281" y="7271"/>
                  </a:cubicBezTo>
                  <a:lnTo>
                    <a:pt x="2344" y="7271"/>
                  </a:lnTo>
                  <a:cubicBezTo>
                    <a:pt x="2344" y="7398"/>
                    <a:pt x="2439" y="7493"/>
                    <a:pt x="2598" y="7556"/>
                  </a:cubicBezTo>
                  <a:cubicBezTo>
                    <a:pt x="2661" y="7588"/>
                    <a:pt x="2693" y="7588"/>
                    <a:pt x="2788" y="7619"/>
                  </a:cubicBezTo>
                  <a:cubicBezTo>
                    <a:pt x="3154" y="7744"/>
                    <a:pt x="3526" y="7801"/>
                    <a:pt x="3893" y="7801"/>
                  </a:cubicBezTo>
                  <a:cubicBezTo>
                    <a:pt x="5396" y="7801"/>
                    <a:pt x="6825" y="6840"/>
                    <a:pt x="7538" y="5593"/>
                  </a:cubicBezTo>
                  <a:cubicBezTo>
                    <a:pt x="8520" y="3851"/>
                    <a:pt x="7918" y="1761"/>
                    <a:pt x="6145" y="652"/>
                  </a:cubicBezTo>
                  <a:cubicBezTo>
                    <a:pt x="5860" y="494"/>
                    <a:pt x="5606" y="336"/>
                    <a:pt x="5290" y="241"/>
                  </a:cubicBezTo>
                  <a:cubicBezTo>
                    <a:pt x="4832" y="85"/>
                    <a:pt x="4344" y="1"/>
                    <a:pt x="385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37"/>
            <p:cNvSpPr/>
            <p:nvPr/>
          </p:nvSpPr>
          <p:spPr>
            <a:xfrm>
              <a:off x="8311655" y="4113850"/>
              <a:ext cx="106170" cy="45553"/>
            </a:xfrm>
            <a:custGeom>
              <a:rect b="b" l="l" r="r" t="t"/>
              <a:pathLst>
                <a:path extrusionOk="0" h="1400" w="3263">
                  <a:moveTo>
                    <a:pt x="3086" y="1"/>
                  </a:moveTo>
                  <a:cubicBezTo>
                    <a:pt x="3016" y="1"/>
                    <a:pt x="2940" y="34"/>
                    <a:pt x="2883" y="105"/>
                  </a:cubicBezTo>
                  <a:cubicBezTo>
                    <a:pt x="2574" y="569"/>
                    <a:pt x="2017" y="844"/>
                    <a:pt x="1471" y="844"/>
                  </a:cubicBezTo>
                  <a:cubicBezTo>
                    <a:pt x="1123" y="844"/>
                    <a:pt x="779" y="732"/>
                    <a:pt x="508" y="485"/>
                  </a:cubicBezTo>
                  <a:cubicBezTo>
                    <a:pt x="447" y="435"/>
                    <a:pt x="384" y="413"/>
                    <a:pt x="324" y="413"/>
                  </a:cubicBezTo>
                  <a:cubicBezTo>
                    <a:pt x="193" y="413"/>
                    <a:pt x="76" y="514"/>
                    <a:pt x="33" y="643"/>
                  </a:cubicBezTo>
                  <a:cubicBezTo>
                    <a:pt x="1" y="738"/>
                    <a:pt x="33" y="802"/>
                    <a:pt x="96" y="897"/>
                  </a:cubicBezTo>
                  <a:cubicBezTo>
                    <a:pt x="451" y="1228"/>
                    <a:pt x="947" y="1400"/>
                    <a:pt x="1452" y="1400"/>
                  </a:cubicBezTo>
                  <a:cubicBezTo>
                    <a:pt x="1624" y="1400"/>
                    <a:pt x="1796" y="1380"/>
                    <a:pt x="1964" y="1340"/>
                  </a:cubicBezTo>
                  <a:cubicBezTo>
                    <a:pt x="2566" y="1213"/>
                    <a:pt x="3010" y="802"/>
                    <a:pt x="3231" y="295"/>
                  </a:cubicBezTo>
                  <a:cubicBezTo>
                    <a:pt x="3263" y="263"/>
                    <a:pt x="3263" y="232"/>
                    <a:pt x="3263" y="137"/>
                  </a:cubicBezTo>
                  <a:cubicBezTo>
                    <a:pt x="3245" y="50"/>
                    <a:pt x="3171" y="1"/>
                    <a:pt x="308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37"/>
            <p:cNvSpPr/>
            <p:nvPr/>
          </p:nvSpPr>
          <p:spPr>
            <a:xfrm>
              <a:off x="8247784" y="3979697"/>
              <a:ext cx="282165" cy="208923"/>
            </a:xfrm>
            <a:custGeom>
              <a:rect b="b" l="l" r="r" t="t"/>
              <a:pathLst>
                <a:path extrusionOk="0" h="6421" w="8672">
                  <a:moveTo>
                    <a:pt x="5007" y="4124"/>
                  </a:moveTo>
                  <a:cubicBezTo>
                    <a:pt x="5086" y="4124"/>
                    <a:pt x="5159" y="4173"/>
                    <a:pt x="5194" y="4260"/>
                  </a:cubicBezTo>
                  <a:cubicBezTo>
                    <a:pt x="5258" y="4291"/>
                    <a:pt x="5258" y="4386"/>
                    <a:pt x="5194" y="4418"/>
                  </a:cubicBezTo>
                  <a:cubicBezTo>
                    <a:pt x="4891" y="5176"/>
                    <a:pt x="4156" y="5549"/>
                    <a:pt x="3411" y="5549"/>
                  </a:cubicBezTo>
                  <a:cubicBezTo>
                    <a:pt x="2912" y="5549"/>
                    <a:pt x="2408" y="5382"/>
                    <a:pt x="2027" y="5051"/>
                  </a:cubicBezTo>
                  <a:cubicBezTo>
                    <a:pt x="1964" y="4988"/>
                    <a:pt x="1901" y="4893"/>
                    <a:pt x="1964" y="4766"/>
                  </a:cubicBezTo>
                  <a:cubicBezTo>
                    <a:pt x="1986" y="4654"/>
                    <a:pt x="2120" y="4542"/>
                    <a:pt x="2263" y="4542"/>
                  </a:cubicBezTo>
                  <a:cubicBezTo>
                    <a:pt x="2322" y="4542"/>
                    <a:pt x="2383" y="4562"/>
                    <a:pt x="2439" y="4608"/>
                  </a:cubicBezTo>
                  <a:cubicBezTo>
                    <a:pt x="2711" y="4855"/>
                    <a:pt x="3049" y="4967"/>
                    <a:pt x="3394" y="4967"/>
                  </a:cubicBezTo>
                  <a:cubicBezTo>
                    <a:pt x="3933" y="4967"/>
                    <a:pt x="4486" y="4692"/>
                    <a:pt x="4814" y="4228"/>
                  </a:cubicBezTo>
                  <a:cubicBezTo>
                    <a:pt x="4871" y="4157"/>
                    <a:pt x="4941" y="4124"/>
                    <a:pt x="5007" y="4124"/>
                  </a:cubicBezTo>
                  <a:close/>
                  <a:moveTo>
                    <a:pt x="3531" y="0"/>
                  </a:moveTo>
                  <a:cubicBezTo>
                    <a:pt x="2553" y="0"/>
                    <a:pt x="1603" y="417"/>
                    <a:pt x="1046" y="1346"/>
                  </a:cubicBezTo>
                  <a:cubicBezTo>
                    <a:pt x="0" y="3056"/>
                    <a:pt x="729" y="5146"/>
                    <a:pt x="2154" y="6350"/>
                  </a:cubicBezTo>
                  <a:cubicBezTo>
                    <a:pt x="2154" y="6350"/>
                    <a:pt x="2154" y="6413"/>
                    <a:pt x="2186" y="6413"/>
                  </a:cubicBezTo>
                  <a:cubicBezTo>
                    <a:pt x="2257" y="6342"/>
                    <a:pt x="2328" y="6306"/>
                    <a:pt x="2413" y="6306"/>
                  </a:cubicBezTo>
                  <a:cubicBezTo>
                    <a:pt x="2441" y="6306"/>
                    <a:pt x="2471" y="6310"/>
                    <a:pt x="2502" y="6318"/>
                  </a:cubicBezTo>
                  <a:cubicBezTo>
                    <a:pt x="2791" y="6388"/>
                    <a:pt x="3076" y="6420"/>
                    <a:pt x="3356" y="6420"/>
                  </a:cubicBezTo>
                  <a:cubicBezTo>
                    <a:pt x="6389" y="6420"/>
                    <a:pt x="8672" y="2587"/>
                    <a:pt x="5511" y="586"/>
                  </a:cubicBezTo>
                  <a:cubicBezTo>
                    <a:pt x="4922" y="207"/>
                    <a:pt x="4220" y="0"/>
                    <a:pt x="3531"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453" name="Shape 453"/>
        <p:cNvGrpSpPr/>
        <p:nvPr/>
      </p:nvGrpSpPr>
      <p:grpSpPr>
        <a:xfrm>
          <a:off x="0" y="0"/>
          <a:ext cx="0" cy="0"/>
          <a:chOff x="0" y="0"/>
          <a:chExt cx="0" cy="0"/>
        </a:xfrm>
      </p:grpSpPr>
      <p:sp>
        <p:nvSpPr>
          <p:cNvPr id="454" name="Google Shape;454;p38"/>
          <p:cNvSpPr txBox="1"/>
          <p:nvPr>
            <p:ph type="title"/>
          </p:nvPr>
        </p:nvSpPr>
        <p:spPr>
          <a:xfrm>
            <a:off x="610738" y="555275"/>
            <a:ext cx="79167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455" name="Google Shape;455;p38"/>
          <p:cNvSpPr txBox="1"/>
          <p:nvPr>
            <p:ph idx="1" type="body"/>
          </p:nvPr>
        </p:nvSpPr>
        <p:spPr>
          <a:xfrm>
            <a:off x="610500" y="1316051"/>
            <a:ext cx="7916700" cy="3437700"/>
          </a:xfrm>
          <a:prstGeom prst="rect">
            <a:avLst/>
          </a:prstGeom>
        </p:spPr>
        <p:txBody>
          <a:bodyPr anchorCtr="0" anchor="t" bIns="91425" lIns="91425" spcFirstLastPara="1" rIns="91425" wrap="square" tIns="91425">
            <a:noAutofit/>
          </a:bodyPr>
          <a:lstStyle>
            <a:lvl1pPr indent="-317500" lvl="0" marL="457200" rtl="0">
              <a:lnSpc>
                <a:spcPct val="100000"/>
              </a:lnSpc>
              <a:spcBef>
                <a:spcPts val="0"/>
              </a:spcBef>
              <a:spcAft>
                <a:spcPts val="0"/>
              </a:spcAft>
              <a:buClr>
                <a:schemeClr val="dk2"/>
              </a:buClr>
              <a:buSzPts val="1400"/>
              <a:buChar char="●"/>
              <a:defRPr sz="1100">
                <a:solidFill>
                  <a:schemeClr val="dk1"/>
                </a:solidFill>
              </a:defRPr>
            </a:lvl1pPr>
            <a:lvl2pPr indent="-317500" lvl="1" marL="914400" rtl="0">
              <a:lnSpc>
                <a:spcPct val="100000"/>
              </a:lnSpc>
              <a:spcBef>
                <a:spcPts val="1600"/>
              </a:spcBef>
              <a:spcAft>
                <a:spcPts val="0"/>
              </a:spcAft>
              <a:buClr>
                <a:schemeClr val="dk1"/>
              </a:buClr>
              <a:buSzPts val="1400"/>
              <a:buChar char="○"/>
              <a:defRPr>
                <a:solidFill>
                  <a:schemeClr val="dk1"/>
                </a:solidFill>
              </a:defRPr>
            </a:lvl2pPr>
            <a:lvl3pPr indent="-317500" lvl="2" marL="1371600" rtl="0">
              <a:lnSpc>
                <a:spcPct val="100000"/>
              </a:lnSpc>
              <a:spcBef>
                <a:spcPts val="1600"/>
              </a:spcBef>
              <a:spcAft>
                <a:spcPts val="0"/>
              </a:spcAft>
              <a:buClr>
                <a:schemeClr val="dk1"/>
              </a:buClr>
              <a:buSzPts val="1400"/>
              <a:buChar char="■"/>
              <a:defRPr>
                <a:solidFill>
                  <a:schemeClr val="dk1"/>
                </a:solidFill>
              </a:defRPr>
            </a:lvl3pPr>
            <a:lvl4pPr indent="-317500" lvl="3" marL="1828800" rtl="0">
              <a:lnSpc>
                <a:spcPct val="100000"/>
              </a:lnSpc>
              <a:spcBef>
                <a:spcPts val="1600"/>
              </a:spcBef>
              <a:spcAft>
                <a:spcPts val="0"/>
              </a:spcAft>
              <a:buClr>
                <a:schemeClr val="dk1"/>
              </a:buClr>
              <a:buSzPts val="1400"/>
              <a:buChar char="●"/>
              <a:defRPr>
                <a:solidFill>
                  <a:schemeClr val="dk1"/>
                </a:solidFill>
              </a:defRPr>
            </a:lvl4pPr>
            <a:lvl5pPr indent="-317500" lvl="4" marL="2286000" rtl="0">
              <a:lnSpc>
                <a:spcPct val="100000"/>
              </a:lnSpc>
              <a:spcBef>
                <a:spcPts val="1600"/>
              </a:spcBef>
              <a:spcAft>
                <a:spcPts val="0"/>
              </a:spcAft>
              <a:buClr>
                <a:schemeClr val="dk1"/>
              </a:buClr>
              <a:buSzPts val="1400"/>
              <a:buChar char="○"/>
              <a:defRPr>
                <a:solidFill>
                  <a:schemeClr val="dk1"/>
                </a:solidFill>
              </a:defRPr>
            </a:lvl5pPr>
            <a:lvl6pPr indent="-317500" lvl="5" marL="2743200" rtl="0">
              <a:lnSpc>
                <a:spcPct val="100000"/>
              </a:lnSpc>
              <a:spcBef>
                <a:spcPts val="1600"/>
              </a:spcBef>
              <a:spcAft>
                <a:spcPts val="0"/>
              </a:spcAft>
              <a:buClr>
                <a:schemeClr val="dk1"/>
              </a:buClr>
              <a:buSzPts val="1400"/>
              <a:buChar char="■"/>
              <a:defRPr>
                <a:solidFill>
                  <a:schemeClr val="dk1"/>
                </a:solidFill>
              </a:defRPr>
            </a:lvl6pPr>
            <a:lvl7pPr indent="-317500" lvl="6" marL="3200400" rtl="0">
              <a:lnSpc>
                <a:spcPct val="100000"/>
              </a:lnSpc>
              <a:spcBef>
                <a:spcPts val="1600"/>
              </a:spcBef>
              <a:spcAft>
                <a:spcPts val="0"/>
              </a:spcAft>
              <a:buClr>
                <a:schemeClr val="dk1"/>
              </a:buClr>
              <a:buSzPts val="1400"/>
              <a:buChar char="●"/>
              <a:defRPr>
                <a:solidFill>
                  <a:schemeClr val="dk1"/>
                </a:solidFill>
              </a:defRPr>
            </a:lvl7pPr>
            <a:lvl8pPr indent="-317500" lvl="7" marL="3657600" rtl="0">
              <a:lnSpc>
                <a:spcPct val="100000"/>
              </a:lnSpc>
              <a:spcBef>
                <a:spcPts val="1600"/>
              </a:spcBef>
              <a:spcAft>
                <a:spcPts val="0"/>
              </a:spcAft>
              <a:buClr>
                <a:schemeClr val="dk1"/>
              </a:buClr>
              <a:buSzPts val="1400"/>
              <a:buChar char="○"/>
              <a:defRPr>
                <a:solidFill>
                  <a:schemeClr val="dk1"/>
                </a:solidFill>
              </a:defRPr>
            </a:lvl8pPr>
            <a:lvl9pPr indent="-317500" lvl="8" marL="4114800" rtl="0">
              <a:lnSpc>
                <a:spcPct val="100000"/>
              </a:lnSpc>
              <a:spcBef>
                <a:spcPts val="1600"/>
              </a:spcBef>
              <a:spcAft>
                <a:spcPts val="1600"/>
              </a:spcAft>
              <a:buClr>
                <a:schemeClr val="dk1"/>
              </a:buClr>
              <a:buSzPts val="1400"/>
              <a:buChar char="■"/>
              <a:defRPr>
                <a:solidFill>
                  <a:schemeClr val="dk1"/>
                </a:solidFill>
              </a:defRPr>
            </a:lvl9pPr>
          </a:lstStyle>
          <a:p/>
        </p:txBody>
      </p:sp>
      <p:grpSp>
        <p:nvGrpSpPr>
          <p:cNvPr id="456" name="Google Shape;456;p38"/>
          <p:cNvGrpSpPr/>
          <p:nvPr/>
        </p:nvGrpSpPr>
        <p:grpSpPr>
          <a:xfrm>
            <a:off x="521898" y="508120"/>
            <a:ext cx="8088611" cy="556577"/>
            <a:chOff x="521898" y="508120"/>
            <a:chExt cx="8088611" cy="556577"/>
          </a:xfrm>
        </p:grpSpPr>
        <p:sp>
          <p:nvSpPr>
            <p:cNvPr id="457" name="Google Shape;457;p38"/>
            <p:cNvSpPr/>
            <p:nvPr/>
          </p:nvSpPr>
          <p:spPr>
            <a:xfrm>
              <a:off x="8399051" y="893521"/>
              <a:ext cx="201282" cy="150760"/>
            </a:xfrm>
            <a:custGeom>
              <a:rect b="b" l="l" r="r" t="t"/>
              <a:pathLst>
                <a:path extrusionOk="0" h="4682" w="6251">
                  <a:moveTo>
                    <a:pt x="4508" y="0"/>
                  </a:moveTo>
                  <a:cubicBezTo>
                    <a:pt x="4477" y="64"/>
                    <a:pt x="4413" y="64"/>
                    <a:pt x="4318" y="64"/>
                  </a:cubicBezTo>
                  <a:cubicBezTo>
                    <a:pt x="4174" y="40"/>
                    <a:pt x="4032" y="28"/>
                    <a:pt x="3892" y="28"/>
                  </a:cubicBezTo>
                  <a:cubicBezTo>
                    <a:pt x="1605" y="28"/>
                    <a:pt x="1" y="3056"/>
                    <a:pt x="2418" y="4339"/>
                  </a:cubicBezTo>
                  <a:cubicBezTo>
                    <a:pt x="2820" y="4563"/>
                    <a:pt x="3278" y="4682"/>
                    <a:pt x="3726" y="4682"/>
                  </a:cubicBezTo>
                  <a:cubicBezTo>
                    <a:pt x="4481" y="4682"/>
                    <a:pt x="5208" y="4345"/>
                    <a:pt x="5585" y="3610"/>
                  </a:cubicBezTo>
                  <a:cubicBezTo>
                    <a:pt x="6250" y="2280"/>
                    <a:pt x="5617" y="855"/>
                    <a:pt x="4540" y="32"/>
                  </a:cubicBezTo>
                  <a:cubicBezTo>
                    <a:pt x="4508" y="32"/>
                    <a:pt x="4508" y="0"/>
                    <a:pt x="4508"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38"/>
            <p:cNvSpPr/>
            <p:nvPr/>
          </p:nvSpPr>
          <p:spPr>
            <a:xfrm>
              <a:off x="8404493" y="874040"/>
              <a:ext cx="206016" cy="190656"/>
            </a:xfrm>
            <a:custGeom>
              <a:rect b="b" l="l" r="r" t="t"/>
              <a:pathLst>
                <a:path extrusionOk="0" h="5921" w="6398">
                  <a:moveTo>
                    <a:pt x="4339" y="669"/>
                  </a:moveTo>
                  <a:cubicBezTo>
                    <a:pt x="5353" y="1429"/>
                    <a:pt x="6050" y="2822"/>
                    <a:pt x="5385" y="4152"/>
                  </a:cubicBezTo>
                  <a:cubicBezTo>
                    <a:pt x="5131" y="4627"/>
                    <a:pt x="4751" y="4944"/>
                    <a:pt x="4213" y="5102"/>
                  </a:cubicBezTo>
                  <a:cubicBezTo>
                    <a:pt x="3983" y="5183"/>
                    <a:pt x="3744" y="5221"/>
                    <a:pt x="3504" y="5221"/>
                  </a:cubicBezTo>
                  <a:cubicBezTo>
                    <a:pt x="3082" y="5221"/>
                    <a:pt x="2653" y="5102"/>
                    <a:pt x="2249" y="4880"/>
                  </a:cubicBezTo>
                  <a:cubicBezTo>
                    <a:pt x="1268" y="4310"/>
                    <a:pt x="856" y="3424"/>
                    <a:pt x="1204" y="2410"/>
                  </a:cubicBezTo>
                  <a:cubicBezTo>
                    <a:pt x="1538" y="1521"/>
                    <a:pt x="2456" y="681"/>
                    <a:pt x="3639" y="681"/>
                  </a:cubicBezTo>
                  <a:cubicBezTo>
                    <a:pt x="3805" y="681"/>
                    <a:pt x="3975" y="697"/>
                    <a:pt x="4149" y="732"/>
                  </a:cubicBezTo>
                  <a:cubicBezTo>
                    <a:pt x="4244" y="732"/>
                    <a:pt x="4308" y="732"/>
                    <a:pt x="4339" y="669"/>
                  </a:cubicBezTo>
                  <a:close/>
                  <a:moveTo>
                    <a:pt x="3448" y="1"/>
                  </a:moveTo>
                  <a:cubicBezTo>
                    <a:pt x="2253" y="1"/>
                    <a:pt x="1170" y="832"/>
                    <a:pt x="666" y="1840"/>
                  </a:cubicBezTo>
                  <a:cubicBezTo>
                    <a:pt x="1" y="3170"/>
                    <a:pt x="539" y="4754"/>
                    <a:pt x="1933" y="5514"/>
                  </a:cubicBezTo>
                  <a:cubicBezTo>
                    <a:pt x="2123" y="5641"/>
                    <a:pt x="2376" y="5704"/>
                    <a:pt x="2598" y="5799"/>
                  </a:cubicBezTo>
                  <a:cubicBezTo>
                    <a:pt x="2892" y="5879"/>
                    <a:pt x="3197" y="5920"/>
                    <a:pt x="3500" y="5920"/>
                  </a:cubicBezTo>
                  <a:cubicBezTo>
                    <a:pt x="4400" y="5920"/>
                    <a:pt x="5283" y="5552"/>
                    <a:pt x="5828" y="4722"/>
                  </a:cubicBezTo>
                  <a:cubicBezTo>
                    <a:pt x="6335" y="3930"/>
                    <a:pt x="6398" y="2822"/>
                    <a:pt x="6081" y="1872"/>
                  </a:cubicBezTo>
                  <a:cubicBezTo>
                    <a:pt x="5828" y="1080"/>
                    <a:pt x="5258" y="574"/>
                    <a:pt x="4593" y="320"/>
                  </a:cubicBezTo>
                  <a:lnTo>
                    <a:pt x="4498" y="320"/>
                  </a:lnTo>
                  <a:cubicBezTo>
                    <a:pt x="4498" y="257"/>
                    <a:pt x="4434" y="162"/>
                    <a:pt x="4308" y="130"/>
                  </a:cubicBezTo>
                  <a:cubicBezTo>
                    <a:pt x="4276" y="130"/>
                    <a:pt x="4244" y="98"/>
                    <a:pt x="4149" y="98"/>
                  </a:cubicBezTo>
                  <a:cubicBezTo>
                    <a:pt x="3914" y="32"/>
                    <a:pt x="3679" y="1"/>
                    <a:pt x="344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38"/>
            <p:cNvSpPr/>
            <p:nvPr/>
          </p:nvSpPr>
          <p:spPr>
            <a:xfrm>
              <a:off x="8481998" y="917188"/>
              <a:ext cx="67330" cy="32425"/>
            </a:xfrm>
            <a:custGeom>
              <a:rect b="b" l="l" r="r" t="t"/>
              <a:pathLst>
                <a:path extrusionOk="0" h="1007" w="2091">
                  <a:moveTo>
                    <a:pt x="1166" y="0"/>
                  </a:moveTo>
                  <a:cubicBezTo>
                    <a:pt x="1037" y="0"/>
                    <a:pt x="909" y="18"/>
                    <a:pt x="792" y="57"/>
                  </a:cubicBezTo>
                  <a:cubicBezTo>
                    <a:pt x="444" y="184"/>
                    <a:pt x="159" y="405"/>
                    <a:pt x="32" y="754"/>
                  </a:cubicBezTo>
                  <a:cubicBezTo>
                    <a:pt x="1" y="880"/>
                    <a:pt x="32" y="975"/>
                    <a:pt x="127" y="1007"/>
                  </a:cubicBezTo>
                  <a:lnTo>
                    <a:pt x="159" y="1007"/>
                  </a:lnTo>
                  <a:cubicBezTo>
                    <a:pt x="222" y="1007"/>
                    <a:pt x="317" y="1007"/>
                    <a:pt x="349" y="944"/>
                  </a:cubicBezTo>
                  <a:cubicBezTo>
                    <a:pt x="507" y="690"/>
                    <a:pt x="761" y="500"/>
                    <a:pt x="1014" y="469"/>
                  </a:cubicBezTo>
                  <a:cubicBezTo>
                    <a:pt x="1082" y="452"/>
                    <a:pt x="1152" y="444"/>
                    <a:pt x="1222" y="444"/>
                  </a:cubicBezTo>
                  <a:cubicBezTo>
                    <a:pt x="1413" y="444"/>
                    <a:pt x="1603" y="503"/>
                    <a:pt x="1742" y="595"/>
                  </a:cubicBezTo>
                  <a:cubicBezTo>
                    <a:pt x="1795" y="635"/>
                    <a:pt x="1843" y="653"/>
                    <a:pt x="1887" y="653"/>
                  </a:cubicBezTo>
                  <a:cubicBezTo>
                    <a:pt x="1949" y="653"/>
                    <a:pt x="2004" y="619"/>
                    <a:pt x="2059" y="564"/>
                  </a:cubicBezTo>
                  <a:cubicBezTo>
                    <a:pt x="2059" y="564"/>
                    <a:pt x="2091" y="532"/>
                    <a:pt x="2091" y="500"/>
                  </a:cubicBezTo>
                  <a:cubicBezTo>
                    <a:pt x="2059" y="405"/>
                    <a:pt x="2059" y="342"/>
                    <a:pt x="1964" y="247"/>
                  </a:cubicBezTo>
                  <a:cubicBezTo>
                    <a:pt x="1766" y="93"/>
                    <a:pt x="1461" y="0"/>
                    <a:pt x="116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38"/>
            <p:cNvSpPr/>
            <p:nvPr/>
          </p:nvSpPr>
          <p:spPr>
            <a:xfrm>
              <a:off x="7941556" y="657689"/>
              <a:ext cx="269224" cy="250709"/>
            </a:xfrm>
            <a:custGeom>
              <a:rect b="b" l="l" r="r" t="t"/>
              <a:pathLst>
                <a:path extrusionOk="0" h="7786" w="8361">
                  <a:moveTo>
                    <a:pt x="4405" y="612"/>
                  </a:moveTo>
                  <a:cubicBezTo>
                    <a:pt x="4861" y="612"/>
                    <a:pt x="5329" y="701"/>
                    <a:pt x="5795" y="895"/>
                  </a:cubicBezTo>
                  <a:cubicBezTo>
                    <a:pt x="7474" y="1624"/>
                    <a:pt x="7854" y="3682"/>
                    <a:pt x="7126" y="5234"/>
                  </a:cubicBezTo>
                  <a:cubicBezTo>
                    <a:pt x="6519" y="6537"/>
                    <a:pt x="5526" y="7079"/>
                    <a:pt x="4515" y="7079"/>
                  </a:cubicBezTo>
                  <a:cubicBezTo>
                    <a:pt x="2676" y="7079"/>
                    <a:pt x="779" y="5286"/>
                    <a:pt x="1045" y="3017"/>
                  </a:cubicBezTo>
                  <a:cubicBezTo>
                    <a:pt x="1045" y="2891"/>
                    <a:pt x="982" y="2796"/>
                    <a:pt x="918" y="2732"/>
                  </a:cubicBezTo>
                  <a:cubicBezTo>
                    <a:pt x="918" y="2732"/>
                    <a:pt x="950" y="2732"/>
                    <a:pt x="950" y="2701"/>
                  </a:cubicBezTo>
                  <a:cubicBezTo>
                    <a:pt x="1715" y="1458"/>
                    <a:pt x="3003" y="612"/>
                    <a:pt x="4405" y="612"/>
                  </a:cubicBezTo>
                  <a:close/>
                  <a:moveTo>
                    <a:pt x="4424" y="0"/>
                  </a:moveTo>
                  <a:cubicBezTo>
                    <a:pt x="3793" y="0"/>
                    <a:pt x="3149" y="127"/>
                    <a:pt x="2565" y="389"/>
                  </a:cubicBezTo>
                  <a:cubicBezTo>
                    <a:pt x="1583" y="832"/>
                    <a:pt x="918" y="1624"/>
                    <a:pt x="665" y="2542"/>
                  </a:cubicBezTo>
                  <a:lnTo>
                    <a:pt x="665" y="2606"/>
                  </a:lnTo>
                  <a:cubicBezTo>
                    <a:pt x="570" y="2637"/>
                    <a:pt x="475" y="2732"/>
                    <a:pt x="443" y="2891"/>
                  </a:cubicBezTo>
                  <a:cubicBezTo>
                    <a:pt x="443" y="2954"/>
                    <a:pt x="412" y="3017"/>
                    <a:pt x="412" y="3081"/>
                  </a:cubicBezTo>
                  <a:cubicBezTo>
                    <a:pt x="0" y="5012"/>
                    <a:pt x="1393" y="6849"/>
                    <a:pt x="3040" y="7514"/>
                  </a:cubicBezTo>
                  <a:cubicBezTo>
                    <a:pt x="3491" y="7698"/>
                    <a:pt x="3952" y="7785"/>
                    <a:pt x="4402" y="7785"/>
                  </a:cubicBezTo>
                  <a:cubicBezTo>
                    <a:pt x="5817" y="7785"/>
                    <a:pt x="7134" y="6921"/>
                    <a:pt x="7759" y="5456"/>
                  </a:cubicBezTo>
                  <a:cubicBezTo>
                    <a:pt x="7886" y="5171"/>
                    <a:pt x="8012" y="4854"/>
                    <a:pt x="8044" y="4537"/>
                  </a:cubicBezTo>
                  <a:cubicBezTo>
                    <a:pt x="8361" y="3017"/>
                    <a:pt x="7854" y="1275"/>
                    <a:pt x="6302" y="420"/>
                  </a:cubicBezTo>
                  <a:cubicBezTo>
                    <a:pt x="5748" y="143"/>
                    <a:pt x="5093" y="0"/>
                    <a:pt x="442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38"/>
            <p:cNvSpPr/>
            <p:nvPr/>
          </p:nvSpPr>
          <p:spPr>
            <a:xfrm>
              <a:off x="8001705" y="731362"/>
              <a:ext cx="56125" cy="101011"/>
            </a:xfrm>
            <a:custGeom>
              <a:rect b="b" l="l" r="r" t="t"/>
              <a:pathLst>
                <a:path extrusionOk="0" h="3137" w="1743">
                  <a:moveTo>
                    <a:pt x="634" y="1"/>
                  </a:moveTo>
                  <a:cubicBezTo>
                    <a:pt x="539" y="1"/>
                    <a:pt x="476" y="32"/>
                    <a:pt x="381" y="127"/>
                  </a:cubicBezTo>
                  <a:cubicBezTo>
                    <a:pt x="32" y="666"/>
                    <a:pt x="0" y="1394"/>
                    <a:pt x="222" y="2028"/>
                  </a:cubicBezTo>
                  <a:cubicBezTo>
                    <a:pt x="444" y="2566"/>
                    <a:pt x="856" y="2978"/>
                    <a:pt x="1426" y="3136"/>
                  </a:cubicBezTo>
                  <a:lnTo>
                    <a:pt x="1584" y="3136"/>
                  </a:lnTo>
                  <a:cubicBezTo>
                    <a:pt x="1711" y="3073"/>
                    <a:pt x="1742" y="2851"/>
                    <a:pt x="1584" y="2756"/>
                  </a:cubicBezTo>
                  <a:cubicBezTo>
                    <a:pt x="761" y="2344"/>
                    <a:pt x="317" y="1236"/>
                    <a:pt x="824" y="444"/>
                  </a:cubicBezTo>
                  <a:cubicBezTo>
                    <a:pt x="951" y="254"/>
                    <a:pt x="792" y="32"/>
                    <a:pt x="63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38"/>
            <p:cNvSpPr/>
            <p:nvPr/>
          </p:nvSpPr>
          <p:spPr>
            <a:xfrm>
              <a:off x="7967283" y="678071"/>
              <a:ext cx="227171" cy="207336"/>
            </a:xfrm>
            <a:custGeom>
              <a:rect b="b" l="l" r="r" t="t"/>
              <a:pathLst>
                <a:path extrusionOk="0" h="6439" w="7055">
                  <a:moveTo>
                    <a:pt x="1640" y="1656"/>
                  </a:moveTo>
                  <a:cubicBezTo>
                    <a:pt x="1861" y="1687"/>
                    <a:pt x="2020" y="1909"/>
                    <a:pt x="1861" y="2099"/>
                  </a:cubicBezTo>
                  <a:cubicBezTo>
                    <a:pt x="1323" y="2891"/>
                    <a:pt x="1766" y="3999"/>
                    <a:pt x="2621" y="4411"/>
                  </a:cubicBezTo>
                  <a:cubicBezTo>
                    <a:pt x="2811" y="4474"/>
                    <a:pt x="2780" y="4728"/>
                    <a:pt x="2621" y="4791"/>
                  </a:cubicBezTo>
                  <a:cubicBezTo>
                    <a:pt x="2590" y="4807"/>
                    <a:pt x="2558" y="4815"/>
                    <a:pt x="2526" y="4815"/>
                  </a:cubicBezTo>
                  <a:cubicBezTo>
                    <a:pt x="2495" y="4815"/>
                    <a:pt x="2463" y="4807"/>
                    <a:pt x="2431" y="4791"/>
                  </a:cubicBezTo>
                  <a:cubicBezTo>
                    <a:pt x="1196" y="4474"/>
                    <a:pt x="753" y="2796"/>
                    <a:pt x="1418" y="1782"/>
                  </a:cubicBezTo>
                  <a:cubicBezTo>
                    <a:pt x="1513" y="1656"/>
                    <a:pt x="1576" y="1656"/>
                    <a:pt x="1640" y="1656"/>
                  </a:cubicBezTo>
                  <a:close/>
                  <a:moveTo>
                    <a:pt x="3614" y="1"/>
                  </a:moveTo>
                  <a:cubicBezTo>
                    <a:pt x="2217" y="1"/>
                    <a:pt x="940" y="872"/>
                    <a:pt x="151" y="2068"/>
                  </a:cubicBezTo>
                  <a:cubicBezTo>
                    <a:pt x="151" y="2099"/>
                    <a:pt x="119" y="2099"/>
                    <a:pt x="119" y="2099"/>
                  </a:cubicBezTo>
                  <a:cubicBezTo>
                    <a:pt x="183" y="2163"/>
                    <a:pt x="246" y="2258"/>
                    <a:pt x="246" y="2384"/>
                  </a:cubicBezTo>
                  <a:cubicBezTo>
                    <a:pt x="0" y="4636"/>
                    <a:pt x="1925" y="6438"/>
                    <a:pt x="3762" y="6438"/>
                  </a:cubicBezTo>
                  <a:cubicBezTo>
                    <a:pt x="4767" y="6438"/>
                    <a:pt x="5744" y="5900"/>
                    <a:pt x="6327" y="4601"/>
                  </a:cubicBezTo>
                  <a:cubicBezTo>
                    <a:pt x="7055" y="3049"/>
                    <a:pt x="6675" y="991"/>
                    <a:pt x="4996" y="294"/>
                  </a:cubicBezTo>
                  <a:cubicBezTo>
                    <a:pt x="4531" y="92"/>
                    <a:pt x="4066" y="1"/>
                    <a:pt x="3614"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38"/>
            <p:cNvSpPr/>
            <p:nvPr/>
          </p:nvSpPr>
          <p:spPr>
            <a:xfrm>
              <a:off x="865632" y="528019"/>
              <a:ext cx="185569" cy="150020"/>
            </a:xfrm>
            <a:custGeom>
              <a:rect b="b" l="l" r="r" t="t"/>
              <a:pathLst>
                <a:path extrusionOk="0" h="4659" w="5763">
                  <a:moveTo>
                    <a:pt x="2682" y="0"/>
                  </a:moveTo>
                  <a:cubicBezTo>
                    <a:pt x="2355" y="0"/>
                    <a:pt x="2025" y="48"/>
                    <a:pt x="1708" y="140"/>
                  </a:cubicBezTo>
                  <a:lnTo>
                    <a:pt x="1677" y="140"/>
                  </a:lnTo>
                  <a:cubicBezTo>
                    <a:pt x="1677" y="235"/>
                    <a:pt x="1677" y="299"/>
                    <a:pt x="1582" y="330"/>
                  </a:cubicBezTo>
                  <a:cubicBezTo>
                    <a:pt x="1" y="1802"/>
                    <a:pt x="860" y="4658"/>
                    <a:pt x="2826" y="4658"/>
                  </a:cubicBezTo>
                  <a:cubicBezTo>
                    <a:pt x="3144" y="4658"/>
                    <a:pt x="3491" y="4583"/>
                    <a:pt x="3862" y="4416"/>
                  </a:cubicBezTo>
                  <a:cubicBezTo>
                    <a:pt x="4970" y="3941"/>
                    <a:pt x="5762" y="2642"/>
                    <a:pt x="5160" y="1439"/>
                  </a:cubicBezTo>
                  <a:cubicBezTo>
                    <a:pt x="4681" y="457"/>
                    <a:pt x="3695" y="0"/>
                    <a:pt x="2682"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38"/>
            <p:cNvSpPr/>
            <p:nvPr/>
          </p:nvSpPr>
          <p:spPr>
            <a:xfrm>
              <a:off x="859450" y="508120"/>
              <a:ext cx="209075" cy="189819"/>
            </a:xfrm>
            <a:custGeom>
              <a:rect b="b" l="l" r="r" t="t"/>
              <a:pathLst>
                <a:path extrusionOk="0" h="5895" w="6493">
                  <a:moveTo>
                    <a:pt x="2836" y="655"/>
                  </a:moveTo>
                  <a:cubicBezTo>
                    <a:pt x="3816" y="655"/>
                    <a:pt x="4799" y="1077"/>
                    <a:pt x="5321" y="2120"/>
                  </a:cubicBezTo>
                  <a:cubicBezTo>
                    <a:pt x="5542" y="2595"/>
                    <a:pt x="5542" y="3102"/>
                    <a:pt x="5384" y="3577"/>
                  </a:cubicBezTo>
                  <a:cubicBezTo>
                    <a:pt x="5162" y="4179"/>
                    <a:pt x="4624" y="4717"/>
                    <a:pt x="3991" y="5002"/>
                  </a:cubicBezTo>
                  <a:cubicBezTo>
                    <a:pt x="3642" y="5165"/>
                    <a:pt x="3298" y="5246"/>
                    <a:pt x="2971" y="5246"/>
                  </a:cubicBezTo>
                  <a:cubicBezTo>
                    <a:pt x="2347" y="5246"/>
                    <a:pt x="1789" y="4951"/>
                    <a:pt x="1394" y="4369"/>
                  </a:cubicBezTo>
                  <a:cubicBezTo>
                    <a:pt x="792" y="3450"/>
                    <a:pt x="729" y="1993"/>
                    <a:pt x="1774" y="1012"/>
                  </a:cubicBezTo>
                  <a:cubicBezTo>
                    <a:pt x="1837" y="948"/>
                    <a:pt x="1869" y="885"/>
                    <a:pt x="1869" y="790"/>
                  </a:cubicBezTo>
                  <a:cubicBezTo>
                    <a:pt x="2179" y="703"/>
                    <a:pt x="2508" y="655"/>
                    <a:pt x="2836" y="655"/>
                  </a:cubicBezTo>
                  <a:close/>
                  <a:moveTo>
                    <a:pt x="3044" y="1"/>
                  </a:moveTo>
                  <a:cubicBezTo>
                    <a:pt x="2568" y="1"/>
                    <a:pt x="2123" y="129"/>
                    <a:pt x="1742" y="410"/>
                  </a:cubicBezTo>
                  <a:cubicBezTo>
                    <a:pt x="1710" y="410"/>
                    <a:pt x="1710" y="442"/>
                    <a:pt x="1710" y="442"/>
                  </a:cubicBezTo>
                  <a:cubicBezTo>
                    <a:pt x="1676" y="430"/>
                    <a:pt x="1641" y="423"/>
                    <a:pt x="1606" y="423"/>
                  </a:cubicBezTo>
                  <a:cubicBezTo>
                    <a:pt x="1546" y="423"/>
                    <a:pt x="1486" y="445"/>
                    <a:pt x="1425" y="505"/>
                  </a:cubicBezTo>
                  <a:cubicBezTo>
                    <a:pt x="1394" y="537"/>
                    <a:pt x="1330" y="537"/>
                    <a:pt x="1299" y="568"/>
                  </a:cubicBezTo>
                  <a:cubicBezTo>
                    <a:pt x="127" y="1487"/>
                    <a:pt x="0" y="3229"/>
                    <a:pt x="602" y="4400"/>
                  </a:cubicBezTo>
                  <a:cubicBezTo>
                    <a:pt x="1071" y="5360"/>
                    <a:pt x="1995" y="5895"/>
                    <a:pt x="3009" y="5895"/>
                  </a:cubicBezTo>
                  <a:cubicBezTo>
                    <a:pt x="3435" y="5895"/>
                    <a:pt x="3877" y="5800"/>
                    <a:pt x="4307" y="5604"/>
                  </a:cubicBezTo>
                  <a:cubicBezTo>
                    <a:pt x="4529" y="5477"/>
                    <a:pt x="4751" y="5350"/>
                    <a:pt x="4941" y="5255"/>
                  </a:cubicBezTo>
                  <a:cubicBezTo>
                    <a:pt x="5891" y="4527"/>
                    <a:pt x="6492" y="3260"/>
                    <a:pt x="6017" y="2025"/>
                  </a:cubicBezTo>
                  <a:cubicBezTo>
                    <a:pt x="5669" y="1170"/>
                    <a:pt x="4814" y="410"/>
                    <a:pt x="3896" y="125"/>
                  </a:cubicBezTo>
                  <a:cubicBezTo>
                    <a:pt x="3605" y="44"/>
                    <a:pt x="3320" y="1"/>
                    <a:pt x="304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38"/>
            <p:cNvSpPr/>
            <p:nvPr/>
          </p:nvSpPr>
          <p:spPr>
            <a:xfrm>
              <a:off x="912483" y="550881"/>
              <a:ext cx="42858" cy="62243"/>
            </a:xfrm>
            <a:custGeom>
              <a:rect b="b" l="l" r="r" t="t"/>
              <a:pathLst>
                <a:path extrusionOk="0" h="1933" w="1331">
                  <a:moveTo>
                    <a:pt x="1014" y="0"/>
                  </a:moveTo>
                  <a:cubicBezTo>
                    <a:pt x="602" y="95"/>
                    <a:pt x="285" y="444"/>
                    <a:pt x="127" y="824"/>
                  </a:cubicBezTo>
                  <a:cubicBezTo>
                    <a:pt x="0" y="1172"/>
                    <a:pt x="63" y="1584"/>
                    <a:pt x="253" y="1869"/>
                  </a:cubicBezTo>
                  <a:cubicBezTo>
                    <a:pt x="317" y="1932"/>
                    <a:pt x="412" y="1932"/>
                    <a:pt x="475" y="1932"/>
                  </a:cubicBezTo>
                  <a:lnTo>
                    <a:pt x="538" y="1932"/>
                  </a:lnTo>
                  <a:cubicBezTo>
                    <a:pt x="570" y="1901"/>
                    <a:pt x="602" y="1806"/>
                    <a:pt x="570" y="1742"/>
                  </a:cubicBezTo>
                  <a:cubicBezTo>
                    <a:pt x="443" y="1457"/>
                    <a:pt x="443" y="1172"/>
                    <a:pt x="602" y="887"/>
                  </a:cubicBezTo>
                  <a:cubicBezTo>
                    <a:pt x="729" y="665"/>
                    <a:pt x="919" y="507"/>
                    <a:pt x="1172" y="444"/>
                  </a:cubicBezTo>
                  <a:cubicBezTo>
                    <a:pt x="1267" y="380"/>
                    <a:pt x="1330" y="285"/>
                    <a:pt x="1330" y="159"/>
                  </a:cubicBezTo>
                  <a:cubicBezTo>
                    <a:pt x="1330" y="95"/>
                    <a:pt x="1330" y="95"/>
                    <a:pt x="1267" y="64"/>
                  </a:cubicBezTo>
                  <a:cubicBezTo>
                    <a:pt x="1172" y="32"/>
                    <a:pt x="1077" y="0"/>
                    <a:pt x="101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38"/>
            <p:cNvSpPr/>
            <p:nvPr/>
          </p:nvSpPr>
          <p:spPr>
            <a:xfrm>
              <a:off x="521898" y="653438"/>
              <a:ext cx="270287" cy="251321"/>
            </a:xfrm>
            <a:custGeom>
              <a:rect b="b" l="l" r="r" t="t"/>
              <a:pathLst>
                <a:path extrusionOk="0" h="7805" w="8394">
                  <a:moveTo>
                    <a:pt x="3864" y="645"/>
                  </a:moveTo>
                  <a:cubicBezTo>
                    <a:pt x="5078" y="645"/>
                    <a:pt x="6259" y="1476"/>
                    <a:pt x="6841" y="2547"/>
                  </a:cubicBezTo>
                  <a:cubicBezTo>
                    <a:pt x="8233" y="5103"/>
                    <a:pt x="6139" y="7051"/>
                    <a:pt x="3901" y="7051"/>
                  </a:cubicBezTo>
                  <a:cubicBezTo>
                    <a:pt x="3032" y="7051"/>
                    <a:pt x="2143" y="6758"/>
                    <a:pt x="1426" y="6094"/>
                  </a:cubicBezTo>
                  <a:cubicBezTo>
                    <a:pt x="1331" y="6031"/>
                    <a:pt x="1204" y="6031"/>
                    <a:pt x="1109" y="6031"/>
                  </a:cubicBezTo>
                  <a:lnTo>
                    <a:pt x="1109" y="5968"/>
                  </a:lnTo>
                  <a:cubicBezTo>
                    <a:pt x="413" y="4163"/>
                    <a:pt x="793" y="2041"/>
                    <a:pt x="2566" y="996"/>
                  </a:cubicBezTo>
                  <a:cubicBezTo>
                    <a:pt x="2985" y="753"/>
                    <a:pt x="3427" y="645"/>
                    <a:pt x="3864" y="645"/>
                  </a:cubicBezTo>
                  <a:close/>
                  <a:moveTo>
                    <a:pt x="3968" y="1"/>
                  </a:moveTo>
                  <a:cubicBezTo>
                    <a:pt x="3493" y="1"/>
                    <a:pt x="3008" y="103"/>
                    <a:pt x="2534" y="331"/>
                  </a:cubicBezTo>
                  <a:cubicBezTo>
                    <a:pt x="1426" y="837"/>
                    <a:pt x="508" y="1977"/>
                    <a:pt x="223" y="3244"/>
                  </a:cubicBezTo>
                  <a:cubicBezTo>
                    <a:pt x="1" y="4321"/>
                    <a:pt x="191" y="5303"/>
                    <a:pt x="824" y="6063"/>
                  </a:cubicBezTo>
                  <a:cubicBezTo>
                    <a:pt x="856" y="6094"/>
                    <a:pt x="856" y="6094"/>
                    <a:pt x="919" y="6094"/>
                  </a:cubicBezTo>
                  <a:cubicBezTo>
                    <a:pt x="856" y="6221"/>
                    <a:pt x="856" y="6348"/>
                    <a:pt x="951" y="6474"/>
                  </a:cubicBezTo>
                  <a:cubicBezTo>
                    <a:pt x="983" y="6506"/>
                    <a:pt x="1014" y="6569"/>
                    <a:pt x="1078" y="6633"/>
                  </a:cubicBezTo>
                  <a:cubicBezTo>
                    <a:pt x="1801" y="7445"/>
                    <a:pt x="2830" y="7804"/>
                    <a:pt x="3862" y="7804"/>
                  </a:cubicBezTo>
                  <a:cubicBezTo>
                    <a:pt x="4682" y="7804"/>
                    <a:pt x="5504" y="7578"/>
                    <a:pt x="6176" y="7171"/>
                  </a:cubicBezTo>
                  <a:cubicBezTo>
                    <a:pt x="7886" y="6158"/>
                    <a:pt x="8393" y="4004"/>
                    <a:pt x="7411" y="2199"/>
                  </a:cubicBezTo>
                  <a:cubicBezTo>
                    <a:pt x="7253" y="1914"/>
                    <a:pt x="7031" y="1629"/>
                    <a:pt x="6841" y="1407"/>
                  </a:cubicBezTo>
                  <a:cubicBezTo>
                    <a:pt x="6131" y="564"/>
                    <a:pt x="5079" y="1"/>
                    <a:pt x="396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38"/>
            <p:cNvSpPr/>
            <p:nvPr/>
          </p:nvSpPr>
          <p:spPr>
            <a:xfrm>
              <a:off x="574931" y="794989"/>
              <a:ext cx="100979" cy="54032"/>
            </a:xfrm>
            <a:custGeom>
              <a:rect b="b" l="l" r="r" t="t"/>
              <a:pathLst>
                <a:path extrusionOk="0" h="1678" w="3136">
                  <a:moveTo>
                    <a:pt x="253" y="0"/>
                  </a:moveTo>
                  <a:cubicBezTo>
                    <a:pt x="175" y="0"/>
                    <a:pt x="103" y="31"/>
                    <a:pt x="64" y="83"/>
                  </a:cubicBezTo>
                  <a:cubicBezTo>
                    <a:pt x="1" y="178"/>
                    <a:pt x="1" y="242"/>
                    <a:pt x="64" y="337"/>
                  </a:cubicBezTo>
                  <a:cubicBezTo>
                    <a:pt x="286" y="907"/>
                    <a:pt x="792" y="1445"/>
                    <a:pt x="1426" y="1603"/>
                  </a:cubicBezTo>
                  <a:cubicBezTo>
                    <a:pt x="1614" y="1653"/>
                    <a:pt x="1796" y="1678"/>
                    <a:pt x="1972" y="1678"/>
                  </a:cubicBezTo>
                  <a:cubicBezTo>
                    <a:pt x="2361" y="1678"/>
                    <a:pt x="2724" y="1558"/>
                    <a:pt x="3073" y="1318"/>
                  </a:cubicBezTo>
                  <a:cubicBezTo>
                    <a:pt x="3104" y="1287"/>
                    <a:pt x="3136" y="1223"/>
                    <a:pt x="3136" y="1192"/>
                  </a:cubicBezTo>
                  <a:cubicBezTo>
                    <a:pt x="3136" y="1074"/>
                    <a:pt x="3066" y="956"/>
                    <a:pt x="2951" y="956"/>
                  </a:cubicBezTo>
                  <a:cubicBezTo>
                    <a:pt x="2912" y="956"/>
                    <a:pt x="2868" y="969"/>
                    <a:pt x="2819" y="1002"/>
                  </a:cubicBezTo>
                  <a:cubicBezTo>
                    <a:pt x="2571" y="1135"/>
                    <a:pt x="2297" y="1200"/>
                    <a:pt x="2026" y="1200"/>
                  </a:cubicBezTo>
                  <a:cubicBezTo>
                    <a:pt x="1397" y="1200"/>
                    <a:pt x="782" y="852"/>
                    <a:pt x="539" y="210"/>
                  </a:cubicBezTo>
                  <a:cubicBezTo>
                    <a:pt x="483" y="62"/>
                    <a:pt x="363" y="0"/>
                    <a:pt x="25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38"/>
            <p:cNvSpPr/>
            <p:nvPr/>
          </p:nvSpPr>
          <p:spPr>
            <a:xfrm>
              <a:off x="536195" y="673853"/>
              <a:ext cx="250774" cy="207529"/>
            </a:xfrm>
            <a:custGeom>
              <a:rect b="b" l="l" r="r" t="t"/>
              <a:pathLst>
                <a:path extrusionOk="0" h="6445" w="7788">
                  <a:moveTo>
                    <a:pt x="1456" y="3762"/>
                  </a:moveTo>
                  <a:cubicBezTo>
                    <a:pt x="1566" y="3762"/>
                    <a:pt x="1686" y="3824"/>
                    <a:pt x="1742" y="3972"/>
                  </a:cubicBezTo>
                  <a:cubicBezTo>
                    <a:pt x="1963" y="4614"/>
                    <a:pt x="2587" y="4962"/>
                    <a:pt x="3223" y="4962"/>
                  </a:cubicBezTo>
                  <a:cubicBezTo>
                    <a:pt x="3498" y="4962"/>
                    <a:pt x="3774" y="4897"/>
                    <a:pt x="4022" y="4764"/>
                  </a:cubicBezTo>
                  <a:cubicBezTo>
                    <a:pt x="4063" y="4743"/>
                    <a:pt x="4102" y="4735"/>
                    <a:pt x="4138" y="4735"/>
                  </a:cubicBezTo>
                  <a:cubicBezTo>
                    <a:pt x="4271" y="4735"/>
                    <a:pt x="4364" y="4854"/>
                    <a:pt x="4339" y="4954"/>
                  </a:cubicBezTo>
                  <a:cubicBezTo>
                    <a:pt x="4339" y="4985"/>
                    <a:pt x="4307" y="5080"/>
                    <a:pt x="4276" y="5112"/>
                  </a:cubicBezTo>
                  <a:cubicBezTo>
                    <a:pt x="3938" y="5370"/>
                    <a:pt x="3550" y="5485"/>
                    <a:pt x="3164" y="5485"/>
                  </a:cubicBezTo>
                  <a:cubicBezTo>
                    <a:pt x="2318" y="5485"/>
                    <a:pt x="1476" y="4935"/>
                    <a:pt x="1172" y="4130"/>
                  </a:cubicBezTo>
                  <a:cubicBezTo>
                    <a:pt x="1140" y="4004"/>
                    <a:pt x="1172" y="3940"/>
                    <a:pt x="1267" y="3845"/>
                  </a:cubicBezTo>
                  <a:cubicBezTo>
                    <a:pt x="1306" y="3793"/>
                    <a:pt x="1378" y="3762"/>
                    <a:pt x="1456" y="3762"/>
                  </a:cubicBezTo>
                  <a:close/>
                  <a:moveTo>
                    <a:pt x="3453" y="1"/>
                  </a:moveTo>
                  <a:cubicBezTo>
                    <a:pt x="3005" y="1"/>
                    <a:pt x="2552" y="113"/>
                    <a:pt x="2122" y="362"/>
                  </a:cubicBezTo>
                  <a:cubicBezTo>
                    <a:pt x="349" y="1438"/>
                    <a:pt x="0" y="3529"/>
                    <a:pt x="665" y="5302"/>
                  </a:cubicBezTo>
                  <a:lnTo>
                    <a:pt x="665" y="5397"/>
                  </a:lnTo>
                  <a:cubicBezTo>
                    <a:pt x="760" y="5397"/>
                    <a:pt x="887" y="5397"/>
                    <a:pt x="982" y="5460"/>
                  </a:cubicBezTo>
                  <a:cubicBezTo>
                    <a:pt x="1701" y="6144"/>
                    <a:pt x="2595" y="6444"/>
                    <a:pt x="3466" y="6444"/>
                  </a:cubicBezTo>
                  <a:cubicBezTo>
                    <a:pt x="5701" y="6444"/>
                    <a:pt x="7788" y="4466"/>
                    <a:pt x="6397" y="1913"/>
                  </a:cubicBezTo>
                  <a:cubicBezTo>
                    <a:pt x="5820" y="806"/>
                    <a:pt x="4655" y="1"/>
                    <a:pt x="345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469" name="Shape 469"/>
        <p:cNvGrpSpPr/>
        <p:nvPr/>
      </p:nvGrpSpPr>
      <p:grpSpPr>
        <a:xfrm>
          <a:off x="0" y="0"/>
          <a:ext cx="0" cy="0"/>
          <a:chOff x="0" y="0"/>
          <a:chExt cx="0" cy="0"/>
        </a:xfrm>
      </p:grpSpPr>
      <p:sp>
        <p:nvSpPr>
          <p:cNvPr id="470" name="Google Shape;470;p39"/>
          <p:cNvSpPr txBox="1"/>
          <p:nvPr>
            <p:ph type="title"/>
          </p:nvPr>
        </p:nvSpPr>
        <p:spPr>
          <a:xfrm>
            <a:off x="610738" y="555275"/>
            <a:ext cx="79167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471" name="Google Shape;471;p39"/>
          <p:cNvSpPr txBox="1"/>
          <p:nvPr>
            <p:ph idx="1" type="body"/>
          </p:nvPr>
        </p:nvSpPr>
        <p:spPr>
          <a:xfrm>
            <a:off x="610500" y="1316051"/>
            <a:ext cx="7916700" cy="3437700"/>
          </a:xfrm>
          <a:prstGeom prst="rect">
            <a:avLst/>
          </a:prstGeom>
        </p:spPr>
        <p:txBody>
          <a:bodyPr anchorCtr="0" anchor="t" bIns="91425" lIns="91425" spcFirstLastPara="1" rIns="91425" wrap="square" tIns="91425">
            <a:noAutofit/>
          </a:bodyPr>
          <a:lstStyle>
            <a:lvl1pPr indent="-317500" lvl="0" marL="457200" rtl="0">
              <a:lnSpc>
                <a:spcPct val="100000"/>
              </a:lnSpc>
              <a:spcBef>
                <a:spcPts val="0"/>
              </a:spcBef>
              <a:spcAft>
                <a:spcPts val="0"/>
              </a:spcAft>
              <a:buClr>
                <a:schemeClr val="dk2"/>
              </a:buClr>
              <a:buSzPts val="1400"/>
              <a:buChar char="●"/>
              <a:defRPr sz="1100">
                <a:solidFill>
                  <a:schemeClr val="dk1"/>
                </a:solidFill>
              </a:defRPr>
            </a:lvl1pPr>
            <a:lvl2pPr indent="-317500" lvl="1" marL="914400" rtl="0">
              <a:lnSpc>
                <a:spcPct val="100000"/>
              </a:lnSpc>
              <a:spcBef>
                <a:spcPts val="1600"/>
              </a:spcBef>
              <a:spcAft>
                <a:spcPts val="0"/>
              </a:spcAft>
              <a:buClr>
                <a:schemeClr val="dk1"/>
              </a:buClr>
              <a:buSzPts val="1400"/>
              <a:buChar char="○"/>
              <a:defRPr>
                <a:solidFill>
                  <a:schemeClr val="dk1"/>
                </a:solidFill>
              </a:defRPr>
            </a:lvl2pPr>
            <a:lvl3pPr indent="-317500" lvl="2" marL="1371600" rtl="0">
              <a:lnSpc>
                <a:spcPct val="100000"/>
              </a:lnSpc>
              <a:spcBef>
                <a:spcPts val="1600"/>
              </a:spcBef>
              <a:spcAft>
                <a:spcPts val="0"/>
              </a:spcAft>
              <a:buClr>
                <a:schemeClr val="dk1"/>
              </a:buClr>
              <a:buSzPts val="1400"/>
              <a:buChar char="■"/>
              <a:defRPr>
                <a:solidFill>
                  <a:schemeClr val="dk1"/>
                </a:solidFill>
              </a:defRPr>
            </a:lvl3pPr>
            <a:lvl4pPr indent="-317500" lvl="3" marL="1828800" rtl="0">
              <a:lnSpc>
                <a:spcPct val="100000"/>
              </a:lnSpc>
              <a:spcBef>
                <a:spcPts val="1600"/>
              </a:spcBef>
              <a:spcAft>
                <a:spcPts val="0"/>
              </a:spcAft>
              <a:buClr>
                <a:schemeClr val="dk1"/>
              </a:buClr>
              <a:buSzPts val="1400"/>
              <a:buChar char="●"/>
              <a:defRPr>
                <a:solidFill>
                  <a:schemeClr val="dk1"/>
                </a:solidFill>
              </a:defRPr>
            </a:lvl4pPr>
            <a:lvl5pPr indent="-317500" lvl="4" marL="2286000" rtl="0">
              <a:lnSpc>
                <a:spcPct val="100000"/>
              </a:lnSpc>
              <a:spcBef>
                <a:spcPts val="1600"/>
              </a:spcBef>
              <a:spcAft>
                <a:spcPts val="0"/>
              </a:spcAft>
              <a:buClr>
                <a:schemeClr val="dk1"/>
              </a:buClr>
              <a:buSzPts val="1400"/>
              <a:buChar char="○"/>
              <a:defRPr>
                <a:solidFill>
                  <a:schemeClr val="dk1"/>
                </a:solidFill>
              </a:defRPr>
            </a:lvl5pPr>
            <a:lvl6pPr indent="-317500" lvl="5" marL="2743200" rtl="0">
              <a:lnSpc>
                <a:spcPct val="100000"/>
              </a:lnSpc>
              <a:spcBef>
                <a:spcPts val="1600"/>
              </a:spcBef>
              <a:spcAft>
                <a:spcPts val="0"/>
              </a:spcAft>
              <a:buClr>
                <a:schemeClr val="dk1"/>
              </a:buClr>
              <a:buSzPts val="1400"/>
              <a:buChar char="■"/>
              <a:defRPr>
                <a:solidFill>
                  <a:schemeClr val="dk1"/>
                </a:solidFill>
              </a:defRPr>
            </a:lvl6pPr>
            <a:lvl7pPr indent="-317500" lvl="6" marL="3200400" rtl="0">
              <a:lnSpc>
                <a:spcPct val="100000"/>
              </a:lnSpc>
              <a:spcBef>
                <a:spcPts val="1600"/>
              </a:spcBef>
              <a:spcAft>
                <a:spcPts val="0"/>
              </a:spcAft>
              <a:buClr>
                <a:schemeClr val="dk1"/>
              </a:buClr>
              <a:buSzPts val="1400"/>
              <a:buChar char="●"/>
              <a:defRPr>
                <a:solidFill>
                  <a:schemeClr val="dk1"/>
                </a:solidFill>
              </a:defRPr>
            </a:lvl7pPr>
            <a:lvl8pPr indent="-317500" lvl="7" marL="3657600" rtl="0">
              <a:lnSpc>
                <a:spcPct val="100000"/>
              </a:lnSpc>
              <a:spcBef>
                <a:spcPts val="1600"/>
              </a:spcBef>
              <a:spcAft>
                <a:spcPts val="0"/>
              </a:spcAft>
              <a:buClr>
                <a:schemeClr val="dk1"/>
              </a:buClr>
              <a:buSzPts val="1400"/>
              <a:buChar char="○"/>
              <a:defRPr>
                <a:solidFill>
                  <a:schemeClr val="dk1"/>
                </a:solidFill>
              </a:defRPr>
            </a:lvl8pPr>
            <a:lvl9pPr indent="-317500" lvl="8" marL="4114800" rtl="0">
              <a:lnSpc>
                <a:spcPct val="100000"/>
              </a:lnSpc>
              <a:spcBef>
                <a:spcPts val="1600"/>
              </a:spcBef>
              <a:spcAft>
                <a:spcPts val="1600"/>
              </a:spcAft>
              <a:buClr>
                <a:schemeClr val="dk1"/>
              </a:buClr>
              <a:buSzPts val="1400"/>
              <a:buChar char="■"/>
              <a:defRPr>
                <a:solidFill>
                  <a:schemeClr val="dk1"/>
                </a:solidFill>
              </a:defRPr>
            </a:lvl9pPr>
          </a:lstStyle>
          <a:p/>
        </p:txBody>
      </p:sp>
      <p:grpSp>
        <p:nvGrpSpPr>
          <p:cNvPr id="472" name="Google Shape;472;p39"/>
          <p:cNvGrpSpPr/>
          <p:nvPr/>
        </p:nvGrpSpPr>
        <p:grpSpPr>
          <a:xfrm>
            <a:off x="521898" y="508120"/>
            <a:ext cx="8088611" cy="556577"/>
            <a:chOff x="521898" y="508120"/>
            <a:chExt cx="8088611" cy="556577"/>
          </a:xfrm>
        </p:grpSpPr>
        <p:sp>
          <p:nvSpPr>
            <p:cNvPr id="473" name="Google Shape;473;p39"/>
            <p:cNvSpPr/>
            <p:nvPr/>
          </p:nvSpPr>
          <p:spPr>
            <a:xfrm>
              <a:off x="8399051" y="893521"/>
              <a:ext cx="201282" cy="150760"/>
            </a:xfrm>
            <a:custGeom>
              <a:rect b="b" l="l" r="r" t="t"/>
              <a:pathLst>
                <a:path extrusionOk="0" h="4682" w="6251">
                  <a:moveTo>
                    <a:pt x="4508" y="0"/>
                  </a:moveTo>
                  <a:cubicBezTo>
                    <a:pt x="4477" y="64"/>
                    <a:pt x="4413" y="64"/>
                    <a:pt x="4318" y="64"/>
                  </a:cubicBezTo>
                  <a:cubicBezTo>
                    <a:pt x="4174" y="40"/>
                    <a:pt x="4032" y="28"/>
                    <a:pt x="3892" y="28"/>
                  </a:cubicBezTo>
                  <a:cubicBezTo>
                    <a:pt x="1605" y="28"/>
                    <a:pt x="1" y="3056"/>
                    <a:pt x="2418" y="4339"/>
                  </a:cubicBezTo>
                  <a:cubicBezTo>
                    <a:pt x="2820" y="4563"/>
                    <a:pt x="3278" y="4682"/>
                    <a:pt x="3726" y="4682"/>
                  </a:cubicBezTo>
                  <a:cubicBezTo>
                    <a:pt x="4481" y="4682"/>
                    <a:pt x="5208" y="4345"/>
                    <a:pt x="5585" y="3610"/>
                  </a:cubicBezTo>
                  <a:cubicBezTo>
                    <a:pt x="6250" y="2280"/>
                    <a:pt x="5617" y="855"/>
                    <a:pt x="4540" y="32"/>
                  </a:cubicBezTo>
                  <a:cubicBezTo>
                    <a:pt x="4508" y="32"/>
                    <a:pt x="4508" y="0"/>
                    <a:pt x="4508"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39"/>
            <p:cNvSpPr/>
            <p:nvPr/>
          </p:nvSpPr>
          <p:spPr>
            <a:xfrm>
              <a:off x="8404493" y="874040"/>
              <a:ext cx="206016" cy="190656"/>
            </a:xfrm>
            <a:custGeom>
              <a:rect b="b" l="l" r="r" t="t"/>
              <a:pathLst>
                <a:path extrusionOk="0" h="5921" w="6398">
                  <a:moveTo>
                    <a:pt x="4339" y="669"/>
                  </a:moveTo>
                  <a:cubicBezTo>
                    <a:pt x="5353" y="1429"/>
                    <a:pt x="6050" y="2822"/>
                    <a:pt x="5385" y="4152"/>
                  </a:cubicBezTo>
                  <a:cubicBezTo>
                    <a:pt x="5131" y="4627"/>
                    <a:pt x="4751" y="4944"/>
                    <a:pt x="4213" y="5102"/>
                  </a:cubicBezTo>
                  <a:cubicBezTo>
                    <a:pt x="3983" y="5183"/>
                    <a:pt x="3744" y="5221"/>
                    <a:pt x="3504" y="5221"/>
                  </a:cubicBezTo>
                  <a:cubicBezTo>
                    <a:pt x="3082" y="5221"/>
                    <a:pt x="2653" y="5102"/>
                    <a:pt x="2249" y="4880"/>
                  </a:cubicBezTo>
                  <a:cubicBezTo>
                    <a:pt x="1268" y="4310"/>
                    <a:pt x="856" y="3424"/>
                    <a:pt x="1204" y="2410"/>
                  </a:cubicBezTo>
                  <a:cubicBezTo>
                    <a:pt x="1538" y="1521"/>
                    <a:pt x="2456" y="681"/>
                    <a:pt x="3639" y="681"/>
                  </a:cubicBezTo>
                  <a:cubicBezTo>
                    <a:pt x="3805" y="681"/>
                    <a:pt x="3975" y="697"/>
                    <a:pt x="4149" y="732"/>
                  </a:cubicBezTo>
                  <a:cubicBezTo>
                    <a:pt x="4244" y="732"/>
                    <a:pt x="4308" y="732"/>
                    <a:pt x="4339" y="669"/>
                  </a:cubicBezTo>
                  <a:close/>
                  <a:moveTo>
                    <a:pt x="3448" y="1"/>
                  </a:moveTo>
                  <a:cubicBezTo>
                    <a:pt x="2253" y="1"/>
                    <a:pt x="1170" y="832"/>
                    <a:pt x="666" y="1840"/>
                  </a:cubicBezTo>
                  <a:cubicBezTo>
                    <a:pt x="1" y="3170"/>
                    <a:pt x="539" y="4754"/>
                    <a:pt x="1933" y="5514"/>
                  </a:cubicBezTo>
                  <a:cubicBezTo>
                    <a:pt x="2123" y="5641"/>
                    <a:pt x="2376" y="5704"/>
                    <a:pt x="2598" y="5799"/>
                  </a:cubicBezTo>
                  <a:cubicBezTo>
                    <a:pt x="2892" y="5879"/>
                    <a:pt x="3197" y="5920"/>
                    <a:pt x="3500" y="5920"/>
                  </a:cubicBezTo>
                  <a:cubicBezTo>
                    <a:pt x="4400" y="5920"/>
                    <a:pt x="5283" y="5552"/>
                    <a:pt x="5828" y="4722"/>
                  </a:cubicBezTo>
                  <a:cubicBezTo>
                    <a:pt x="6335" y="3930"/>
                    <a:pt x="6398" y="2822"/>
                    <a:pt x="6081" y="1872"/>
                  </a:cubicBezTo>
                  <a:cubicBezTo>
                    <a:pt x="5828" y="1080"/>
                    <a:pt x="5258" y="574"/>
                    <a:pt x="4593" y="320"/>
                  </a:cubicBezTo>
                  <a:lnTo>
                    <a:pt x="4498" y="320"/>
                  </a:lnTo>
                  <a:cubicBezTo>
                    <a:pt x="4498" y="257"/>
                    <a:pt x="4434" y="162"/>
                    <a:pt x="4308" y="130"/>
                  </a:cubicBezTo>
                  <a:cubicBezTo>
                    <a:pt x="4276" y="130"/>
                    <a:pt x="4244" y="98"/>
                    <a:pt x="4149" y="98"/>
                  </a:cubicBezTo>
                  <a:cubicBezTo>
                    <a:pt x="3914" y="32"/>
                    <a:pt x="3679" y="1"/>
                    <a:pt x="344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39"/>
            <p:cNvSpPr/>
            <p:nvPr/>
          </p:nvSpPr>
          <p:spPr>
            <a:xfrm>
              <a:off x="8481998" y="917188"/>
              <a:ext cx="67330" cy="32425"/>
            </a:xfrm>
            <a:custGeom>
              <a:rect b="b" l="l" r="r" t="t"/>
              <a:pathLst>
                <a:path extrusionOk="0" h="1007" w="2091">
                  <a:moveTo>
                    <a:pt x="1166" y="0"/>
                  </a:moveTo>
                  <a:cubicBezTo>
                    <a:pt x="1037" y="0"/>
                    <a:pt x="909" y="18"/>
                    <a:pt x="792" y="57"/>
                  </a:cubicBezTo>
                  <a:cubicBezTo>
                    <a:pt x="444" y="184"/>
                    <a:pt x="159" y="405"/>
                    <a:pt x="32" y="754"/>
                  </a:cubicBezTo>
                  <a:cubicBezTo>
                    <a:pt x="1" y="880"/>
                    <a:pt x="32" y="975"/>
                    <a:pt x="127" y="1007"/>
                  </a:cubicBezTo>
                  <a:lnTo>
                    <a:pt x="159" y="1007"/>
                  </a:lnTo>
                  <a:cubicBezTo>
                    <a:pt x="222" y="1007"/>
                    <a:pt x="317" y="1007"/>
                    <a:pt x="349" y="944"/>
                  </a:cubicBezTo>
                  <a:cubicBezTo>
                    <a:pt x="507" y="690"/>
                    <a:pt x="761" y="500"/>
                    <a:pt x="1014" y="469"/>
                  </a:cubicBezTo>
                  <a:cubicBezTo>
                    <a:pt x="1082" y="452"/>
                    <a:pt x="1152" y="444"/>
                    <a:pt x="1222" y="444"/>
                  </a:cubicBezTo>
                  <a:cubicBezTo>
                    <a:pt x="1413" y="444"/>
                    <a:pt x="1603" y="503"/>
                    <a:pt x="1742" y="595"/>
                  </a:cubicBezTo>
                  <a:cubicBezTo>
                    <a:pt x="1795" y="635"/>
                    <a:pt x="1843" y="653"/>
                    <a:pt x="1887" y="653"/>
                  </a:cubicBezTo>
                  <a:cubicBezTo>
                    <a:pt x="1949" y="653"/>
                    <a:pt x="2004" y="619"/>
                    <a:pt x="2059" y="564"/>
                  </a:cubicBezTo>
                  <a:cubicBezTo>
                    <a:pt x="2059" y="564"/>
                    <a:pt x="2091" y="532"/>
                    <a:pt x="2091" y="500"/>
                  </a:cubicBezTo>
                  <a:cubicBezTo>
                    <a:pt x="2059" y="405"/>
                    <a:pt x="2059" y="342"/>
                    <a:pt x="1964" y="247"/>
                  </a:cubicBezTo>
                  <a:cubicBezTo>
                    <a:pt x="1766" y="93"/>
                    <a:pt x="1461" y="0"/>
                    <a:pt x="116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39"/>
            <p:cNvSpPr/>
            <p:nvPr/>
          </p:nvSpPr>
          <p:spPr>
            <a:xfrm>
              <a:off x="7941556" y="657689"/>
              <a:ext cx="269224" cy="250709"/>
            </a:xfrm>
            <a:custGeom>
              <a:rect b="b" l="l" r="r" t="t"/>
              <a:pathLst>
                <a:path extrusionOk="0" h="7786" w="8361">
                  <a:moveTo>
                    <a:pt x="4405" y="612"/>
                  </a:moveTo>
                  <a:cubicBezTo>
                    <a:pt x="4861" y="612"/>
                    <a:pt x="5329" y="701"/>
                    <a:pt x="5795" y="895"/>
                  </a:cubicBezTo>
                  <a:cubicBezTo>
                    <a:pt x="7474" y="1624"/>
                    <a:pt x="7854" y="3682"/>
                    <a:pt x="7126" y="5234"/>
                  </a:cubicBezTo>
                  <a:cubicBezTo>
                    <a:pt x="6519" y="6537"/>
                    <a:pt x="5526" y="7079"/>
                    <a:pt x="4515" y="7079"/>
                  </a:cubicBezTo>
                  <a:cubicBezTo>
                    <a:pt x="2676" y="7079"/>
                    <a:pt x="779" y="5286"/>
                    <a:pt x="1045" y="3017"/>
                  </a:cubicBezTo>
                  <a:cubicBezTo>
                    <a:pt x="1045" y="2891"/>
                    <a:pt x="982" y="2796"/>
                    <a:pt x="918" y="2732"/>
                  </a:cubicBezTo>
                  <a:cubicBezTo>
                    <a:pt x="918" y="2732"/>
                    <a:pt x="950" y="2732"/>
                    <a:pt x="950" y="2701"/>
                  </a:cubicBezTo>
                  <a:cubicBezTo>
                    <a:pt x="1715" y="1458"/>
                    <a:pt x="3003" y="612"/>
                    <a:pt x="4405" y="612"/>
                  </a:cubicBezTo>
                  <a:close/>
                  <a:moveTo>
                    <a:pt x="4424" y="0"/>
                  </a:moveTo>
                  <a:cubicBezTo>
                    <a:pt x="3793" y="0"/>
                    <a:pt x="3149" y="127"/>
                    <a:pt x="2565" y="389"/>
                  </a:cubicBezTo>
                  <a:cubicBezTo>
                    <a:pt x="1583" y="832"/>
                    <a:pt x="918" y="1624"/>
                    <a:pt x="665" y="2542"/>
                  </a:cubicBezTo>
                  <a:lnTo>
                    <a:pt x="665" y="2606"/>
                  </a:lnTo>
                  <a:cubicBezTo>
                    <a:pt x="570" y="2637"/>
                    <a:pt x="475" y="2732"/>
                    <a:pt x="443" y="2891"/>
                  </a:cubicBezTo>
                  <a:cubicBezTo>
                    <a:pt x="443" y="2954"/>
                    <a:pt x="412" y="3017"/>
                    <a:pt x="412" y="3081"/>
                  </a:cubicBezTo>
                  <a:cubicBezTo>
                    <a:pt x="0" y="5012"/>
                    <a:pt x="1393" y="6849"/>
                    <a:pt x="3040" y="7514"/>
                  </a:cubicBezTo>
                  <a:cubicBezTo>
                    <a:pt x="3491" y="7698"/>
                    <a:pt x="3952" y="7785"/>
                    <a:pt x="4402" y="7785"/>
                  </a:cubicBezTo>
                  <a:cubicBezTo>
                    <a:pt x="5817" y="7785"/>
                    <a:pt x="7134" y="6921"/>
                    <a:pt x="7759" y="5456"/>
                  </a:cubicBezTo>
                  <a:cubicBezTo>
                    <a:pt x="7886" y="5171"/>
                    <a:pt x="8012" y="4854"/>
                    <a:pt x="8044" y="4537"/>
                  </a:cubicBezTo>
                  <a:cubicBezTo>
                    <a:pt x="8361" y="3017"/>
                    <a:pt x="7854" y="1275"/>
                    <a:pt x="6302" y="420"/>
                  </a:cubicBezTo>
                  <a:cubicBezTo>
                    <a:pt x="5748" y="143"/>
                    <a:pt x="5093" y="0"/>
                    <a:pt x="442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39"/>
            <p:cNvSpPr/>
            <p:nvPr/>
          </p:nvSpPr>
          <p:spPr>
            <a:xfrm>
              <a:off x="8001705" y="731362"/>
              <a:ext cx="56125" cy="101011"/>
            </a:xfrm>
            <a:custGeom>
              <a:rect b="b" l="l" r="r" t="t"/>
              <a:pathLst>
                <a:path extrusionOk="0" h="3137" w="1743">
                  <a:moveTo>
                    <a:pt x="634" y="1"/>
                  </a:moveTo>
                  <a:cubicBezTo>
                    <a:pt x="539" y="1"/>
                    <a:pt x="476" y="32"/>
                    <a:pt x="381" y="127"/>
                  </a:cubicBezTo>
                  <a:cubicBezTo>
                    <a:pt x="32" y="666"/>
                    <a:pt x="0" y="1394"/>
                    <a:pt x="222" y="2028"/>
                  </a:cubicBezTo>
                  <a:cubicBezTo>
                    <a:pt x="444" y="2566"/>
                    <a:pt x="856" y="2978"/>
                    <a:pt x="1426" y="3136"/>
                  </a:cubicBezTo>
                  <a:lnTo>
                    <a:pt x="1584" y="3136"/>
                  </a:lnTo>
                  <a:cubicBezTo>
                    <a:pt x="1711" y="3073"/>
                    <a:pt x="1742" y="2851"/>
                    <a:pt x="1584" y="2756"/>
                  </a:cubicBezTo>
                  <a:cubicBezTo>
                    <a:pt x="761" y="2344"/>
                    <a:pt x="317" y="1236"/>
                    <a:pt x="824" y="444"/>
                  </a:cubicBezTo>
                  <a:cubicBezTo>
                    <a:pt x="951" y="254"/>
                    <a:pt x="792" y="32"/>
                    <a:pt x="63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39"/>
            <p:cNvSpPr/>
            <p:nvPr/>
          </p:nvSpPr>
          <p:spPr>
            <a:xfrm>
              <a:off x="7967283" y="678071"/>
              <a:ext cx="227171" cy="207336"/>
            </a:xfrm>
            <a:custGeom>
              <a:rect b="b" l="l" r="r" t="t"/>
              <a:pathLst>
                <a:path extrusionOk="0" h="6439" w="7055">
                  <a:moveTo>
                    <a:pt x="1640" y="1656"/>
                  </a:moveTo>
                  <a:cubicBezTo>
                    <a:pt x="1861" y="1687"/>
                    <a:pt x="2020" y="1909"/>
                    <a:pt x="1861" y="2099"/>
                  </a:cubicBezTo>
                  <a:cubicBezTo>
                    <a:pt x="1323" y="2891"/>
                    <a:pt x="1766" y="3999"/>
                    <a:pt x="2621" y="4411"/>
                  </a:cubicBezTo>
                  <a:cubicBezTo>
                    <a:pt x="2811" y="4474"/>
                    <a:pt x="2780" y="4728"/>
                    <a:pt x="2621" y="4791"/>
                  </a:cubicBezTo>
                  <a:cubicBezTo>
                    <a:pt x="2590" y="4807"/>
                    <a:pt x="2558" y="4815"/>
                    <a:pt x="2526" y="4815"/>
                  </a:cubicBezTo>
                  <a:cubicBezTo>
                    <a:pt x="2495" y="4815"/>
                    <a:pt x="2463" y="4807"/>
                    <a:pt x="2431" y="4791"/>
                  </a:cubicBezTo>
                  <a:cubicBezTo>
                    <a:pt x="1196" y="4474"/>
                    <a:pt x="753" y="2796"/>
                    <a:pt x="1418" y="1782"/>
                  </a:cubicBezTo>
                  <a:cubicBezTo>
                    <a:pt x="1513" y="1656"/>
                    <a:pt x="1576" y="1656"/>
                    <a:pt x="1640" y="1656"/>
                  </a:cubicBezTo>
                  <a:close/>
                  <a:moveTo>
                    <a:pt x="3614" y="1"/>
                  </a:moveTo>
                  <a:cubicBezTo>
                    <a:pt x="2217" y="1"/>
                    <a:pt x="940" y="872"/>
                    <a:pt x="151" y="2068"/>
                  </a:cubicBezTo>
                  <a:cubicBezTo>
                    <a:pt x="151" y="2099"/>
                    <a:pt x="119" y="2099"/>
                    <a:pt x="119" y="2099"/>
                  </a:cubicBezTo>
                  <a:cubicBezTo>
                    <a:pt x="183" y="2163"/>
                    <a:pt x="246" y="2258"/>
                    <a:pt x="246" y="2384"/>
                  </a:cubicBezTo>
                  <a:cubicBezTo>
                    <a:pt x="0" y="4636"/>
                    <a:pt x="1925" y="6438"/>
                    <a:pt x="3762" y="6438"/>
                  </a:cubicBezTo>
                  <a:cubicBezTo>
                    <a:pt x="4767" y="6438"/>
                    <a:pt x="5744" y="5900"/>
                    <a:pt x="6327" y="4601"/>
                  </a:cubicBezTo>
                  <a:cubicBezTo>
                    <a:pt x="7055" y="3049"/>
                    <a:pt x="6675" y="991"/>
                    <a:pt x="4996" y="294"/>
                  </a:cubicBezTo>
                  <a:cubicBezTo>
                    <a:pt x="4531" y="92"/>
                    <a:pt x="4066" y="1"/>
                    <a:pt x="3614"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39"/>
            <p:cNvSpPr/>
            <p:nvPr/>
          </p:nvSpPr>
          <p:spPr>
            <a:xfrm>
              <a:off x="865632" y="528019"/>
              <a:ext cx="185569" cy="150020"/>
            </a:xfrm>
            <a:custGeom>
              <a:rect b="b" l="l" r="r" t="t"/>
              <a:pathLst>
                <a:path extrusionOk="0" h="4659" w="5763">
                  <a:moveTo>
                    <a:pt x="2682" y="0"/>
                  </a:moveTo>
                  <a:cubicBezTo>
                    <a:pt x="2355" y="0"/>
                    <a:pt x="2025" y="48"/>
                    <a:pt x="1708" y="140"/>
                  </a:cubicBezTo>
                  <a:lnTo>
                    <a:pt x="1677" y="140"/>
                  </a:lnTo>
                  <a:cubicBezTo>
                    <a:pt x="1677" y="235"/>
                    <a:pt x="1677" y="299"/>
                    <a:pt x="1582" y="330"/>
                  </a:cubicBezTo>
                  <a:cubicBezTo>
                    <a:pt x="1" y="1802"/>
                    <a:pt x="860" y="4658"/>
                    <a:pt x="2826" y="4658"/>
                  </a:cubicBezTo>
                  <a:cubicBezTo>
                    <a:pt x="3144" y="4658"/>
                    <a:pt x="3491" y="4583"/>
                    <a:pt x="3862" y="4416"/>
                  </a:cubicBezTo>
                  <a:cubicBezTo>
                    <a:pt x="4970" y="3941"/>
                    <a:pt x="5762" y="2642"/>
                    <a:pt x="5160" y="1439"/>
                  </a:cubicBezTo>
                  <a:cubicBezTo>
                    <a:pt x="4681" y="457"/>
                    <a:pt x="3695" y="0"/>
                    <a:pt x="2682"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39"/>
            <p:cNvSpPr/>
            <p:nvPr/>
          </p:nvSpPr>
          <p:spPr>
            <a:xfrm>
              <a:off x="859450" y="508120"/>
              <a:ext cx="209075" cy="189819"/>
            </a:xfrm>
            <a:custGeom>
              <a:rect b="b" l="l" r="r" t="t"/>
              <a:pathLst>
                <a:path extrusionOk="0" h="5895" w="6493">
                  <a:moveTo>
                    <a:pt x="2836" y="655"/>
                  </a:moveTo>
                  <a:cubicBezTo>
                    <a:pt x="3816" y="655"/>
                    <a:pt x="4799" y="1077"/>
                    <a:pt x="5321" y="2120"/>
                  </a:cubicBezTo>
                  <a:cubicBezTo>
                    <a:pt x="5542" y="2595"/>
                    <a:pt x="5542" y="3102"/>
                    <a:pt x="5384" y="3577"/>
                  </a:cubicBezTo>
                  <a:cubicBezTo>
                    <a:pt x="5162" y="4179"/>
                    <a:pt x="4624" y="4717"/>
                    <a:pt x="3991" y="5002"/>
                  </a:cubicBezTo>
                  <a:cubicBezTo>
                    <a:pt x="3642" y="5165"/>
                    <a:pt x="3298" y="5246"/>
                    <a:pt x="2971" y="5246"/>
                  </a:cubicBezTo>
                  <a:cubicBezTo>
                    <a:pt x="2347" y="5246"/>
                    <a:pt x="1789" y="4951"/>
                    <a:pt x="1394" y="4369"/>
                  </a:cubicBezTo>
                  <a:cubicBezTo>
                    <a:pt x="792" y="3450"/>
                    <a:pt x="729" y="1993"/>
                    <a:pt x="1774" y="1012"/>
                  </a:cubicBezTo>
                  <a:cubicBezTo>
                    <a:pt x="1837" y="948"/>
                    <a:pt x="1869" y="885"/>
                    <a:pt x="1869" y="790"/>
                  </a:cubicBezTo>
                  <a:cubicBezTo>
                    <a:pt x="2179" y="703"/>
                    <a:pt x="2508" y="655"/>
                    <a:pt x="2836" y="655"/>
                  </a:cubicBezTo>
                  <a:close/>
                  <a:moveTo>
                    <a:pt x="3044" y="1"/>
                  </a:moveTo>
                  <a:cubicBezTo>
                    <a:pt x="2568" y="1"/>
                    <a:pt x="2123" y="129"/>
                    <a:pt x="1742" y="410"/>
                  </a:cubicBezTo>
                  <a:cubicBezTo>
                    <a:pt x="1710" y="410"/>
                    <a:pt x="1710" y="442"/>
                    <a:pt x="1710" y="442"/>
                  </a:cubicBezTo>
                  <a:cubicBezTo>
                    <a:pt x="1676" y="430"/>
                    <a:pt x="1641" y="423"/>
                    <a:pt x="1606" y="423"/>
                  </a:cubicBezTo>
                  <a:cubicBezTo>
                    <a:pt x="1546" y="423"/>
                    <a:pt x="1486" y="445"/>
                    <a:pt x="1425" y="505"/>
                  </a:cubicBezTo>
                  <a:cubicBezTo>
                    <a:pt x="1394" y="537"/>
                    <a:pt x="1330" y="537"/>
                    <a:pt x="1299" y="568"/>
                  </a:cubicBezTo>
                  <a:cubicBezTo>
                    <a:pt x="127" y="1487"/>
                    <a:pt x="0" y="3229"/>
                    <a:pt x="602" y="4400"/>
                  </a:cubicBezTo>
                  <a:cubicBezTo>
                    <a:pt x="1071" y="5360"/>
                    <a:pt x="1995" y="5895"/>
                    <a:pt x="3009" y="5895"/>
                  </a:cubicBezTo>
                  <a:cubicBezTo>
                    <a:pt x="3435" y="5895"/>
                    <a:pt x="3877" y="5800"/>
                    <a:pt x="4307" y="5604"/>
                  </a:cubicBezTo>
                  <a:cubicBezTo>
                    <a:pt x="4529" y="5477"/>
                    <a:pt x="4751" y="5350"/>
                    <a:pt x="4941" y="5255"/>
                  </a:cubicBezTo>
                  <a:cubicBezTo>
                    <a:pt x="5891" y="4527"/>
                    <a:pt x="6492" y="3260"/>
                    <a:pt x="6017" y="2025"/>
                  </a:cubicBezTo>
                  <a:cubicBezTo>
                    <a:pt x="5669" y="1170"/>
                    <a:pt x="4814" y="410"/>
                    <a:pt x="3896" y="125"/>
                  </a:cubicBezTo>
                  <a:cubicBezTo>
                    <a:pt x="3605" y="44"/>
                    <a:pt x="3320" y="1"/>
                    <a:pt x="304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39"/>
            <p:cNvSpPr/>
            <p:nvPr/>
          </p:nvSpPr>
          <p:spPr>
            <a:xfrm>
              <a:off x="912483" y="550881"/>
              <a:ext cx="42858" cy="62243"/>
            </a:xfrm>
            <a:custGeom>
              <a:rect b="b" l="l" r="r" t="t"/>
              <a:pathLst>
                <a:path extrusionOk="0" h="1933" w="1331">
                  <a:moveTo>
                    <a:pt x="1014" y="0"/>
                  </a:moveTo>
                  <a:cubicBezTo>
                    <a:pt x="602" y="95"/>
                    <a:pt x="285" y="444"/>
                    <a:pt x="127" y="824"/>
                  </a:cubicBezTo>
                  <a:cubicBezTo>
                    <a:pt x="0" y="1172"/>
                    <a:pt x="63" y="1584"/>
                    <a:pt x="253" y="1869"/>
                  </a:cubicBezTo>
                  <a:cubicBezTo>
                    <a:pt x="317" y="1932"/>
                    <a:pt x="412" y="1932"/>
                    <a:pt x="475" y="1932"/>
                  </a:cubicBezTo>
                  <a:lnTo>
                    <a:pt x="538" y="1932"/>
                  </a:lnTo>
                  <a:cubicBezTo>
                    <a:pt x="570" y="1901"/>
                    <a:pt x="602" y="1806"/>
                    <a:pt x="570" y="1742"/>
                  </a:cubicBezTo>
                  <a:cubicBezTo>
                    <a:pt x="443" y="1457"/>
                    <a:pt x="443" y="1172"/>
                    <a:pt x="602" y="887"/>
                  </a:cubicBezTo>
                  <a:cubicBezTo>
                    <a:pt x="729" y="665"/>
                    <a:pt x="919" y="507"/>
                    <a:pt x="1172" y="444"/>
                  </a:cubicBezTo>
                  <a:cubicBezTo>
                    <a:pt x="1267" y="380"/>
                    <a:pt x="1330" y="285"/>
                    <a:pt x="1330" y="159"/>
                  </a:cubicBezTo>
                  <a:cubicBezTo>
                    <a:pt x="1330" y="95"/>
                    <a:pt x="1330" y="95"/>
                    <a:pt x="1267" y="64"/>
                  </a:cubicBezTo>
                  <a:cubicBezTo>
                    <a:pt x="1172" y="32"/>
                    <a:pt x="1077" y="0"/>
                    <a:pt x="101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39"/>
            <p:cNvSpPr/>
            <p:nvPr/>
          </p:nvSpPr>
          <p:spPr>
            <a:xfrm>
              <a:off x="521898" y="653438"/>
              <a:ext cx="270287" cy="251321"/>
            </a:xfrm>
            <a:custGeom>
              <a:rect b="b" l="l" r="r" t="t"/>
              <a:pathLst>
                <a:path extrusionOk="0" h="7805" w="8394">
                  <a:moveTo>
                    <a:pt x="3864" y="645"/>
                  </a:moveTo>
                  <a:cubicBezTo>
                    <a:pt x="5078" y="645"/>
                    <a:pt x="6259" y="1476"/>
                    <a:pt x="6841" y="2547"/>
                  </a:cubicBezTo>
                  <a:cubicBezTo>
                    <a:pt x="8233" y="5103"/>
                    <a:pt x="6139" y="7051"/>
                    <a:pt x="3901" y="7051"/>
                  </a:cubicBezTo>
                  <a:cubicBezTo>
                    <a:pt x="3032" y="7051"/>
                    <a:pt x="2143" y="6758"/>
                    <a:pt x="1426" y="6094"/>
                  </a:cubicBezTo>
                  <a:cubicBezTo>
                    <a:pt x="1331" y="6031"/>
                    <a:pt x="1204" y="6031"/>
                    <a:pt x="1109" y="6031"/>
                  </a:cubicBezTo>
                  <a:lnTo>
                    <a:pt x="1109" y="5968"/>
                  </a:lnTo>
                  <a:cubicBezTo>
                    <a:pt x="413" y="4163"/>
                    <a:pt x="793" y="2041"/>
                    <a:pt x="2566" y="996"/>
                  </a:cubicBezTo>
                  <a:cubicBezTo>
                    <a:pt x="2985" y="753"/>
                    <a:pt x="3427" y="645"/>
                    <a:pt x="3864" y="645"/>
                  </a:cubicBezTo>
                  <a:close/>
                  <a:moveTo>
                    <a:pt x="3968" y="1"/>
                  </a:moveTo>
                  <a:cubicBezTo>
                    <a:pt x="3493" y="1"/>
                    <a:pt x="3008" y="103"/>
                    <a:pt x="2534" y="331"/>
                  </a:cubicBezTo>
                  <a:cubicBezTo>
                    <a:pt x="1426" y="837"/>
                    <a:pt x="508" y="1977"/>
                    <a:pt x="223" y="3244"/>
                  </a:cubicBezTo>
                  <a:cubicBezTo>
                    <a:pt x="1" y="4321"/>
                    <a:pt x="191" y="5303"/>
                    <a:pt x="824" y="6063"/>
                  </a:cubicBezTo>
                  <a:cubicBezTo>
                    <a:pt x="856" y="6094"/>
                    <a:pt x="856" y="6094"/>
                    <a:pt x="919" y="6094"/>
                  </a:cubicBezTo>
                  <a:cubicBezTo>
                    <a:pt x="856" y="6221"/>
                    <a:pt x="856" y="6348"/>
                    <a:pt x="951" y="6474"/>
                  </a:cubicBezTo>
                  <a:cubicBezTo>
                    <a:pt x="983" y="6506"/>
                    <a:pt x="1014" y="6569"/>
                    <a:pt x="1078" y="6633"/>
                  </a:cubicBezTo>
                  <a:cubicBezTo>
                    <a:pt x="1801" y="7445"/>
                    <a:pt x="2830" y="7804"/>
                    <a:pt x="3862" y="7804"/>
                  </a:cubicBezTo>
                  <a:cubicBezTo>
                    <a:pt x="4682" y="7804"/>
                    <a:pt x="5504" y="7578"/>
                    <a:pt x="6176" y="7171"/>
                  </a:cubicBezTo>
                  <a:cubicBezTo>
                    <a:pt x="7886" y="6158"/>
                    <a:pt x="8393" y="4004"/>
                    <a:pt x="7411" y="2199"/>
                  </a:cubicBezTo>
                  <a:cubicBezTo>
                    <a:pt x="7253" y="1914"/>
                    <a:pt x="7031" y="1629"/>
                    <a:pt x="6841" y="1407"/>
                  </a:cubicBezTo>
                  <a:cubicBezTo>
                    <a:pt x="6131" y="564"/>
                    <a:pt x="5079" y="1"/>
                    <a:pt x="396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39"/>
            <p:cNvSpPr/>
            <p:nvPr/>
          </p:nvSpPr>
          <p:spPr>
            <a:xfrm>
              <a:off x="574931" y="794989"/>
              <a:ext cx="100979" cy="54032"/>
            </a:xfrm>
            <a:custGeom>
              <a:rect b="b" l="l" r="r" t="t"/>
              <a:pathLst>
                <a:path extrusionOk="0" h="1678" w="3136">
                  <a:moveTo>
                    <a:pt x="253" y="0"/>
                  </a:moveTo>
                  <a:cubicBezTo>
                    <a:pt x="175" y="0"/>
                    <a:pt x="103" y="31"/>
                    <a:pt x="64" y="83"/>
                  </a:cubicBezTo>
                  <a:cubicBezTo>
                    <a:pt x="1" y="178"/>
                    <a:pt x="1" y="242"/>
                    <a:pt x="64" y="337"/>
                  </a:cubicBezTo>
                  <a:cubicBezTo>
                    <a:pt x="286" y="907"/>
                    <a:pt x="792" y="1445"/>
                    <a:pt x="1426" y="1603"/>
                  </a:cubicBezTo>
                  <a:cubicBezTo>
                    <a:pt x="1614" y="1653"/>
                    <a:pt x="1796" y="1678"/>
                    <a:pt x="1972" y="1678"/>
                  </a:cubicBezTo>
                  <a:cubicBezTo>
                    <a:pt x="2361" y="1678"/>
                    <a:pt x="2724" y="1558"/>
                    <a:pt x="3073" y="1318"/>
                  </a:cubicBezTo>
                  <a:cubicBezTo>
                    <a:pt x="3104" y="1287"/>
                    <a:pt x="3136" y="1223"/>
                    <a:pt x="3136" y="1192"/>
                  </a:cubicBezTo>
                  <a:cubicBezTo>
                    <a:pt x="3136" y="1074"/>
                    <a:pt x="3066" y="956"/>
                    <a:pt x="2951" y="956"/>
                  </a:cubicBezTo>
                  <a:cubicBezTo>
                    <a:pt x="2912" y="956"/>
                    <a:pt x="2868" y="969"/>
                    <a:pt x="2819" y="1002"/>
                  </a:cubicBezTo>
                  <a:cubicBezTo>
                    <a:pt x="2571" y="1135"/>
                    <a:pt x="2297" y="1200"/>
                    <a:pt x="2026" y="1200"/>
                  </a:cubicBezTo>
                  <a:cubicBezTo>
                    <a:pt x="1397" y="1200"/>
                    <a:pt x="782" y="852"/>
                    <a:pt x="539" y="210"/>
                  </a:cubicBezTo>
                  <a:cubicBezTo>
                    <a:pt x="483" y="62"/>
                    <a:pt x="363" y="0"/>
                    <a:pt x="25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39"/>
            <p:cNvSpPr/>
            <p:nvPr/>
          </p:nvSpPr>
          <p:spPr>
            <a:xfrm>
              <a:off x="536195" y="673853"/>
              <a:ext cx="250774" cy="207529"/>
            </a:xfrm>
            <a:custGeom>
              <a:rect b="b" l="l" r="r" t="t"/>
              <a:pathLst>
                <a:path extrusionOk="0" h="6445" w="7788">
                  <a:moveTo>
                    <a:pt x="1456" y="3762"/>
                  </a:moveTo>
                  <a:cubicBezTo>
                    <a:pt x="1566" y="3762"/>
                    <a:pt x="1686" y="3824"/>
                    <a:pt x="1742" y="3972"/>
                  </a:cubicBezTo>
                  <a:cubicBezTo>
                    <a:pt x="1963" y="4614"/>
                    <a:pt x="2587" y="4962"/>
                    <a:pt x="3223" y="4962"/>
                  </a:cubicBezTo>
                  <a:cubicBezTo>
                    <a:pt x="3498" y="4962"/>
                    <a:pt x="3774" y="4897"/>
                    <a:pt x="4022" y="4764"/>
                  </a:cubicBezTo>
                  <a:cubicBezTo>
                    <a:pt x="4063" y="4743"/>
                    <a:pt x="4102" y="4735"/>
                    <a:pt x="4138" y="4735"/>
                  </a:cubicBezTo>
                  <a:cubicBezTo>
                    <a:pt x="4271" y="4735"/>
                    <a:pt x="4364" y="4854"/>
                    <a:pt x="4339" y="4954"/>
                  </a:cubicBezTo>
                  <a:cubicBezTo>
                    <a:pt x="4339" y="4985"/>
                    <a:pt x="4307" y="5080"/>
                    <a:pt x="4276" y="5112"/>
                  </a:cubicBezTo>
                  <a:cubicBezTo>
                    <a:pt x="3938" y="5370"/>
                    <a:pt x="3550" y="5485"/>
                    <a:pt x="3164" y="5485"/>
                  </a:cubicBezTo>
                  <a:cubicBezTo>
                    <a:pt x="2318" y="5485"/>
                    <a:pt x="1476" y="4935"/>
                    <a:pt x="1172" y="4130"/>
                  </a:cubicBezTo>
                  <a:cubicBezTo>
                    <a:pt x="1140" y="4004"/>
                    <a:pt x="1172" y="3940"/>
                    <a:pt x="1267" y="3845"/>
                  </a:cubicBezTo>
                  <a:cubicBezTo>
                    <a:pt x="1306" y="3793"/>
                    <a:pt x="1378" y="3762"/>
                    <a:pt x="1456" y="3762"/>
                  </a:cubicBezTo>
                  <a:close/>
                  <a:moveTo>
                    <a:pt x="3453" y="1"/>
                  </a:moveTo>
                  <a:cubicBezTo>
                    <a:pt x="3005" y="1"/>
                    <a:pt x="2552" y="113"/>
                    <a:pt x="2122" y="362"/>
                  </a:cubicBezTo>
                  <a:cubicBezTo>
                    <a:pt x="349" y="1438"/>
                    <a:pt x="0" y="3529"/>
                    <a:pt x="665" y="5302"/>
                  </a:cubicBezTo>
                  <a:lnTo>
                    <a:pt x="665" y="5397"/>
                  </a:lnTo>
                  <a:cubicBezTo>
                    <a:pt x="760" y="5397"/>
                    <a:pt x="887" y="5397"/>
                    <a:pt x="982" y="5460"/>
                  </a:cubicBezTo>
                  <a:cubicBezTo>
                    <a:pt x="1701" y="6144"/>
                    <a:pt x="2595" y="6444"/>
                    <a:pt x="3466" y="6444"/>
                  </a:cubicBezTo>
                  <a:cubicBezTo>
                    <a:pt x="5701" y="6444"/>
                    <a:pt x="7788" y="4466"/>
                    <a:pt x="6397" y="1913"/>
                  </a:cubicBezTo>
                  <a:cubicBezTo>
                    <a:pt x="5820" y="806"/>
                    <a:pt x="4655" y="1"/>
                    <a:pt x="345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3">
  <p:cSld name="ONE_COLUMN_TEXT_3">
    <p:spTree>
      <p:nvGrpSpPr>
        <p:cNvPr id="485" name="Shape 485"/>
        <p:cNvGrpSpPr/>
        <p:nvPr/>
      </p:nvGrpSpPr>
      <p:grpSpPr>
        <a:xfrm>
          <a:off x="0" y="0"/>
          <a:ext cx="0" cy="0"/>
          <a:chOff x="0" y="0"/>
          <a:chExt cx="0" cy="0"/>
        </a:xfrm>
      </p:grpSpPr>
      <p:sp>
        <p:nvSpPr>
          <p:cNvPr id="486" name="Google Shape;486;p40"/>
          <p:cNvSpPr txBox="1"/>
          <p:nvPr>
            <p:ph idx="1" type="subTitle"/>
          </p:nvPr>
        </p:nvSpPr>
        <p:spPr>
          <a:xfrm>
            <a:off x="5269259" y="1870350"/>
            <a:ext cx="2578200" cy="2763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200"/>
              <a:buChar char="●"/>
              <a:defRPr>
                <a:solidFill>
                  <a:schemeClr val="dk1"/>
                </a:solidFill>
              </a:defRPr>
            </a:lvl1pPr>
            <a:lvl2pPr lvl="1" rtl="0" algn="ctr">
              <a:lnSpc>
                <a:spcPct val="100000"/>
              </a:lnSpc>
              <a:spcBef>
                <a:spcPts val="0"/>
              </a:spcBef>
              <a:spcAft>
                <a:spcPts val="0"/>
              </a:spcAft>
              <a:buClr>
                <a:schemeClr val="dk1"/>
              </a:buClr>
              <a:buSzPts val="1200"/>
              <a:buChar char="○"/>
              <a:defRPr sz="1200"/>
            </a:lvl2pPr>
            <a:lvl3pPr lvl="2" rtl="0" algn="ctr">
              <a:lnSpc>
                <a:spcPct val="100000"/>
              </a:lnSpc>
              <a:spcBef>
                <a:spcPts val="0"/>
              </a:spcBef>
              <a:spcAft>
                <a:spcPts val="0"/>
              </a:spcAft>
              <a:buClr>
                <a:schemeClr val="dk1"/>
              </a:buClr>
              <a:buSzPts val="1200"/>
              <a:buChar char="■"/>
              <a:defRPr sz="1200"/>
            </a:lvl3pPr>
            <a:lvl4pPr lvl="3" rtl="0" algn="ctr">
              <a:lnSpc>
                <a:spcPct val="100000"/>
              </a:lnSpc>
              <a:spcBef>
                <a:spcPts val="0"/>
              </a:spcBef>
              <a:spcAft>
                <a:spcPts val="0"/>
              </a:spcAft>
              <a:buClr>
                <a:schemeClr val="dk1"/>
              </a:buClr>
              <a:buSzPts val="1200"/>
              <a:buChar char="●"/>
              <a:defRPr sz="1200"/>
            </a:lvl4pPr>
            <a:lvl5pPr lvl="4" rtl="0" algn="ctr">
              <a:lnSpc>
                <a:spcPct val="100000"/>
              </a:lnSpc>
              <a:spcBef>
                <a:spcPts val="0"/>
              </a:spcBef>
              <a:spcAft>
                <a:spcPts val="0"/>
              </a:spcAft>
              <a:buClr>
                <a:schemeClr val="dk1"/>
              </a:buClr>
              <a:buSzPts val="1200"/>
              <a:buChar char="○"/>
              <a:defRPr sz="1200"/>
            </a:lvl5pPr>
            <a:lvl6pPr lvl="5" rtl="0" algn="ctr">
              <a:lnSpc>
                <a:spcPct val="100000"/>
              </a:lnSpc>
              <a:spcBef>
                <a:spcPts val="0"/>
              </a:spcBef>
              <a:spcAft>
                <a:spcPts val="0"/>
              </a:spcAft>
              <a:buClr>
                <a:schemeClr val="dk1"/>
              </a:buClr>
              <a:buSzPts val="1200"/>
              <a:buChar char="■"/>
              <a:defRPr sz="1200"/>
            </a:lvl6pPr>
            <a:lvl7pPr lvl="6" rtl="0" algn="ctr">
              <a:lnSpc>
                <a:spcPct val="100000"/>
              </a:lnSpc>
              <a:spcBef>
                <a:spcPts val="0"/>
              </a:spcBef>
              <a:spcAft>
                <a:spcPts val="0"/>
              </a:spcAft>
              <a:buClr>
                <a:schemeClr val="dk1"/>
              </a:buClr>
              <a:buSzPts val="1200"/>
              <a:buChar char="●"/>
              <a:defRPr sz="1200"/>
            </a:lvl7pPr>
            <a:lvl8pPr lvl="7" rtl="0" algn="ctr">
              <a:lnSpc>
                <a:spcPct val="100000"/>
              </a:lnSpc>
              <a:spcBef>
                <a:spcPts val="0"/>
              </a:spcBef>
              <a:spcAft>
                <a:spcPts val="0"/>
              </a:spcAft>
              <a:buClr>
                <a:schemeClr val="dk1"/>
              </a:buClr>
              <a:buSzPts val="1200"/>
              <a:buChar char="○"/>
              <a:defRPr sz="1200"/>
            </a:lvl8pPr>
            <a:lvl9pPr lvl="8" rtl="0" algn="ctr">
              <a:lnSpc>
                <a:spcPct val="100000"/>
              </a:lnSpc>
              <a:spcBef>
                <a:spcPts val="0"/>
              </a:spcBef>
              <a:spcAft>
                <a:spcPts val="0"/>
              </a:spcAft>
              <a:buClr>
                <a:schemeClr val="dk1"/>
              </a:buClr>
              <a:buSzPts val="1200"/>
              <a:buChar char="■"/>
              <a:defRPr sz="1200"/>
            </a:lvl9pPr>
          </a:lstStyle>
          <a:p/>
        </p:txBody>
      </p:sp>
      <p:sp>
        <p:nvSpPr>
          <p:cNvPr id="487" name="Google Shape;487;p40"/>
          <p:cNvSpPr txBox="1"/>
          <p:nvPr>
            <p:ph type="title"/>
          </p:nvPr>
        </p:nvSpPr>
        <p:spPr>
          <a:xfrm>
            <a:off x="617200" y="555275"/>
            <a:ext cx="79095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grpSp>
        <p:nvGrpSpPr>
          <p:cNvPr id="488" name="Google Shape;488;p40"/>
          <p:cNvGrpSpPr/>
          <p:nvPr/>
        </p:nvGrpSpPr>
        <p:grpSpPr>
          <a:xfrm>
            <a:off x="561332" y="545000"/>
            <a:ext cx="8084688" cy="858218"/>
            <a:chOff x="561332" y="545000"/>
            <a:chExt cx="8084688" cy="858218"/>
          </a:xfrm>
        </p:grpSpPr>
        <p:sp>
          <p:nvSpPr>
            <p:cNvPr id="489" name="Google Shape;489;p40"/>
            <p:cNvSpPr/>
            <p:nvPr/>
          </p:nvSpPr>
          <p:spPr>
            <a:xfrm>
              <a:off x="572826" y="778416"/>
              <a:ext cx="198071" cy="151896"/>
            </a:xfrm>
            <a:custGeom>
              <a:rect b="b" l="l" r="r" t="t"/>
              <a:pathLst>
                <a:path extrusionOk="0" h="4612" w="6014">
                  <a:moveTo>
                    <a:pt x="2460" y="1"/>
                  </a:moveTo>
                  <a:cubicBezTo>
                    <a:pt x="1907" y="1"/>
                    <a:pt x="1364" y="205"/>
                    <a:pt x="950" y="677"/>
                  </a:cubicBezTo>
                  <a:cubicBezTo>
                    <a:pt x="0" y="1785"/>
                    <a:pt x="254" y="3305"/>
                    <a:pt x="1109" y="4350"/>
                  </a:cubicBezTo>
                  <a:lnTo>
                    <a:pt x="1109" y="4382"/>
                  </a:lnTo>
                  <a:cubicBezTo>
                    <a:pt x="1172" y="4382"/>
                    <a:pt x="1221" y="4368"/>
                    <a:pt x="1275" y="4368"/>
                  </a:cubicBezTo>
                  <a:cubicBezTo>
                    <a:pt x="1302" y="4368"/>
                    <a:pt x="1330" y="4372"/>
                    <a:pt x="1362" y="4382"/>
                  </a:cubicBezTo>
                  <a:cubicBezTo>
                    <a:pt x="1707" y="4540"/>
                    <a:pt x="2062" y="4611"/>
                    <a:pt x="2407" y="4611"/>
                  </a:cubicBezTo>
                  <a:cubicBezTo>
                    <a:pt x="4347" y="4611"/>
                    <a:pt x="6013" y="2375"/>
                    <a:pt x="4212" y="708"/>
                  </a:cubicBezTo>
                  <a:cubicBezTo>
                    <a:pt x="3739" y="269"/>
                    <a:pt x="3093" y="1"/>
                    <a:pt x="2460"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40"/>
            <p:cNvSpPr/>
            <p:nvPr/>
          </p:nvSpPr>
          <p:spPr>
            <a:xfrm>
              <a:off x="561332" y="757370"/>
              <a:ext cx="207622" cy="195535"/>
            </a:xfrm>
            <a:custGeom>
              <a:rect b="b" l="l" r="r" t="t"/>
              <a:pathLst>
                <a:path extrusionOk="0" h="5937" w="6304">
                  <a:moveTo>
                    <a:pt x="2888" y="705"/>
                  </a:moveTo>
                  <a:cubicBezTo>
                    <a:pt x="3466" y="705"/>
                    <a:pt x="4078" y="952"/>
                    <a:pt x="4561" y="1379"/>
                  </a:cubicBezTo>
                  <a:cubicBezTo>
                    <a:pt x="5385" y="2171"/>
                    <a:pt x="5575" y="3153"/>
                    <a:pt x="4973" y="4039"/>
                  </a:cubicBezTo>
                  <a:cubicBezTo>
                    <a:pt x="4555" y="4689"/>
                    <a:pt x="3712" y="5220"/>
                    <a:pt x="2780" y="5220"/>
                  </a:cubicBezTo>
                  <a:cubicBezTo>
                    <a:pt x="2440" y="5220"/>
                    <a:pt x="2089" y="5150"/>
                    <a:pt x="1743" y="4989"/>
                  </a:cubicBezTo>
                  <a:cubicBezTo>
                    <a:pt x="1695" y="4974"/>
                    <a:pt x="1656" y="4966"/>
                    <a:pt x="1624" y="4966"/>
                  </a:cubicBezTo>
                  <a:cubicBezTo>
                    <a:pt x="1592" y="4966"/>
                    <a:pt x="1569" y="4974"/>
                    <a:pt x="1553" y="4989"/>
                  </a:cubicBezTo>
                  <a:cubicBezTo>
                    <a:pt x="698" y="4039"/>
                    <a:pt x="349" y="2488"/>
                    <a:pt x="1331" y="1347"/>
                  </a:cubicBezTo>
                  <a:cubicBezTo>
                    <a:pt x="1711" y="936"/>
                    <a:pt x="2123" y="714"/>
                    <a:pt x="2693" y="714"/>
                  </a:cubicBezTo>
                  <a:cubicBezTo>
                    <a:pt x="2757" y="708"/>
                    <a:pt x="2822" y="705"/>
                    <a:pt x="2888" y="705"/>
                  </a:cubicBezTo>
                  <a:close/>
                  <a:moveTo>
                    <a:pt x="2840" y="1"/>
                  </a:moveTo>
                  <a:cubicBezTo>
                    <a:pt x="2185" y="1"/>
                    <a:pt x="1534" y="227"/>
                    <a:pt x="1014" y="746"/>
                  </a:cubicBezTo>
                  <a:cubicBezTo>
                    <a:pt x="349" y="1379"/>
                    <a:pt x="1" y="2424"/>
                    <a:pt x="128" y="3406"/>
                  </a:cubicBezTo>
                  <a:cubicBezTo>
                    <a:pt x="191" y="4229"/>
                    <a:pt x="603" y="4863"/>
                    <a:pt x="1236" y="5274"/>
                  </a:cubicBezTo>
                  <a:cubicBezTo>
                    <a:pt x="1268" y="5274"/>
                    <a:pt x="1268" y="5306"/>
                    <a:pt x="1299" y="5306"/>
                  </a:cubicBezTo>
                  <a:cubicBezTo>
                    <a:pt x="1299" y="5369"/>
                    <a:pt x="1331" y="5496"/>
                    <a:pt x="1426" y="5528"/>
                  </a:cubicBezTo>
                  <a:cubicBezTo>
                    <a:pt x="1458" y="5559"/>
                    <a:pt x="1489" y="5559"/>
                    <a:pt x="1553" y="5623"/>
                  </a:cubicBezTo>
                  <a:cubicBezTo>
                    <a:pt x="1956" y="5839"/>
                    <a:pt x="2390" y="5936"/>
                    <a:pt x="2822" y="5936"/>
                  </a:cubicBezTo>
                  <a:cubicBezTo>
                    <a:pt x="3784" y="5936"/>
                    <a:pt x="4742" y="5457"/>
                    <a:pt x="5353" y="4736"/>
                  </a:cubicBezTo>
                  <a:cubicBezTo>
                    <a:pt x="6303" y="3596"/>
                    <a:pt x="6145" y="1918"/>
                    <a:pt x="4973" y="872"/>
                  </a:cubicBezTo>
                  <a:cubicBezTo>
                    <a:pt x="4815" y="714"/>
                    <a:pt x="4593" y="556"/>
                    <a:pt x="4403" y="429"/>
                  </a:cubicBezTo>
                  <a:cubicBezTo>
                    <a:pt x="3929" y="156"/>
                    <a:pt x="3383" y="1"/>
                    <a:pt x="284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40"/>
            <p:cNvSpPr/>
            <p:nvPr/>
          </p:nvSpPr>
          <p:spPr>
            <a:xfrm>
              <a:off x="614556" y="881109"/>
              <a:ext cx="71996" cy="26117"/>
            </a:xfrm>
            <a:custGeom>
              <a:rect b="b" l="l" r="r" t="t"/>
              <a:pathLst>
                <a:path extrusionOk="0" h="793" w="2186">
                  <a:moveTo>
                    <a:pt x="255" y="1"/>
                  </a:moveTo>
                  <a:cubicBezTo>
                    <a:pt x="202" y="1"/>
                    <a:pt x="155" y="15"/>
                    <a:pt x="127" y="29"/>
                  </a:cubicBezTo>
                  <a:lnTo>
                    <a:pt x="95" y="92"/>
                  </a:lnTo>
                  <a:cubicBezTo>
                    <a:pt x="0" y="156"/>
                    <a:pt x="0" y="251"/>
                    <a:pt x="95" y="314"/>
                  </a:cubicBezTo>
                  <a:cubicBezTo>
                    <a:pt x="330" y="608"/>
                    <a:pt x="701" y="792"/>
                    <a:pt x="1108" y="792"/>
                  </a:cubicBezTo>
                  <a:cubicBezTo>
                    <a:pt x="1139" y="792"/>
                    <a:pt x="1171" y="791"/>
                    <a:pt x="1204" y="789"/>
                  </a:cubicBezTo>
                  <a:cubicBezTo>
                    <a:pt x="1584" y="757"/>
                    <a:pt x="1900" y="599"/>
                    <a:pt x="2090" y="282"/>
                  </a:cubicBezTo>
                  <a:cubicBezTo>
                    <a:pt x="2185" y="187"/>
                    <a:pt x="2154" y="92"/>
                    <a:pt x="2059" y="29"/>
                  </a:cubicBezTo>
                  <a:lnTo>
                    <a:pt x="2027" y="29"/>
                  </a:lnTo>
                  <a:cubicBezTo>
                    <a:pt x="1992" y="17"/>
                    <a:pt x="1962" y="10"/>
                    <a:pt x="1935" y="10"/>
                  </a:cubicBezTo>
                  <a:cubicBezTo>
                    <a:pt x="1890" y="10"/>
                    <a:pt x="1857" y="32"/>
                    <a:pt x="1837" y="92"/>
                  </a:cubicBezTo>
                  <a:cubicBezTo>
                    <a:pt x="1615" y="282"/>
                    <a:pt x="1362" y="409"/>
                    <a:pt x="1077" y="409"/>
                  </a:cubicBezTo>
                  <a:cubicBezTo>
                    <a:pt x="792" y="409"/>
                    <a:pt x="602" y="282"/>
                    <a:pt x="443" y="92"/>
                  </a:cubicBezTo>
                  <a:cubicBezTo>
                    <a:pt x="391" y="22"/>
                    <a:pt x="319" y="1"/>
                    <a:pt x="255"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40"/>
            <p:cNvSpPr/>
            <p:nvPr/>
          </p:nvSpPr>
          <p:spPr>
            <a:xfrm>
              <a:off x="7874110" y="566046"/>
              <a:ext cx="197972" cy="151534"/>
            </a:xfrm>
            <a:custGeom>
              <a:rect b="b" l="l" r="r" t="t"/>
              <a:pathLst>
                <a:path extrusionOk="0" h="4601" w="6011">
                  <a:moveTo>
                    <a:pt x="2473" y="1"/>
                  </a:moveTo>
                  <a:cubicBezTo>
                    <a:pt x="1916" y="1"/>
                    <a:pt x="1367" y="203"/>
                    <a:pt x="951" y="664"/>
                  </a:cubicBezTo>
                  <a:cubicBezTo>
                    <a:pt x="1" y="1773"/>
                    <a:pt x="254" y="3325"/>
                    <a:pt x="1109" y="4338"/>
                  </a:cubicBezTo>
                  <a:lnTo>
                    <a:pt x="1109" y="4370"/>
                  </a:lnTo>
                  <a:cubicBezTo>
                    <a:pt x="1173" y="4370"/>
                    <a:pt x="1222" y="4356"/>
                    <a:pt x="1276" y="4356"/>
                  </a:cubicBezTo>
                  <a:cubicBezTo>
                    <a:pt x="1303" y="4356"/>
                    <a:pt x="1331" y="4359"/>
                    <a:pt x="1363" y="4370"/>
                  </a:cubicBezTo>
                  <a:cubicBezTo>
                    <a:pt x="1710" y="4529"/>
                    <a:pt x="2068" y="4601"/>
                    <a:pt x="2416" y="4601"/>
                  </a:cubicBezTo>
                  <a:cubicBezTo>
                    <a:pt x="4352" y="4601"/>
                    <a:pt x="6011" y="2387"/>
                    <a:pt x="4213" y="696"/>
                  </a:cubicBezTo>
                  <a:cubicBezTo>
                    <a:pt x="3742" y="259"/>
                    <a:pt x="3103" y="1"/>
                    <a:pt x="24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40"/>
            <p:cNvSpPr/>
            <p:nvPr/>
          </p:nvSpPr>
          <p:spPr>
            <a:xfrm>
              <a:off x="7862648" y="545000"/>
              <a:ext cx="207589" cy="195601"/>
            </a:xfrm>
            <a:custGeom>
              <a:rect b="b" l="l" r="r" t="t"/>
              <a:pathLst>
                <a:path extrusionOk="0" h="5939" w="6303">
                  <a:moveTo>
                    <a:pt x="2812" y="667"/>
                  </a:moveTo>
                  <a:cubicBezTo>
                    <a:pt x="3412" y="667"/>
                    <a:pt x="4056" y="890"/>
                    <a:pt x="4561" y="1335"/>
                  </a:cubicBezTo>
                  <a:cubicBezTo>
                    <a:pt x="5384" y="2127"/>
                    <a:pt x="5574" y="3108"/>
                    <a:pt x="4972" y="3995"/>
                  </a:cubicBezTo>
                  <a:cubicBezTo>
                    <a:pt x="4558" y="4664"/>
                    <a:pt x="3723" y="5181"/>
                    <a:pt x="2799" y="5181"/>
                  </a:cubicBezTo>
                  <a:cubicBezTo>
                    <a:pt x="2453" y="5181"/>
                    <a:pt x="2095" y="5109"/>
                    <a:pt x="1742" y="4945"/>
                  </a:cubicBezTo>
                  <a:cubicBezTo>
                    <a:pt x="1695" y="4929"/>
                    <a:pt x="1655" y="4922"/>
                    <a:pt x="1623" y="4922"/>
                  </a:cubicBezTo>
                  <a:cubicBezTo>
                    <a:pt x="1592" y="4922"/>
                    <a:pt x="1568" y="4929"/>
                    <a:pt x="1552" y="4945"/>
                  </a:cubicBezTo>
                  <a:cubicBezTo>
                    <a:pt x="697" y="4027"/>
                    <a:pt x="349" y="2475"/>
                    <a:pt x="1331" y="1303"/>
                  </a:cubicBezTo>
                  <a:cubicBezTo>
                    <a:pt x="1711" y="892"/>
                    <a:pt x="2122" y="670"/>
                    <a:pt x="2692" y="670"/>
                  </a:cubicBezTo>
                  <a:cubicBezTo>
                    <a:pt x="2732" y="668"/>
                    <a:pt x="2772" y="667"/>
                    <a:pt x="2812" y="667"/>
                  </a:cubicBezTo>
                  <a:close/>
                  <a:moveTo>
                    <a:pt x="2824" y="1"/>
                  </a:moveTo>
                  <a:cubicBezTo>
                    <a:pt x="2175" y="1"/>
                    <a:pt x="1529" y="218"/>
                    <a:pt x="1014" y="733"/>
                  </a:cubicBezTo>
                  <a:cubicBezTo>
                    <a:pt x="349" y="1367"/>
                    <a:pt x="0" y="2412"/>
                    <a:pt x="127" y="3394"/>
                  </a:cubicBezTo>
                  <a:cubicBezTo>
                    <a:pt x="190" y="4217"/>
                    <a:pt x="602" y="4850"/>
                    <a:pt x="1236" y="5262"/>
                  </a:cubicBezTo>
                  <a:cubicBezTo>
                    <a:pt x="1267" y="5262"/>
                    <a:pt x="1267" y="5294"/>
                    <a:pt x="1299" y="5294"/>
                  </a:cubicBezTo>
                  <a:cubicBezTo>
                    <a:pt x="1299" y="5389"/>
                    <a:pt x="1331" y="5484"/>
                    <a:pt x="1426" y="5547"/>
                  </a:cubicBezTo>
                  <a:cubicBezTo>
                    <a:pt x="1457" y="5579"/>
                    <a:pt x="1489" y="5579"/>
                    <a:pt x="1552" y="5610"/>
                  </a:cubicBezTo>
                  <a:cubicBezTo>
                    <a:pt x="1958" y="5838"/>
                    <a:pt x="2395" y="5939"/>
                    <a:pt x="2831" y="5939"/>
                  </a:cubicBezTo>
                  <a:cubicBezTo>
                    <a:pt x="3789" y="5939"/>
                    <a:pt x="4743" y="5452"/>
                    <a:pt x="5353" y="4755"/>
                  </a:cubicBezTo>
                  <a:cubicBezTo>
                    <a:pt x="6303" y="3584"/>
                    <a:pt x="6144" y="1937"/>
                    <a:pt x="4972" y="860"/>
                  </a:cubicBezTo>
                  <a:cubicBezTo>
                    <a:pt x="4814" y="702"/>
                    <a:pt x="4592" y="543"/>
                    <a:pt x="4402" y="417"/>
                  </a:cubicBezTo>
                  <a:cubicBezTo>
                    <a:pt x="3924" y="156"/>
                    <a:pt x="3373" y="1"/>
                    <a:pt x="282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40"/>
            <p:cNvSpPr/>
            <p:nvPr/>
          </p:nvSpPr>
          <p:spPr>
            <a:xfrm>
              <a:off x="7915840" y="668476"/>
              <a:ext cx="71996" cy="26216"/>
            </a:xfrm>
            <a:custGeom>
              <a:rect b="b" l="l" r="r" t="t"/>
              <a:pathLst>
                <a:path extrusionOk="0" h="796" w="2186">
                  <a:moveTo>
                    <a:pt x="286" y="1"/>
                  </a:moveTo>
                  <a:cubicBezTo>
                    <a:pt x="230" y="1"/>
                    <a:pt x="175" y="25"/>
                    <a:pt x="127" y="56"/>
                  </a:cubicBezTo>
                  <a:lnTo>
                    <a:pt x="96" y="88"/>
                  </a:lnTo>
                  <a:cubicBezTo>
                    <a:pt x="1" y="151"/>
                    <a:pt x="1" y="246"/>
                    <a:pt x="96" y="310"/>
                  </a:cubicBezTo>
                  <a:cubicBezTo>
                    <a:pt x="320" y="590"/>
                    <a:pt x="668" y="795"/>
                    <a:pt x="1052" y="795"/>
                  </a:cubicBezTo>
                  <a:cubicBezTo>
                    <a:pt x="1102" y="795"/>
                    <a:pt x="1153" y="792"/>
                    <a:pt x="1204" y="785"/>
                  </a:cubicBezTo>
                  <a:cubicBezTo>
                    <a:pt x="1584" y="753"/>
                    <a:pt x="1901" y="595"/>
                    <a:pt x="2091" y="278"/>
                  </a:cubicBezTo>
                  <a:cubicBezTo>
                    <a:pt x="2186" y="215"/>
                    <a:pt x="2154" y="88"/>
                    <a:pt x="2059" y="56"/>
                  </a:cubicBezTo>
                  <a:lnTo>
                    <a:pt x="2027" y="56"/>
                  </a:lnTo>
                  <a:cubicBezTo>
                    <a:pt x="1985" y="28"/>
                    <a:pt x="1948" y="12"/>
                    <a:pt x="1918" y="12"/>
                  </a:cubicBezTo>
                  <a:cubicBezTo>
                    <a:pt x="1882" y="12"/>
                    <a:pt x="1855" y="36"/>
                    <a:pt x="1837" y="88"/>
                  </a:cubicBezTo>
                  <a:cubicBezTo>
                    <a:pt x="1616" y="278"/>
                    <a:pt x="1362" y="405"/>
                    <a:pt x="1077" y="405"/>
                  </a:cubicBezTo>
                  <a:cubicBezTo>
                    <a:pt x="792" y="405"/>
                    <a:pt x="602" y="278"/>
                    <a:pt x="444" y="88"/>
                  </a:cubicBezTo>
                  <a:cubicBezTo>
                    <a:pt x="396" y="25"/>
                    <a:pt x="341" y="1"/>
                    <a:pt x="28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40"/>
            <p:cNvSpPr/>
            <p:nvPr/>
          </p:nvSpPr>
          <p:spPr>
            <a:xfrm>
              <a:off x="7788693" y="1228235"/>
              <a:ext cx="199125" cy="152061"/>
            </a:xfrm>
            <a:custGeom>
              <a:rect b="b" l="l" r="r" t="t"/>
              <a:pathLst>
                <a:path extrusionOk="0" h="4617" w="6046">
                  <a:moveTo>
                    <a:pt x="2476" y="0"/>
                  </a:moveTo>
                  <a:cubicBezTo>
                    <a:pt x="1923" y="0"/>
                    <a:pt x="1381" y="203"/>
                    <a:pt x="982" y="661"/>
                  </a:cubicBezTo>
                  <a:cubicBezTo>
                    <a:pt x="1" y="1769"/>
                    <a:pt x="254" y="3321"/>
                    <a:pt x="1141" y="4366"/>
                  </a:cubicBezTo>
                  <a:lnTo>
                    <a:pt x="1141" y="4398"/>
                  </a:lnTo>
                  <a:cubicBezTo>
                    <a:pt x="1183" y="4398"/>
                    <a:pt x="1239" y="4384"/>
                    <a:pt x="1291" y="4384"/>
                  </a:cubicBezTo>
                  <a:cubicBezTo>
                    <a:pt x="1317" y="4384"/>
                    <a:pt x="1341" y="4387"/>
                    <a:pt x="1362" y="4398"/>
                  </a:cubicBezTo>
                  <a:cubicBezTo>
                    <a:pt x="1707" y="4549"/>
                    <a:pt x="2059" y="4617"/>
                    <a:pt x="2403" y="4617"/>
                  </a:cubicBezTo>
                  <a:cubicBezTo>
                    <a:pt x="4369" y="4617"/>
                    <a:pt x="6045" y="2395"/>
                    <a:pt x="4213" y="724"/>
                  </a:cubicBezTo>
                  <a:cubicBezTo>
                    <a:pt x="3756" y="267"/>
                    <a:pt x="3109" y="0"/>
                    <a:pt x="2476"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40"/>
            <p:cNvSpPr/>
            <p:nvPr/>
          </p:nvSpPr>
          <p:spPr>
            <a:xfrm>
              <a:off x="7778253" y="1207716"/>
              <a:ext cx="205514" cy="195502"/>
            </a:xfrm>
            <a:custGeom>
              <a:rect b="b" l="l" r="r" t="t"/>
              <a:pathLst>
                <a:path extrusionOk="0" h="5936" w="6240">
                  <a:moveTo>
                    <a:pt x="2887" y="704"/>
                  </a:moveTo>
                  <a:cubicBezTo>
                    <a:pt x="3466" y="704"/>
                    <a:pt x="4074" y="952"/>
                    <a:pt x="4530" y="1379"/>
                  </a:cubicBezTo>
                  <a:cubicBezTo>
                    <a:pt x="5385" y="2171"/>
                    <a:pt x="5575" y="3152"/>
                    <a:pt x="4973" y="4039"/>
                  </a:cubicBezTo>
                  <a:cubicBezTo>
                    <a:pt x="4530" y="4691"/>
                    <a:pt x="3694" y="5206"/>
                    <a:pt x="2765" y="5206"/>
                  </a:cubicBezTo>
                  <a:cubicBezTo>
                    <a:pt x="2432" y="5206"/>
                    <a:pt x="2086" y="5140"/>
                    <a:pt x="1743" y="4989"/>
                  </a:cubicBezTo>
                  <a:cubicBezTo>
                    <a:pt x="1695" y="4957"/>
                    <a:pt x="1656" y="4942"/>
                    <a:pt x="1620" y="4942"/>
                  </a:cubicBezTo>
                  <a:cubicBezTo>
                    <a:pt x="1584" y="4942"/>
                    <a:pt x="1553" y="4957"/>
                    <a:pt x="1521" y="4989"/>
                  </a:cubicBezTo>
                  <a:cubicBezTo>
                    <a:pt x="698" y="4039"/>
                    <a:pt x="349" y="2487"/>
                    <a:pt x="1331" y="1347"/>
                  </a:cubicBezTo>
                  <a:cubicBezTo>
                    <a:pt x="1679" y="935"/>
                    <a:pt x="2123" y="714"/>
                    <a:pt x="2693" y="714"/>
                  </a:cubicBezTo>
                  <a:cubicBezTo>
                    <a:pt x="2757" y="707"/>
                    <a:pt x="2822" y="704"/>
                    <a:pt x="2887" y="704"/>
                  </a:cubicBezTo>
                  <a:close/>
                  <a:moveTo>
                    <a:pt x="2803" y="0"/>
                  </a:moveTo>
                  <a:cubicBezTo>
                    <a:pt x="2153" y="0"/>
                    <a:pt x="1502" y="226"/>
                    <a:pt x="983" y="745"/>
                  </a:cubicBezTo>
                  <a:cubicBezTo>
                    <a:pt x="349" y="1379"/>
                    <a:pt x="1" y="2392"/>
                    <a:pt x="64" y="3406"/>
                  </a:cubicBezTo>
                  <a:cubicBezTo>
                    <a:pt x="159" y="4229"/>
                    <a:pt x="539" y="4862"/>
                    <a:pt x="1173" y="5242"/>
                  </a:cubicBezTo>
                  <a:cubicBezTo>
                    <a:pt x="1204" y="5242"/>
                    <a:pt x="1204" y="5306"/>
                    <a:pt x="1268" y="5306"/>
                  </a:cubicBezTo>
                  <a:cubicBezTo>
                    <a:pt x="1268" y="5369"/>
                    <a:pt x="1299" y="5496"/>
                    <a:pt x="1363" y="5527"/>
                  </a:cubicBezTo>
                  <a:cubicBezTo>
                    <a:pt x="1426" y="5559"/>
                    <a:pt x="1458" y="5559"/>
                    <a:pt x="1489" y="5622"/>
                  </a:cubicBezTo>
                  <a:cubicBezTo>
                    <a:pt x="1892" y="5839"/>
                    <a:pt x="2329" y="5936"/>
                    <a:pt x="2765" y="5936"/>
                  </a:cubicBezTo>
                  <a:cubicBezTo>
                    <a:pt x="3734" y="5936"/>
                    <a:pt x="4700" y="5456"/>
                    <a:pt x="5290" y="4736"/>
                  </a:cubicBezTo>
                  <a:cubicBezTo>
                    <a:pt x="6240" y="3596"/>
                    <a:pt x="6081" y="1917"/>
                    <a:pt x="4941" y="872"/>
                  </a:cubicBezTo>
                  <a:cubicBezTo>
                    <a:pt x="4783" y="682"/>
                    <a:pt x="4530" y="555"/>
                    <a:pt x="4340" y="429"/>
                  </a:cubicBezTo>
                  <a:cubicBezTo>
                    <a:pt x="3880" y="156"/>
                    <a:pt x="3342" y="0"/>
                    <a:pt x="280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40"/>
            <p:cNvSpPr/>
            <p:nvPr/>
          </p:nvSpPr>
          <p:spPr>
            <a:xfrm>
              <a:off x="7831444" y="1331324"/>
              <a:ext cx="69921" cy="26249"/>
            </a:xfrm>
            <a:custGeom>
              <a:rect b="b" l="l" r="r" t="t"/>
              <a:pathLst>
                <a:path extrusionOk="0" h="797" w="2123">
                  <a:moveTo>
                    <a:pt x="242" y="1"/>
                  </a:moveTo>
                  <a:cubicBezTo>
                    <a:pt x="183" y="1"/>
                    <a:pt x="128" y="17"/>
                    <a:pt x="96" y="33"/>
                  </a:cubicBezTo>
                  <a:lnTo>
                    <a:pt x="33" y="64"/>
                  </a:lnTo>
                  <a:cubicBezTo>
                    <a:pt x="1" y="159"/>
                    <a:pt x="1" y="223"/>
                    <a:pt x="33" y="318"/>
                  </a:cubicBezTo>
                  <a:cubicBezTo>
                    <a:pt x="297" y="611"/>
                    <a:pt x="643" y="796"/>
                    <a:pt x="1046" y="796"/>
                  </a:cubicBezTo>
                  <a:cubicBezTo>
                    <a:pt x="1077" y="796"/>
                    <a:pt x="1109" y="795"/>
                    <a:pt x="1141" y="793"/>
                  </a:cubicBezTo>
                  <a:cubicBezTo>
                    <a:pt x="1553" y="761"/>
                    <a:pt x="1869" y="603"/>
                    <a:pt x="2059" y="286"/>
                  </a:cubicBezTo>
                  <a:cubicBezTo>
                    <a:pt x="2123" y="191"/>
                    <a:pt x="2091" y="64"/>
                    <a:pt x="2028" y="33"/>
                  </a:cubicBezTo>
                  <a:lnTo>
                    <a:pt x="1996" y="33"/>
                  </a:lnTo>
                  <a:cubicBezTo>
                    <a:pt x="1957" y="19"/>
                    <a:pt x="1917" y="12"/>
                    <a:pt x="1883" y="12"/>
                  </a:cubicBezTo>
                  <a:cubicBezTo>
                    <a:pt x="1833" y="12"/>
                    <a:pt x="1793" y="27"/>
                    <a:pt x="1774" y="64"/>
                  </a:cubicBezTo>
                  <a:cubicBezTo>
                    <a:pt x="1584" y="286"/>
                    <a:pt x="1299" y="381"/>
                    <a:pt x="1014" y="381"/>
                  </a:cubicBezTo>
                  <a:cubicBezTo>
                    <a:pt x="761" y="381"/>
                    <a:pt x="539" y="286"/>
                    <a:pt x="413" y="64"/>
                  </a:cubicBezTo>
                  <a:cubicBezTo>
                    <a:pt x="365" y="17"/>
                    <a:pt x="302" y="1"/>
                    <a:pt x="24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40"/>
            <p:cNvSpPr/>
            <p:nvPr/>
          </p:nvSpPr>
          <p:spPr>
            <a:xfrm>
              <a:off x="8447784" y="1141927"/>
              <a:ext cx="198236" cy="152061"/>
            </a:xfrm>
            <a:custGeom>
              <a:rect b="b" l="l" r="r" t="t"/>
              <a:pathLst>
                <a:path extrusionOk="0" h="4617" w="6019">
                  <a:moveTo>
                    <a:pt x="2460" y="0"/>
                  </a:moveTo>
                  <a:cubicBezTo>
                    <a:pt x="1908" y="0"/>
                    <a:pt x="1364" y="203"/>
                    <a:pt x="951" y="661"/>
                  </a:cubicBezTo>
                  <a:cubicBezTo>
                    <a:pt x="1" y="1769"/>
                    <a:pt x="254" y="3321"/>
                    <a:pt x="1109" y="4366"/>
                  </a:cubicBezTo>
                  <a:lnTo>
                    <a:pt x="1109" y="4398"/>
                  </a:lnTo>
                  <a:cubicBezTo>
                    <a:pt x="1173" y="4398"/>
                    <a:pt x="1222" y="4383"/>
                    <a:pt x="1276" y="4383"/>
                  </a:cubicBezTo>
                  <a:cubicBezTo>
                    <a:pt x="1303" y="4383"/>
                    <a:pt x="1331" y="4387"/>
                    <a:pt x="1363" y="4398"/>
                  </a:cubicBezTo>
                  <a:cubicBezTo>
                    <a:pt x="1702" y="4548"/>
                    <a:pt x="2051" y="4616"/>
                    <a:pt x="2392" y="4616"/>
                  </a:cubicBezTo>
                  <a:cubicBezTo>
                    <a:pt x="4338" y="4616"/>
                    <a:pt x="6019" y="2395"/>
                    <a:pt x="4213" y="724"/>
                  </a:cubicBezTo>
                  <a:cubicBezTo>
                    <a:pt x="3739" y="267"/>
                    <a:pt x="3094" y="0"/>
                    <a:pt x="246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40"/>
            <p:cNvSpPr/>
            <p:nvPr/>
          </p:nvSpPr>
          <p:spPr>
            <a:xfrm>
              <a:off x="8436322" y="1121408"/>
              <a:ext cx="207589" cy="195502"/>
            </a:xfrm>
            <a:custGeom>
              <a:rect b="b" l="l" r="r" t="t"/>
              <a:pathLst>
                <a:path extrusionOk="0" h="5936" w="6303">
                  <a:moveTo>
                    <a:pt x="2888" y="704"/>
                  </a:moveTo>
                  <a:cubicBezTo>
                    <a:pt x="3471" y="704"/>
                    <a:pt x="4106" y="952"/>
                    <a:pt x="4561" y="1379"/>
                  </a:cubicBezTo>
                  <a:cubicBezTo>
                    <a:pt x="5384" y="2170"/>
                    <a:pt x="5574" y="3152"/>
                    <a:pt x="4972" y="4039"/>
                  </a:cubicBezTo>
                  <a:cubicBezTo>
                    <a:pt x="4553" y="4691"/>
                    <a:pt x="3706" y="5206"/>
                    <a:pt x="2770" y="5206"/>
                  </a:cubicBezTo>
                  <a:cubicBezTo>
                    <a:pt x="2433" y="5206"/>
                    <a:pt x="2086" y="5140"/>
                    <a:pt x="1742" y="4989"/>
                  </a:cubicBezTo>
                  <a:cubicBezTo>
                    <a:pt x="1711" y="4957"/>
                    <a:pt x="1671" y="4941"/>
                    <a:pt x="1635" y="4941"/>
                  </a:cubicBezTo>
                  <a:cubicBezTo>
                    <a:pt x="1600" y="4941"/>
                    <a:pt x="1568" y="4957"/>
                    <a:pt x="1552" y="4989"/>
                  </a:cubicBezTo>
                  <a:cubicBezTo>
                    <a:pt x="697" y="4039"/>
                    <a:pt x="349" y="2487"/>
                    <a:pt x="1331" y="1347"/>
                  </a:cubicBezTo>
                  <a:cubicBezTo>
                    <a:pt x="1711" y="935"/>
                    <a:pt x="2122" y="714"/>
                    <a:pt x="2692" y="714"/>
                  </a:cubicBezTo>
                  <a:cubicBezTo>
                    <a:pt x="2757" y="707"/>
                    <a:pt x="2822" y="704"/>
                    <a:pt x="2888" y="704"/>
                  </a:cubicBezTo>
                  <a:close/>
                  <a:moveTo>
                    <a:pt x="2839" y="0"/>
                  </a:moveTo>
                  <a:cubicBezTo>
                    <a:pt x="2185" y="0"/>
                    <a:pt x="1533" y="226"/>
                    <a:pt x="1014" y="745"/>
                  </a:cubicBezTo>
                  <a:cubicBezTo>
                    <a:pt x="349" y="1379"/>
                    <a:pt x="0" y="2392"/>
                    <a:pt x="127" y="3405"/>
                  </a:cubicBezTo>
                  <a:cubicBezTo>
                    <a:pt x="190" y="4229"/>
                    <a:pt x="602" y="4862"/>
                    <a:pt x="1236" y="5242"/>
                  </a:cubicBezTo>
                  <a:cubicBezTo>
                    <a:pt x="1267" y="5242"/>
                    <a:pt x="1267" y="5306"/>
                    <a:pt x="1299" y="5306"/>
                  </a:cubicBezTo>
                  <a:cubicBezTo>
                    <a:pt x="1299" y="5369"/>
                    <a:pt x="1331" y="5496"/>
                    <a:pt x="1426" y="5527"/>
                  </a:cubicBezTo>
                  <a:cubicBezTo>
                    <a:pt x="1457" y="5559"/>
                    <a:pt x="1489" y="5559"/>
                    <a:pt x="1552" y="5622"/>
                  </a:cubicBezTo>
                  <a:cubicBezTo>
                    <a:pt x="1955" y="5839"/>
                    <a:pt x="2389" y="5936"/>
                    <a:pt x="2822" y="5936"/>
                  </a:cubicBezTo>
                  <a:cubicBezTo>
                    <a:pt x="3783" y="5936"/>
                    <a:pt x="4741" y="5456"/>
                    <a:pt x="5352" y="4735"/>
                  </a:cubicBezTo>
                  <a:cubicBezTo>
                    <a:pt x="6303" y="3595"/>
                    <a:pt x="6144" y="1917"/>
                    <a:pt x="4972" y="872"/>
                  </a:cubicBezTo>
                  <a:cubicBezTo>
                    <a:pt x="4814" y="714"/>
                    <a:pt x="4592" y="555"/>
                    <a:pt x="4402" y="429"/>
                  </a:cubicBezTo>
                  <a:cubicBezTo>
                    <a:pt x="3928" y="156"/>
                    <a:pt x="3383" y="0"/>
                    <a:pt x="283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40"/>
            <p:cNvSpPr/>
            <p:nvPr/>
          </p:nvSpPr>
          <p:spPr>
            <a:xfrm>
              <a:off x="8489514" y="1245016"/>
              <a:ext cx="71996" cy="26216"/>
            </a:xfrm>
            <a:custGeom>
              <a:rect b="b" l="l" r="r" t="t"/>
              <a:pathLst>
                <a:path extrusionOk="0" h="796" w="2186">
                  <a:moveTo>
                    <a:pt x="286" y="1"/>
                  </a:moveTo>
                  <a:cubicBezTo>
                    <a:pt x="230" y="1"/>
                    <a:pt x="175" y="17"/>
                    <a:pt x="127" y="32"/>
                  </a:cubicBezTo>
                  <a:lnTo>
                    <a:pt x="96" y="64"/>
                  </a:lnTo>
                  <a:cubicBezTo>
                    <a:pt x="1" y="159"/>
                    <a:pt x="1" y="222"/>
                    <a:pt x="96" y="317"/>
                  </a:cubicBezTo>
                  <a:cubicBezTo>
                    <a:pt x="331" y="611"/>
                    <a:pt x="702" y="796"/>
                    <a:pt x="1108" y="796"/>
                  </a:cubicBezTo>
                  <a:cubicBezTo>
                    <a:pt x="1140" y="796"/>
                    <a:pt x="1172" y="795"/>
                    <a:pt x="1204" y="792"/>
                  </a:cubicBezTo>
                  <a:cubicBezTo>
                    <a:pt x="1584" y="761"/>
                    <a:pt x="1901" y="602"/>
                    <a:pt x="2091" y="286"/>
                  </a:cubicBezTo>
                  <a:cubicBezTo>
                    <a:pt x="2186" y="191"/>
                    <a:pt x="2154" y="64"/>
                    <a:pt x="2059" y="32"/>
                  </a:cubicBezTo>
                  <a:lnTo>
                    <a:pt x="2027" y="32"/>
                  </a:lnTo>
                  <a:cubicBezTo>
                    <a:pt x="1988" y="19"/>
                    <a:pt x="1954" y="12"/>
                    <a:pt x="1926" y="12"/>
                  </a:cubicBezTo>
                  <a:cubicBezTo>
                    <a:pt x="1885" y="12"/>
                    <a:pt x="1856" y="27"/>
                    <a:pt x="1837" y="64"/>
                  </a:cubicBezTo>
                  <a:cubicBezTo>
                    <a:pt x="1647" y="286"/>
                    <a:pt x="1362" y="381"/>
                    <a:pt x="1077" y="381"/>
                  </a:cubicBezTo>
                  <a:cubicBezTo>
                    <a:pt x="792" y="381"/>
                    <a:pt x="602" y="286"/>
                    <a:pt x="444" y="64"/>
                  </a:cubicBezTo>
                  <a:cubicBezTo>
                    <a:pt x="396" y="17"/>
                    <a:pt x="341" y="1"/>
                    <a:pt x="28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 name="Shape 38"/>
        <p:cNvGrpSpPr/>
        <p:nvPr/>
      </p:nvGrpSpPr>
      <p:grpSpPr>
        <a:xfrm>
          <a:off x="0" y="0"/>
          <a:ext cx="0" cy="0"/>
          <a:chOff x="0" y="0"/>
          <a:chExt cx="0" cy="0"/>
        </a:xfrm>
      </p:grpSpPr>
      <p:pic>
        <p:nvPicPr>
          <p:cNvPr id="39" name="Google Shape;39;p5"/>
          <p:cNvPicPr preferRelativeResize="0"/>
          <p:nvPr/>
        </p:nvPicPr>
        <p:blipFill rotWithShape="1">
          <a:blip r:embed="rId2">
            <a:alphaModFix amt="58999"/>
          </a:blip>
          <a:srcRect b="9041" l="0" r="0" t="0"/>
          <a:stretch/>
        </p:blipFill>
        <p:spPr>
          <a:xfrm rot="3346063">
            <a:off x="-2830108" y="1382520"/>
            <a:ext cx="6209016" cy="4291712"/>
          </a:xfrm>
          <a:prstGeom prst="rect">
            <a:avLst/>
          </a:prstGeom>
          <a:noFill/>
          <a:ln>
            <a:noFill/>
          </a:ln>
        </p:spPr>
      </p:pic>
      <p:pic>
        <p:nvPicPr>
          <p:cNvPr id="40" name="Google Shape;40;p5"/>
          <p:cNvPicPr preferRelativeResize="0"/>
          <p:nvPr/>
        </p:nvPicPr>
        <p:blipFill rotWithShape="1">
          <a:blip r:embed="rId3">
            <a:alphaModFix/>
          </a:blip>
          <a:srcRect b="0" l="0" r="23623" t="0"/>
          <a:stretch/>
        </p:blipFill>
        <p:spPr>
          <a:xfrm flipH="1" rot="-8374060">
            <a:off x="5727700" y="2535998"/>
            <a:ext cx="7042754" cy="7006948"/>
          </a:xfrm>
          <a:prstGeom prst="rect">
            <a:avLst/>
          </a:prstGeom>
          <a:noFill/>
          <a:ln>
            <a:noFill/>
          </a:ln>
        </p:spPr>
      </p:pic>
      <p:pic>
        <p:nvPicPr>
          <p:cNvPr id="41" name="Google Shape;41;p5"/>
          <p:cNvPicPr preferRelativeResize="0"/>
          <p:nvPr/>
        </p:nvPicPr>
        <p:blipFill rotWithShape="1">
          <a:blip r:embed="rId4">
            <a:alphaModFix/>
          </a:blip>
          <a:srcRect b="0" l="0" r="0" t="0"/>
          <a:stretch/>
        </p:blipFill>
        <p:spPr>
          <a:xfrm rot="-4371276">
            <a:off x="-3351671" y="-1521600"/>
            <a:ext cx="6768692" cy="5143501"/>
          </a:xfrm>
          <a:prstGeom prst="rect">
            <a:avLst/>
          </a:prstGeom>
          <a:noFill/>
          <a:ln>
            <a:noFill/>
          </a:ln>
        </p:spPr>
      </p:pic>
      <p:pic>
        <p:nvPicPr>
          <p:cNvPr id="42" name="Google Shape;42;p5"/>
          <p:cNvPicPr preferRelativeResize="0"/>
          <p:nvPr/>
        </p:nvPicPr>
        <p:blipFill rotWithShape="1">
          <a:blip r:embed="rId5">
            <a:alphaModFix amt="60000"/>
          </a:blip>
          <a:srcRect b="0" l="0" r="0" t="0"/>
          <a:stretch/>
        </p:blipFill>
        <p:spPr>
          <a:xfrm rot="4603433">
            <a:off x="-2412990" y="-2715768"/>
            <a:ext cx="6444230" cy="4896939"/>
          </a:xfrm>
          <a:prstGeom prst="rect">
            <a:avLst/>
          </a:prstGeom>
          <a:noFill/>
          <a:ln>
            <a:noFill/>
          </a:ln>
        </p:spPr>
      </p:pic>
      <p:pic>
        <p:nvPicPr>
          <p:cNvPr id="43" name="Google Shape;43;p5"/>
          <p:cNvPicPr preferRelativeResize="0"/>
          <p:nvPr/>
        </p:nvPicPr>
        <p:blipFill rotWithShape="1">
          <a:blip r:embed="rId6">
            <a:alphaModFix amt="60000"/>
          </a:blip>
          <a:srcRect b="0" l="0" r="0" t="0"/>
          <a:stretch/>
        </p:blipFill>
        <p:spPr>
          <a:xfrm rot="888131">
            <a:off x="5364105" y="-2162651"/>
            <a:ext cx="6768689" cy="5143498"/>
          </a:xfrm>
          <a:prstGeom prst="rect">
            <a:avLst/>
          </a:prstGeom>
          <a:noFill/>
          <a:ln>
            <a:noFill/>
          </a:ln>
        </p:spPr>
      </p:pic>
      <p:pic>
        <p:nvPicPr>
          <p:cNvPr id="44" name="Google Shape;44;p5"/>
          <p:cNvPicPr preferRelativeResize="0"/>
          <p:nvPr/>
        </p:nvPicPr>
        <p:blipFill rotWithShape="1">
          <a:blip r:embed="rId5">
            <a:alphaModFix amt="60000"/>
          </a:blip>
          <a:srcRect b="0" l="0" r="0" t="0"/>
          <a:stretch/>
        </p:blipFill>
        <p:spPr>
          <a:xfrm rot="7547252">
            <a:off x="4944809" y="2136505"/>
            <a:ext cx="6444231" cy="4896941"/>
          </a:xfrm>
          <a:prstGeom prst="rect">
            <a:avLst/>
          </a:prstGeom>
          <a:noFill/>
          <a:ln>
            <a:noFill/>
          </a:ln>
        </p:spPr>
      </p:pic>
      <p:sp>
        <p:nvSpPr>
          <p:cNvPr id="45" name="Google Shape;45;p5"/>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46" name="Google Shape;46;p5"/>
          <p:cNvSpPr txBox="1"/>
          <p:nvPr>
            <p:ph idx="2" type="title"/>
          </p:nvPr>
        </p:nvSpPr>
        <p:spPr>
          <a:xfrm>
            <a:off x="1709013" y="2909928"/>
            <a:ext cx="2587500" cy="4122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000"/>
              <a:buNone/>
              <a:defRPr b="0" sz="18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47" name="Google Shape;47;p5"/>
          <p:cNvSpPr txBox="1"/>
          <p:nvPr>
            <p:ph idx="3" type="title"/>
          </p:nvPr>
        </p:nvSpPr>
        <p:spPr>
          <a:xfrm>
            <a:off x="4847500" y="2909850"/>
            <a:ext cx="2587500" cy="4122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000"/>
              <a:buNone/>
              <a:defRPr b="0" sz="18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48" name="Google Shape;48;p5"/>
          <p:cNvSpPr txBox="1"/>
          <p:nvPr>
            <p:ph idx="1" type="subTitle"/>
          </p:nvPr>
        </p:nvSpPr>
        <p:spPr>
          <a:xfrm>
            <a:off x="4847493" y="3245852"/>
            <a:ext cx="2587500" cy="934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9" name="Google Shape;49;p5"/>
          <p:cNvSpPr txBox="1"/>
          <p:nvPr>
            <p:ph idx="4" type="subTitle"/>
          </p:nvPr>
        </p:nvSpPr>
        <p:spPr>
          <a:xfrm>
            <a:off x="1709013" y="3245852"/>
            <a:ext cx="2587500" cy="934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1">
  <p:cSld name="TITLE_ONLY_1_2">
    <p:spTree>
      <p:nvGrpSpPr>
        <p:cNvPr id="501" name="Shape 501"/>
        <p:cNvGrpSpPr/>
        <p:nvPr/>
      </p:nvGrpSpPr>
      <p:grpSpPr>
        <a:xfrm>
          <a:off x="0" y="0"/>
          <a:ext cx="0" cy="0"/>
          <a:chOff x="0" y="0"/>
          <a:chExt cx="0" cy="0"/>
        </a:xfrm>
      </p:grpSpPr>
      <p:sp>
        <p:nvSpPr>
          <p:cNvPr id="502" name="Google Shape;502;p41"/>
          <p:cNvSpPr txBox="1"/>
          <p:nvPr>
            <p:ph type="title"/>
          </p:nvPr>
        </p:nvSpPr>
        <p:spPr>
          <a:xfrm>
            <a:off x="614300" y="473073"/>
            <a:ext cx="7915500" cy="12615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503" name="Google Shape;503;p41"/>
          <p:cNvSpPr txBox="1"/>
          <p:nvPr>
            <p:ph hasCustomPrompt="1" idx="2" type="title"/>
          </p:nvPr>
        </p:nvSpPr>
        <p:spPr>
          <a:xfrm>
            <a:off x="6322584" y="2128584"/>
            <a:ext cx="1731600" cy="5976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Clr>
                <a:schemeClr val="accent4"/>
              </a:buClr>
              <a:buSzPts val="4800"/>
              <a:buNone/>
              <a:defRPr sz="7000">
                <a:solidFill>
                  <a:schemeClr val="accent6"/>
                </a:solidFill>
              </a:defRPr>
            </a:lvl1pPr>
            <a:lvl2pPr lvl="1" rtl="0" algn="ctr">
              <a:spcBef>
                <a:spcPts val="0"/>
              </a:spcBef>
              <a:spcAft>
                <a:spcPts val="0"/>
              </a:spcAft>
              <a:buClr>
                <a:schemeClr val="accent4"/>
              </a:buClr>
              <a:buSzPts val="4800"/>
              <a:buNone/>
              <a:defRPr sz="4800">
                <a:solidFill>
                  <a:schemeClr val="accent4"/>
                </a:solidFill>
              </a:defRPr>
            </a:lvl2pPr>
            <a:lvl3pPr lvl="2" rtl="0" algn="ctr">
              <a:spcBef>
                <a:spcPts val="0"/>
              </a:spcBef>
              <a:spcAft>
                <a:spcPts val="0"/>
              </a:spcAft>
              <a:buClr>
                <a:schemeClr val="accent4"/>
              </a:buClr>
              <a:buSzPts val="4800"/>
              <a:buNone/>
              <a:defRPr sz="4800">
                <a:solidFill>
                  <a:schemeClr val="accent4"/>
                </a:solidFill>
              </a:defRPr>
            </a:lvl3pPr>
            <a:lvl4pPr lvl="3" rtl="0" algn="ctr">
              <a:spcBef>
                <a:spcPts val="0"/>
              </a:spcBef>
              <a:spcAft>
                <a:spcPts val="0"/>
              </a:spcAft>
              <a:buClr>
                <a:schemeClr val="accent4"/>
              </a:buClr>
              <a:buSzPts val="4800"/>
              <a:buNone/>
              <a:defRPr sz="4800">
                <a:solidFill>
                  <a:schemeClr val="accent4"/>
                </a:solidFill>
              </a:defRPr>
            </a:lvl4pPr>
            <a:lvl5pPr lvl="4" rtl="0" algn="ctr">
              <a:spcBef>
                <a:spcPts val="0"/>
              </a:spcBef>
              <a:spcAft>
                <a:spcPts val="0"/>
              </a:spcAft>
              <a:buClr>
                <a:schemeClr val="accent4"/>
              </a:buClr>
              <a:buSzPts val="4800"/>
              <a:buNone/>
              <a:defRPr sz="4800">
                <a:solidFill>
                  <a:schemeClr val="accent4"/>
                </a:solidFill>
              </a:defRPr>
            </a:lvl5pPr>
            <a:lvl6pPr lvl="5" rtl="0" algn="ctr">
              <a:spcBef>
                <a:spcPts val="0"/>
              </a:spcBef>
              <a:spcAft>
                <a:spcPts val="0"/>
              </a:spcAft>
              <a:buClr>
                <a:schemeClr val="accent4"/>
              </a:buClr>
              <a:buSzPts val="4800"/>
              <a:buNone/>
              <a:defRPr sz="4800">
                <a:solidFill>
                  <a:schemeClr val="accent4"/>
                </a:solidFill>
              </a:defRPr>
            </a:lvl6pPr>
            <a:lvl7pPr lvl="6" rtl="0" algn="ctr">
              <a:spcBef>
                <a:spcPts val="0"/>
              </a:spcBef>
              <a:spcAft>
                <a:spcPts val="0"/>
              </a:spcAft>
              <a:buClr>
                <a:schemeClr val="accent4"/>
              </a:buClr>
              <a:buSzPts val="4800"/>
              <a:buNone/>
              <a:defRPr sz="4800">
                <a:solidFill>
                  <a:schemeClr val="accent4"/>
                </a:solidFill>
              </a:defRPr>
            </a:lvl7pPr>
            <a:lvl8pPr lvl="7" rtl="0" algn="ctr">
              <a:spcBef>
                <a:spcPts val="0"/>
              </a:spcBef>
              <a:spcAft>
                <a:spcPts val="0"/>
              </a:spcAft>
              <a:buClr>
                <a:schemeClr val="accent4"/>
              </a:buClr>
              <a:buSzPts val="4800"/>
              <a:buNone/>
              <a:defRPr sz="4800">
                <a:solidFill>
                  <a:schemeClr val="accent4"/>
                </a:solidFill>
              </a:defRPr>
            </a:lvl8pPr>
            <a:lvl9pPr lvl="8" rtl="0" algn="ctr">
              <a:spcBef>
                <a:spcPts val="0"/>
              </a:spcBef>
              <a:spcAft>
                <a:spcPts val="0"/>
              </a:spcAft>
              <a:buClr>
                <a:schemeClr val="accent4"/>
              </a:buClr>
              <a:buSzPts val="4800"/>
              <a:buNone/>
              <a:defRPr sz="4800">
                <a:solidFill>
                  <a:schemeClr val="accent4"/>
                </a:solidFill>
              </a:defRPr>
            </a:lvl9pPr>
          </a:lstStyle>
          <a:p>
            <a:r>
              <a:t>xx%</a:t>
            </a:r>
          </a:p>
        </p:txBody>
      </p:sp>
      <p:sp>
        <p:nvSpPr>
          <p:cNvPr id="504" name="Google Shape;504;p41"/>
          <p:cNvSpPr txBox="1"/>
          <p:nvPr>
            <p:ph idx="1" type="subTitle"/>
          </p:nvPr>
        </p:nvSpPr>
        <p:spPr>
          <a:xfrm>
            <a:off x="6363225" y="2845350"/>
            <a:ext cx="1650300" cy="1020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05" name="Google Shape;505;p41"/>
          <p:cNvSpPr txBox="1"/>
          <p:nvPr>
            <p:ph hasCustomPrompt="1" idx="3" type="title"/>
          </p:nvPr>
        </p:nvSpPr>
        <p:spPr>
          <a:xfrm>
            <a:off x="1089964" y="2128584"/>
            <a:ext cx="1731600" cy="5976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Clr>
                <a:schemeClr val="accent4"/>
              </a:buClr>
              <a:buSzPts val="4800"/>
              <a:buNone/>
              <a:defRPr sz="7000">
                <a:solidFill>
                  <a:schemeClr val="accent6"/>
                </a:solidFill>
              </a:defRPr>
            </a:lvl1pPr>
            <a:lvl2pPr lvl="1" rtl="0" algn="ctr">
              <a:spcBef>
                <a:spcPts val="0"/>
              </a:spcBef>
              <a:spcAft>
                <a:spcPts val="0"/>
              </a:spcAft>
              <a:buClr>
                <a:schemeClr val="accent4"/>
              </a:buClr>
              <a:buSzPts val="4800"/>
              <a:buNone/>
              <a:defRPr sz="4800">
                <a:solidFill>
                  <a:schemeClr val="accent4"/>
                </a:solidFill>
              </a:defRPr>
            </a:lvl2pPr>
            <a:lvl3pPr lvl="2" rtl="0" algn="ctr">
              <a:spcBef>
                <a:spcPts val="0"/>
              </a:spcBef>
              <a:spcAft>
                <a:spcPts val="0"/>
              </a:spcAft>
              <a:buClr>
                <a:schemeClr val="accent4"/>
              </a:buClr>
              <a:buSzPts val="4800"/>
              <a:buNone/>
              <a:defRPr sz="4800">
                <a:solidFill>
                  <a:schemeClr val="accent4"/>
                </a:solidFill>
              </a:defRPr>
            </a:lvl3pPr>
            <a:lvl4pPr lvl="3" rtl="0" algn="ctr">
              <a:spcBef>
                <a:spcPts val="0"/>
              </a:spcBef>
              <a:spcAft>
                <a:spcPts val="0"/>
              </a:spcAft>
              <a:buClr>
                <a:schemeClr val="accent4"/>
              </a:buClr>
              <a:buSzPts val="4800"/>
              <a:buNone/>
              <a:defRPr sz="4800">
                <a:solidFill>
                  <a:schemeClr val="accent4"/>
                </a:solidFill>
              </a:defRPr>
            </a:lvl4pPr>
            <a:lvl5pPr lvl="4" rtl="0" algn="ctr">
              <a:spcBef>
                <a:spcPts val="0"/>
              </a:spcBef>
              <a:spcAft>
                <a:spcPts val="0"/>
              </a:spcAft>
              <a:buClr>
                <a:schemeClr val="accent4"/>
              </a:buClr>
              <a:buSzPts val="4800"/>
              <a:buNone/>
              <a:defRPr sz="4800">
                <a:solidFill>
                  <a:schemeClr val="accent4"/>
                </a:solidFill>
              </a:defRPr>
            </a:lvl5pPr>
            <a:lvl6pPr lvl="5" rtl="0" algn="ctr">
              <a:spcBef>
                <a:spcPts val="0"/>
              </a:spcBef>
              <a:spcAft>
                <a:spcPts val="0"/>
              </a:spcAft>
              <a:buClr>
                <a:schemeClr val="accent4"/>
              </a:buClr>
              <a:buSzPts val="4800"/>
              <a:buNone/>
              <a:defRPr sz="4800">
                <a:solidFill>
                  <a:schemeClr val="accent4"/>
                </a:solidFill>
              </a:defRPr>
            </a:lvl6pPr>
            <a:lvl7pPr lvl="6" rtl="0" algn="ctr">
              <a:spcBef>
                <a:spcPts val="0"/>
              </a:spcBef>
              <a:spcAft>
                <a:spcPts val="0"/>
              </a:spcAft>
              <a:buClr>
                <a:schemeClr val="accent4"/>
              </a:buClr>
              <a:buSzPts val="4800"/>
              <a:buNone/>
              <a:defRPr sz="4800">
                <a:solidFill>
                  <a:schemeClr val="accent4"/>
                </a:solidFill>
              </a:defRPr>
            </a:lvl7pPr>
            <a:lvl8pPr lvl="7" rtl="0" algn="ctr">
              <a:spcBef>
                <a:spcPts val="0"/>
              </a:spcBef>
              <a:spcAft>
                <a:spcPts val="0"/>
              </a:spcAft>
              <a:buClr>
                <a:schemeClr val="accent4"/>
              </a:buClr>
              <a:buSzPts val="4800"/>
              <a:buNone/>
              <a:defRPr sz="4800">
                <a:solidFill>
                  <a:schemeClr val="accent4"/>
                </a:solidFill>
              </a:defRPr>
            </a:lvl8pPr>
            <a:lvl9pPr lvl="8" rtl="0" algn="ctr">
              <a:spcBef>
                <a:spcPts val="0"/>
              </a:spcBef>
              <a:spcAft>
                <a:spcPts val="0"/>
              </a:spcAft>
              <a:buClr>
                <a:schemeClr val="accent4"/>
              </a:buClr>
              <a:buSzPts val="4800"/>
              <a:buNone/>
              <a:defRPr sz="4800">
                <a:solidFill>
                  <a:schemeClr val="accent4"/>
                </a:solidFill>
              </a:defRPr>
            </a:lvl9pPr>
          </a:lstStyle>
          <a:p>
            <a:r>
              <a:t>xx%</a:t>
            </a:r>
          </a:p>
        </p:txBody>
      </p:sp>
      <p:sp>
        <p:nvSpPr>
          <p:cNvPr id="506" name="Google Shape;506;p41"/>
          <p:cNvSpPr txBox="1"/>
          <p:nvPr>
            <p:ph idx="4" type="subTitle"/>
          </p:nvPr>
        </p:nvSpPr>
        <p:spPr>
          <a:xfrm>
            <a:off x="1129900" y="2845350"/>
            <a:ext cx="1650300" cy="1020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grpSp>
        <p:nvGrpSpPr>
          <p:cNvPr id="507" name="Google Shape;507;p41"/>
          <p:cNvGrpSpPr/>
          <p:nvPr/>
        </p:nvGrpSpPr>
        <p:grpSpPr>
          <a:xfrm>
            <a:off x="572229" y="718500"/>
            <a:ext cx="8161605" cy="570626"/>
            <a:chOff x="572229" y="718500"/>
            <a:chExt cx="8161605" cy="570626"/>
          </a:xfrm>
        </p:grpSpPr>
        <p:sp>
          <p:nvSpPr>
            <p:cNvPr id="508" name="Google Shape;508;p41"/>
            <p:cNvSpPr/>
            <p:nvPr/>
          </p:nvSpPr>
          <p:spPr>
            <a:xfrm>
              <a:off x="905304" y="1119927"/>
              <a:ext cx="199229" cy="148422"/>
            </a:xfrm>
            <a:custGeom>
              <a:rect b="b" l="l" r="r" t="t"/>
              <a:pathLst>
                <a:path extrusionOk="0" h="4636" w="6223">
                  <a:moveTo>
                    <a:pt x="3803" y="1"/>
                  </a:moveTo>
                  <a:cubicBezTo>
                    <a:pt x="1687" y="1"/>
                    <a:pt x="1" y="2643"/>
                    <a:pt x="2169" y="4155"/>
                  </a:cubicBezTo>
                  <a:cubicBezTo>
                    <a:pt x="2631" y="4464"/>
                    <a:pt x="3180" y="4635"/>
                    <a:pt x="3711" y="4635"/>
                  </a:cubicBezTo>
                  <a:cubicBezTo>
                    <a:pt x="4382" y="4635"/>
                    <a:pt x="5025" y="4362"/>
                    <a:pt x="5431" y="3744"/>
                  </a:cubicBezTo>
                  <a:cubicBezTo>
                    <a:pt x="6223" y="2540"/>
                    <a:pt x="5779" y="1052"/>
                    <a:pt x="4734" y="102"/>
                  </a:cubicBezTo>
                  <a:lnTo>
                    <a:pt x="4734" y="70"/>
                  </a:lnTo>
                  <a:cubicBezTo>
                    <a:pt x="4690" y="92"/>
                    <a:pt x="4632" y="129"/>
                    <a:pt x="4579" y="129"/>
                  </a:cubicBezTo>
                  <a:cubicBezTo>
                    <a:pt x="4555" y="129"/>
                    <a:pt x="4532" y="121"/>
                    <a:pt x="4512" y="102"/>
                  </a:cubicBezTo>
                  <a:cubicBezTo>
                    <a:pt x="4274" y="33"/>
                    <a:pt x="4036" y="1"/>
                    <a:pt x="3803"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41"/>
            <p:cNvSpPr/>
            <p:nvPr/>
          </p:nvSpPr>
          <p:spPr>
            <a:xfrm>
              <a:off x="911867" y="1099886"/>
              <a:ext cx="203807" cy="189241"/>
            </a:xfrm>
            <a:custGeom>
              <a:rect b="b" l="l" r="r" t="t"/>
              <a:pathLst>
                <a:path extrusionOk="0" h="5911" w="6366">
                  <a:moveTo>
                    <a:pt x="3554" y="712"/>
                  </a:moveTo>
                  <a:cubicBezTo>
                    <a:pt x="3797" y="712"/>
                    <a:pt x="4050" y="747"/>
                    <a:pt x="4307" y="823"/>
                  </a:cubicBezTo>
                  <a:cubicBezTo>
                    <a:pt x="4326" y="832"/>
                    <a:pt x="4347" y="836"/>
                    <a:pt x="4369" y="836"/>
                  </a:cubicBezTo>
                  <a:cubicBezTo>
                    <a:pt x="4421" y="836"/>
                    <a:pt x="4475" y="814"/>
                    <a:pt x="4497" y="791"/>
                  </a:cubicBezTo>
                  <a:cubicBezTo>
                    <a:pt x="5416" y="1615"/>
                    <a:pt x="6018" y="3071"/>
                    <a:pt x="5163" y="4370"/>
                  </a:cubicBezTo>
                  <a:cubicBezTo>
                    <a:pt x="4909" y="4813"/>
                    <a:pt x="4466" y="5098"/>
                    <a:pt x="3959" y="5225"/>
                  </a:cubicBezTo>
                  <a:cubicBezTo>
                    <a:pt x="3839" y="5243"/>
                    <a:pt x="3715" y="5252"/>
                    <a:pt x="3590" y="5252"/>
                  </a:cubicBezTo>
                  <a:cubicBezTo>
                    <a:pt x="3054" y="5252"/>
                    <a:pt x="2483" y="5089"/>
                    <a:pt x="1996" y="4781"/>
                  </a:cubicBezTo>
                  <a:cubicBezTo>
                    <a:pt x="1046" y="4116"/>
                    <a:pt x="792" y="3166"/>
                    <a:pt x="1204" y="2216"/>
                  </a:cubicBezTo>
                  <a:cubicBezTo>
                    <a:pt x="1591" y="1390"/>
                    <a:pt x="2483" y="712"/>
                    <a:pt x="3554" y="712"/>
                  </a:cubicBezTo>
                  <a:close/>
                  <a:moveTo>
                    <a:pt x="3468" y="0"/>
                  </a:moveTo>
                  <a:cubicBezTo>
                    <a:pt x="2377" y="0"/>
                    <a:pt x="1330" y="678"/>
                    <a:pt x="792" y="1583"/>
                  </a:cubicBezTo>
                  <a:cubicBezTo>
                    <a:pt x="0" y="2850"/>
                    <a:pt x="349" y="4465"/>
                    <a:pt x="1647" y="5383"/>
                  </a:cubicBezTo>
                  <a:cubicBezTo>
                    <a:pt x="1869" y="5478"/>
                    <a:pt x="2059" y="5605"/>
                    <a:pt x="2281" y="5700"/>
                  </a:cubicBezTo>
                  <a:cubicBezTo>
                    <a:pt x="2650" y="5837"/>
                    <a:pt x="3048" y="5911"/>
                    <a:pt x="3444" y="5911"/>
                  </a:cubicBezTo>
                  <a:cubicBezTo>
                    <a:pt x="4237" y="5911"/>
                    <a:pt x="5025" y="5615"/>
                    <a:pt x="5574" y="4940"/>
                  </a:cubicBezTo>
                  <a:cubicBezTo>
                    <a:pt x="6176" y="4180"/>
                    <a:pt x="6366" y="3103"/>
                    <a:pt x="6113" y="2153"/>
                  </a:cubicBezTo>
                  <a:cubicBezTo>
                    <a:pt x="5923" y="1361"/>
                    <a:pt x="5448" y="791"/>
                    <a:pt x="4782" y="474"/>
                  </a:cubicBezTo>
                  <a:lnTo>
                    <a:pt x="4719" y="474"/>
                  </a:lnTo>
                  <a:cubicBezTo>
                    <a:pt x="4719" y="379"/>
                    <a:pt x="4624" y="316"/>
                    <a:pt x="4561" y="221"/>
                  </a:cubicBezTo>
                  <a:cubicBezTo>
                    <a:pt x="4497" y="189"/>
                    <a:pt x="4466" y="189"/>
                    <a:pt x="4434" y="189"/>
                  </a:cubicBezTo>
                  <a:cubicBezTo>
                    <a:pt x="4116" y="59"/>
                    <a:pt x="3790" y="0"/>
                    <a:pt x="346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41"/>
            <p:cNvSpPr/>
            <p:nvPr/>
          </p:nvSpPr>
          <p:spPr>
            <a:xfrm>
              <a:off x="987901" y="1149540"/>
              <a:ext cx="69985" cy="28781"/>
            </a:xfrm>
            <a:custGeom>
              <a:rect b="b" l="l" r="r" t="t"/>
              <a:pathLst>
                <a:path extrusionOk="0" h="899" w="2186">
                  <a:moveTo>
                    <a:pt x="1180" y="1"/>
                  </a:moveTo>
                  <a:cubicBezTo>
                    <a:pt x="1084" y="1"/>
                    <a:pt x="985" y="11"/>
                    <a:pt x="887" y="32"/>
                  </a:cubicBezTo>
                  <a:cubicBezTo>
                    <a:pt x="507" y="95"/>
                    <a:pt x="191" y="349"/>
                    <a:pt x="32" y="665"/>
                  </a:cubicBezTo>
                  <a:cubicBezTo>
                    <a:pt x="1" y="760"/>
                    <a:pt x="32" y="855"/>
                    <a:pt x="96" y="887"/>
                  </a:cubicBezTo>
                  <a:lnTo>
                    <a:pt x="159" y="887"/>
                  </a:lnTo>
                  <a:cubicBezTo>
                    <a:pt x="175" y="895"/>
                    <a:pt x="193" y="899"/>
                    <a:pt x="211" y="899"/>
                  </a:cubicBezTo>
                  <a:cubicBezTo>
                    <a:pt x="266" y="899"/>
                    <a:pt x="325" y="863"/>
                    <a:pt x="349" y="792"/>
                  </a:cubicBezTo>
                  <a:cubicBezTo>
                    <a:pt x="507" y="570"/>
                    <a:pt x="792" y="412"/>
                    <a:pt x="1109" y="380"/>
                  </a:cubicBezTo>
                  <a:cubicBezTo>
                    <a:pt x="1150" y="375"/>
                    <a:pt x="1191" y="372"/>
                    <a:pt x="1232" y="372"/>
                  </a:cubicBezTo>
                  <a:cubicBezTo>
                    <a:pt x="1443" y="372"/>
                    <a:pt x="1647" y="443"/>
                    <a:pt x="1806" y="602"/>
                  </a:cubicBezTo>
                  <a:cubicBezTo>
                    <a:pt x="1869" y="649"/>
                    <a:pt x="1932" y="673"/>
                    <a:pt x="1988" y="673"/>
                  </a:cubicBezTo>
                  <a:cubicBezTo>
                    <a:pt x="2043" y="673"/>
                    <a:pt x="2091" y="649"/>
                    <a:pt x="2122" y="602"/>
                  </a:cubicBezTo>
                  <a:cubicBezTo>
                    <a:pt x="2122" y="602"/>
                    <a:pt x="2186" y="570"/>
                    <a:pt x="2186" y="539"/>
                  </a:cubicBezTo>
                  <a:cubicBezTo>
                    <a:pt x="2154" y="507"/>
                    <a:pt x="2154" y="412"/>
                    <a:pt x="2091" y="349"/>
                  </a:cubicBezTo>
                  <a:cubicBezTo>
                    <a:pt x="1844" y="127"/>
                    <a:pt x="1521" y="1"/>
                    <a:pt x="118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41"/>
            <p:cNvSpPr/>
            <p:nvPr/>
          </p:nvSpPr>
          <p:spPr>
            <a:xfrm>
              <a:off x="8215487" y="1091306"/>
              <a:ext cx="198973" cy="148486"/>
            </a:xfrm>
            <a:custGeom>
              <a:rect b="b" l="l" r="r" t="t"/>
              <a:pathLst>
                <a:path extrusionOk="0" h="4638" w="6215">
                  <a:moveTo>
                    <a:pt x="3773" y="0"/>
                  </a:moveTo>
                  <a:cubicBezTo>
                    <a:pt x="1668" y="0"/>
                    <a:pt x="0" y="2653"/>
                    <a:pt x="2161" y="4131"/>
                  </a:cubicBezTo>
                  <a:cubicBezTo>
                    <a:pt x="2629" y="4457"/>
                    <a:pt x="3186" y="4637"/>
                    <a:pt x="3723" y="4637"/>
                  </a:cubicBezTo>
                  <a:cubicBezTo>
                    <a:pt x="4386" y="4637"/>
                    <a:pt x="5021" y="4363"/>
                    <a:pt x="5423" y="3751"/>
                  </a:cubicBezTo>
                  <a:cubicBezTo>
                    <a:pt x="6215" y="2516"/>
                    <a:pt x="5771" y="996"/>
                    <a:pt x="4726" y="109"/>
                  </a:cubicBezTo>
                  <a:lnTo>
                    <a:pt x="4726" y="46"/>
                  </a:lnTo>
                  <a:cubicBezTo>
                    <a:pt x="4680" y="92"/>
                    <a:pt x="4616" y="122"/>
                    <a:pt x="4561" y="122"/>
                  </a:cubicBezTo>
                  <a:cubicBezTo>
                    <a:pt x="4541" y="122"/>
                    <a:pt x="4521" y="118"/>
                    <a:pt x="4504" y="109"/>
                  </a:cubicBezTo>
                  <a:cubicBezTo>
                    <a:pt x="4258" y="35"/>
                    <a:pt x="4013" y="0"/>
                    <a:pt x="377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41"/>
            <p:cNvSpPr/>
            <p:nvPr/>
          </p:nvSpPr>
          <p:spPr>
            <a:xfrm>
              <a:off x="8221794" y="1069472"/>
              <a:ext cx="203807" cy="189241"/>
            </a:xfrm>
            <a:custGeom>
              <a:rect b="b" l="l" r="r" t="t"/>
              <a:pathLst>
                <a:path extrusionOk="0" h="5911" w="6366">
                  <a:moveTo>
                    <a:pt x="3554" y="712"/>
                  </a:moveTo>
                  <a:cubicBezTo>
                    <a:pt x="3797" y="712"/>
                    <a:pt x="4050" y="747"/>
                    <a:pt x="4307" y="823"/>
                  </a:cubicBezTo>
                  <a:cubicBezTo>
                    <a:pt x="4326" y="832"/>
                    <a:pt x="4347" y="836"/>
                    <a:pt x="4369" y="836"/>
                  </a:cubicBezTo>
                  <a:cubicBezTo>
                    <a:pt x="4421" y="836"/>
                    <a:pt x="4475" y="813"/>
                    <a:pt x="4497" y="791"/>
                  </a:cubicBezTo>
                  <a:cubicBezTo>
                    <a:pt x="5416" y="1646"/>
                    <a:pt x="6018" y="3103"/>
                    <a:pt x="5162" y="4370"/>
                  </a:cubicBezTo>
                  <a:cubicBezTo>
                    <a:pt x="4909" y="4813"/>
                    <a:pt x="4466" y="5098"/>
                    <a:pt x="3959" y="5225"/>
                  </a:cubicBezTo>
                  <a:cubicBezTo>
                    <a:pt x="3839" y="5243"/>
                    <a:pt x="3715" y="5252"/>
                    <a:pt x="3590" y="5252"/>
                  </a:cubicBezTo>
                  <a:cubicBezTo>
                    <a:pt x="3054" y="5252"/>
                    <a:pt x="2483" y="5089"/>
                    <a:pt x="1996" y="4781"/>
                  </a:cubicBezTo>
                  <a:cubicBezTo>
                    <a:pt x="1046" y="4116"/>
                    <a:pt x="792" y="3166"/>
                    <a:pt x="1204" y="2216"/>
                  </a:cubicBezTo>
                  <a:cubicBezTo>
                    <a:pt x="1591" y="1390"/>
                    <a:pt x="2483" y="712"/>
                    <a:pt x="3554" y="712"/>
                  </a:cubicBezTo>
                  <a:close/>
                  <a:moveTo>
                    <a:pt x="3468" y="0"/>
                  </a:moveTo>
                  <a:cubicBezTo>
                    <a:pt x="2377" y="0"/>
                    <a:pt x="1330" y="678"/>
                    <a:pt x="792" y="1583"/>
                  </a:cubicBezTo>
                  <a:cubicBezTo>
                    <a:pt x="0" y="2850"/>
                    <a:pt x="349" y="4465"/>
                    <a:pt x="1647" y="5383"/>
                  </a:cubicBezTo>
                  <a:cubicBezTo>
                    <a:pt x="1869" y="5478"/>
                    <a:pt x="2059" y="5605"/>
                    <a:pt x="2281" y="5700"/>
                  </a:cubicBezTo>
                  <a:cubicBezTo>
                    <a:pt x="2650" y="5837"/>
                    <a:pt x="3048" y="5911"/>
                    <a:pt x="3444" y="5911"/>
                  </a:cubicBezTo>
                  <a:cubicBezTo>
                    <a:pt x="4237" y="5911"/>
                    <a:pt x="5025" y="5615"/>
                    <a:pt x="5574" y="4940"/>
                  </a:cubicBezTo>
                  <a:cubicBezTo>
                    <a:pt x="6176" y="4211"/>
                    <a:pt x="6366" y="3166"/>
                    <a:pt x="6113" y="2153"/>
                  </a:cubicBezTo>
                  <a:cubicBezTo>
                    <a:pt x="5923" y="1361"/>
                    <a:pt x="5448" y="791"/>
                    <a:pt x="4782" y="474"/>
                  </a:cubicBezTo>
                  <a:lnTo>
                    <a:pt x="4719" y="474"/>
                  </a:lnTo>
                  <a:cubicBezTo>
                    <a:pt x="4719" y="379"/>
                    <a:pt x="4624" y="316"/>
                    <a:pt x="4561" y="221"/>
                  </a:cubicBezTo>
                  <a:cubicBezTo>
                    <a:pt x="4497" y="189"/>
                    <a:pt x="4466" y="189"/>
                    <a:pt x="4434" y="189"/>
                  </a:cubicBezTo>
                  <a:cubicBezTo>
                    <a:pt x="4116" y="59"/>
                    <a:pt x="3790" y="0"/>
                    <a:pt x="346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41"/>
            <p:cNvSpPr/>
            <p:nvPr/>
          </p:nvSpPr>
          <p:spPr>
            <a:xfrm>
              <a:off x="8297827" y="1120151"/>
              <a:ext cx="68960" cy="28781"/>
            </a:xfrm>
            <a:custGeom>
              <a:rect b="b" l="l" r="r" t="t"/>
              <a:pathLst>
                <a:path extrusionOk="0" h="899" w="2154">
                  <a:moveTo>
                    <a:pt x="1180" y="0"/>
                  </a:moveTo>
                  <a:cubicBezTo>
                    <a:pt x="1084" y="0"/>
                    <a:pt x="985" y="10"/>
                    <a:pt x="887" y="31"/>
                  </a:cubicBezTo>
                  <a:cubicBezTo>
                    <a:pt x="507" y="95"/>
                    <a:pt x="191" y="348"/>
                    <a:pt x="32" y="665"/>
                  </a:cubicBezTo>
                  <a:cubicBezTo>
                    <a:pt x="1" y="792"/>
                    <a:pt x="32" y="855"/>
                    <a:pt x="96" y="887"/>
                  </a:cubicBezTo>
                  <a:lnTo>
                    <a:pt x="159" y="887"/>
                  </a:lnTo>
                  <a:cubicBezTo>
                    <a:pt x="176" y="895"/>
                    <a:pt x="195" y="899"/>
                    <a:pt x="215" y="899"/>
                  </a:cubicBezTo>
                  <a:cubicBezTo>
                    <a:pt x="269" y="899"/>
                    <a:pt x="326" y="870"/>
                    <a:pt x="349" y="823"/>
                  </a:cubicBezTo>
                  <a:cubicBezTo>
                    <a:pt x="507" y="570"/>
                    <a:pt x="792" y="412"/>
                    <a:pt x="1109" y="380"/>
                  </a:cubicBezTo>
                  <a:cubicBezTo>
                    <a:pt x="1150" y="375"/>
                    <a:pt x="1191" y="372"/>
                    <a:pt x="1232" y="372"/>
                  </a:cubicBezTo>
                  <a:cubicBezTo>
                    <a:pt x="1443" y="372"/>
                    <a:pt x="1647" y="442"/>
                    <a:pt x="1806" y="602"/>
                  </a:cubicBezTo>
                  <a:cubicBezTo>
                    <a:pt x="1869" y="649"/>
                    <a:pt x="1932" y="673"/>
                    <a:pt x="1988" y="673"/>
                  </a:cubicBezTo>
                  <a:cubicBezTo>
                    <a:pt x="2043" y="673"/>
                    <a:pt x="2091" y="649"/>
                    <a:pt x="2122" y="602"/>
                  </a:cubicBezTo>
                  <a:cubicBezTo>
                    <a:pt x="2122" y="602"/>
                    <a:pt x="2154" y="570"/>
                    <a:pt x="2154" y="538"/>
                  </a:cubicBezTo>
                  <a:cubicBezTo>
                    <a:pt x="2154" y="507"/>
                    <a:pt x="2154" y="412"/>
                    <a:pt x="2091" y="348"/>
                  </a:cubicBezTo>
                  <a:cubicBezTo>
                    <a:pt x="1844" y="126"/>
                    <a:pt x="1521" y="0"/>
                    <a:pt x="118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41"/>
            <p:cNvSpPr/>
            <p:nvPr/>
          </p:nvSpPr>
          <p:spPr>
            <a:xfrm>
              <a:off x="8521767" y="894610"/>
              <a:ext cx="199902" cy="148486"/>
            </a:xfrm>
            <a:custGeom>
              <a:rect b="b" l="l" r="r" t="t"/>
              <a:pathLst>
                <a:path extrusionOk="0" h="4638" w="6244">
                  <a:moveTo>
                    <a:pt x="3770" y="0"/>
                  </a:moveTo>
                  <a:cubicBezTo>
                    <a:pt x="1665" y="0"/>
                    <a:pt x="0" y="2653"/>
                    <a:pt x="2190" y="4131"/>
                  </a:cubicBezTo>
                  <a:cubicBezTo>
                    <a:pt x="2643" y="4457"/>
                    <a:pt x="3199" y="4637"/>
                    <a:pt x="3736" y="4637"/>
                  </a:cubicBezTo>
                  <a:cubicBezTo>
                    <a:pt x="4399" y="4637"/>
                    <a:pt x="5035" y="4363"/>
                    <a:pt x="5420" y="3751"/>
                  </a:cubicBezTo>
                  <a:cubicBezTo>
                    <a:pt x="6243" y="2516"/>
                    <a:pt x="5768" y="1028"/>
                    <a:pt x="4755" y="109"/>
                  </a:cubicBezTo>
                  <a:lnTo>
                    <a:pt x="4755" y="78"/>
                  </a:lnTo>
                  <a:cubicBezTo>
                    <a:pt x="4688" y="100"/>
                    <a:pt x="4636" y="122"/>
                    <a:pt x="4578" y="122"/>
                  </a:cubicBezTo>
                  <a:cubicBezTo>
                    <a:pt x="4554" y="122"/>
                    <a:pt x="4529" y="119"/>
                    <a:pt x="4501" y="109"/>
                  </a:cubicBezTo>
                  <a:cubicBezTo>
                    <a:pt x="4255" y="35"/>
                    <a:pt x="4010" y="0"/>
                    <a:pt x="377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41"/>
            <p:cNvSpPr/>
            <p:nvPr/>
          </p:nvSpPr>
          <p:spPr>
            <a:xfrm>
              <a:off x="8529002" y="873289"/>
              <a:ext cx="204832" cy="189433"/>
            </a:xfrm>
            <a:custGeom>
              <a:rect b="b" l="l" r="r" t="t"/>
              <a:pathLst>
                <a:path extrusionOk="0" h="5917" w="6398">
                  <a:moveTo>
                    <a:pt x="3576" y="710"/>
                  </a:moveTo>
                  <a:cubicBezTo>
                    <a:pt x="3803" y="710"/>
                    <a:pt x="4037" y="741"/>
                    <a:pt x="4275" y="807"/>
                  </a:cubicBezTo>
                  <a:cubicBezTo>
                    <a:pt x="4303" y="816"/>
                    <a:pt x="4328" y="820"/>
                    <a:pt x="4352" y="820"/>
                  </a:cubicBezTo>
                  <a:cubicBezTo>
                    <a:pt x="4408" y="820"/>
                    <a:pt x="4452" y="798"/>
                    <a:pt x="4497" y="775"/>
                  </a:cubicBezTo>
                  <a:cubicBezTo>
                    <a:pt x="5447" y="1630"/>
                    <a:pt x="6017" y="3119"/>
                    <a:pt x="5162" y="4386"/>
                  </a:cubicBezTo>
                  <a:cubicBezTo>
                    <a:pt x="4877" y="4797"/>
                    <a:pt x="4434" y="5082"/>
                    <a:pt x="3927" y="5209"/>
                  </a:cubicBezTo>
                  <a:cubicBezTo>
                    <a:pt x="3785" y="5237"/>
                    <a:pt x="3639" y="5252"/>
                    <a:pt x="3492" y="5252"/>
                  </a:cubicBezTo>
                  <a:cubicBezTo>
                    <a:pt x="2985" y="5252"/>
                    <a:pt x="2462" y="5085"/>
                    <a:pt x="1995" y="4766"/>
                  </a:cubicBezTo>
                  <a:cubicBezTo>
                    <a:pt x="1045" y="4101"/>
                    <a:pt x="760" y="3150"/>
                    <a:pt x="1204" y="2200"/>
                  </a:cubicBezTo>
                  <a:cubicBezTo>
                    <a:pt x="1595" y="1390"/>
                    <a:pt x="2505" y="710"/>
                    <a:pt x="3576" y="710"/>
                  </a:cubicBezTo>
                  <a:close/>
                  <a:moveTo>
                    <a:pt x="3517" y="1"/>
                  </a:moveTo>
                  <a:cubicBezTo>
                    <a:pt x="2428" y="1"/>
                    <a:pt x="1360" y="678"/>
                    <a:pt x="792" y="1567"/>
                  </a:cubicBezTo>
                  <a:cubicBezTo>
                    <a:pt x="0" y="2834"/>
                    <a:pt x="380" y="4449"/>
                    <a:pt x="1679" y="5367"/>
                  </a:cubicBezTo>
                  <a:cubicBezTo>
                    <a:pt x="1869" y="5494"/>
                    <a:pt x="2059" y="5589"/>
                    <a:pt x="2312" y="5684"/>
                  </a:cubicBezTo>
                  <a:cubicBezTo>
                    <a:pt x="2690" y="5835"/>
                    <a:pt x="3093" y="5916"/>
                    <a:pt x="3495" y="5916"/>
                  </a:cubicBezTo>
                  <a:cubicBezTo>
                    <a:pt x="4272" y="5916"/>
                    <a:pt x="5042" y="5613"/>
                    <a:pt x="5606" y="4924"/>
                  </a:cubicBezTo>
                  <a:cubicBezTo>
                    <a:pt x="6144" y="4196"/>
                    <a:pt x="6397" y="3150"/>
                    <a:pt x="6144" y="2169"/>
                  </a:cubicBezTo>
                  <a:cubicBezTo>
                    <a:pt x="5954" y="1377"/>
                    <a:pt x="5479" y="775"/>
                    <a:pt x="4814" y="459"/>
                  </a:cubicBezTo>
                  <a:lnTo>
                    <a:pt x="4719" y="459"/>
                  </a:lnTo>
                  <a:cubicBezTo>
                    <a:pt x="4719" y="364"/>
                    <a:pt x="4656" y="300"/>
                    <a:pt x="4561" y="205"/>
                  </a:cubicBezTo>
                  <a:cubicBezTo>
                    <a:pt x="4529" y="174"/>
                    <a:pt x="4497" y="174"/>
                    <a:pt x="4434" y="174"/>
                  </a:cubicBezTo>
                  <a:cubicBezTo>
                    <a:pt x="4134" y="55"/>
                    <a:pt x="3825" y="1"/>
                    <a:pt x="351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41"/>
            <p:cNvSpPr/>
            <p:nvPr/>
          </p:nvSpPr>
          <p:spPr>
            <a:xfrm>
              <a:off x="8604011" y="923839"/>
              <a:ext cx="69985" cy="28878"/>
            </a:xfrm>
            <a:custGeom>
              <a:rect b="b" l="l" r="r" t="t"/>
              <a:pathLst>
                <a:path extrusionOk="0" h="902" w="2186">
                  <a:moveTo>
                    <a:pt x="1176" y="1"/>
                  </a:moveTo>
                  <a:cubicBezTo>
                    <a:pt x="1092" y="1"/>
                    <a:pt x="1006" y="7"/>
                    <a:pt x="919" y="20"/>
                  </a:cubicBezTo>
                  <a:cubicBezTo>
                    <a:pt x="507" y="115"/>
                    <a:pt x="191" y="336"/>
                    <a:pt x="32" y="653"/>
                  </a:cubicBezTo>
                  <a:cubicBezTo>
                    <a:pt x="1" y="780"/>
                    <a:pt x="32" y="843"/>
                    <a:pt x="127" y="875"/>
                  </a:cubicBezTo>
                  <a:lnTo>
                    <a:pt x="159" y="875"/>
                  </a:lnTo>
                  <a:cubicBezTo>
                    <a:pt x="187" y="893"/>
                    <a:pt x="212" y="901"/>
                    <a:pt x="235" y="901"/>
                  </a:cubicBezTo>
                  <a:cubicBezTo>
                    <a:pt x="291" y="901"/>
                    <a:pt x="336" y="856"/>
                    <a:pt x="381" y="811"/>
                  </a:cubicBezTo>
                  <a:cubicBezTo>
                    <a:pt x="507" y="558"/>
                    <a:pt x="792" y="400"/>
                    <a:pt x="1109" y="368"/>
                  </a:cubicBezTo>
                  <a:cubicBezTo>
                    <a:pt x="1154" y="363"/>
                    <a:pt x="1198" y="360"/>
                    <a:pt x="1240" y="360"/>
                  </a:cubicBezTo>
                  <a:cubicBezTo>
                    <a:pt x="1464" y="360"/>
                    <a:pt x="1651" y="435"/>
                    <a:pt x="1837" y="621"/>
                  </a:cubicBezTo>
                  <a:cubicBezTo>
                    <a:pt x="1901" y="653"/>
                    <a:pt x="1956" y="669"/>
                    <a:pt x="2008" y="669"/>
                  </a:cubicBezTo>
                  <a:cubicBezTo>
                    <a:pt x="2059" y="669"/>
                    <a:pt x="2107" y="653"/>
                    <a:pt x="2154" y="621"/>
                  </a:cubicBezTo>
                  <a:cubicBezTo>
                    <a:pt x="2154" y="621"/>
                    <a:pt x="2186" y="558"/>
                    <a:pt x="2186" y="526"/>
                  </a:cubicBezTo>
                  <a:cubicBezTo>
                    <a:pt x="2186" y="495"/>
                    <a:pt x="2186" y="431"/>
                    <a:pt x="2091" y="336"/>
                  </a:cubicBezTo>
                  <a:cubicBezTo>
                    <a:pt x="1836" y="107"/>
                    <a:pt x="1520" y="1"/>
                    <a:pt x="117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41"/>
            <p:cNvSpPr/>
            <p:nvPr/>
          </p:nvSpPr>
          <p:spPr>
            <a:xfrm>
              <a:off x="572229" y="718500"/>
              <a:ext cx="273760" cy="249205"/>
            </a:xfrm>
            <a:custGeom>
              <a:rect b="b" l="l" r="r" t="t"/>
              <a:pathLst>
                <a:path extrusionOk="0" h="7784" w="8551">
                  <a:moveTo>
                    <a:pt x="4473" y="641"/>
                  </a:moveTo>
                  <a:cubicBezTo>
                    <a:pt x="5039" y="641"/>
                    <a:pt x="5617" y="778"/>
                    <a:pt x="6176" y="1082"/>
                  </a:cubicBezTo>
                  <a:cubicBezTo>
                    <a:pt x="7791" y="2000"/>
                    <a:pt x="7918" y="4059"/>
                    <a:pt x="7063" y="5515"/>
                  </a:cubicBezTo>
                  <a:cubicBezTo>
                    <a:pt x="6402" y="6634"/>
                    <a:pt x="5489" y="7096"/>
                    <a:pt x="4578" y="7096"/>
                  </a:cubicBezTo>
                  <a:cubicBezTo>
                    <a:pt x="2652" y="7096"/>
                    <a:pt x="731" y="5029"/>
                    <a:pt x="1204" y="2728"/>
                  </a:cubicBezTo>
                  <a:cubicBezTo>
                    <a:pt x="1267" y="2602"/>
                    <a:pt x="1172" y="2475"/>
                    <a:pt x="1140" y="2412"/>
                  </a:cubicBezTo>
                  <a:cubicBezTo>
                    <a:pt x="1140" y="2412"/>
                    <a:pt x="1172" y="2412"/>
                    <a:pt x="1172" y="2348"/>
                  </a:cubicBezTo>
                  <a:cubicBezTo>
                    <a:pt x="2003" y="1321"/>
                    <a:pt x="3211" y="641"/>
                    <a:pt x="4473" y="641"/>
                  </a:cubicBezTo>
                  <a:close/>
                  <a:moveTo>
                    <a:pt x="4464" y="1"/>
                  </a:moveTo>
                  <a:cubicBezTo>
                    <a:pt x="3981" y="1"/>
                    <a:pt x="3496" y="75"/>
                    <a:pt x="3041" y="227"/>
                  </a:cubicBezTo>
                  <a:cubicBezTo>
                    <a:pt x="1995" y="575"/>
                    <a:pt x="1267" y="1240"/>
                    <a:pt x="950" y="2158"/>
                  </a:cubicBezTo>
                  <a:lnTo>
                    <a:pt x="950" y="2253"/>
                  </a:lnTo>
                  <a:cubicBezTo>
                    <a:pt x="824" y="2285"/>
                    <a:pt x="697" y="2348"/>
                    <a:pt x="665" y="2475"/>
                  </a:cubicBezTo>
                  <a:cubicBezTo>
                    <a:pt x="634" y="2570"/>
                    <a:pt x="634" y="2602"/>
                    <a:pt x="570" y="2665"/>
                  </a:cubicBezTo>
                  <a:cubicBezTo>
                    <a:pt x="0" y="4565"/>
                    <a:pt x="1172" y="6529"/>
                    <a:pt x="2756" y="7352"/>
                  </a:cubicBezTo>
                  <a:cubicBezTo>
                    <a:pt x="3290" y="7644"/>
                    <a:pt x="3864" y="7783"/>
                    <a:pt x="4432" y="7783"/>
                  </a:cubicBezTo>
                  <a:cubicBezTo>
                    <a:pt x="5712" y="7783"/>
                    <a:pt x="6962" y="7073"/>
                    <a:pt x="7664" y="5800"/>
                  </a:cubicBezTo>
                  <a:cubicBezTo>
                    <a:pt x="7823" y="5515"/>
                    <a:pt x="7949" y="5230"/>
                    <a:pt x="8076" y="4914"/>
                  </a:cubicBezTo>
                  <a:cubicBezTo>
                    <a:pt x="8551" y="3425"/>
                    <a:pt x="8234" y="1652"/>
                    <a:pt x="6746" y="638"/>
                  </a:cubicBezTo>
                  <a:cubicBezTo>
                    <a:pt x="6106" y="218"/>
                    <a:pt x="5289" y="1"/>
                    <a:pt x="446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41"/>
            <p:cNvSpPr/>
            <p:nvPr/>
          </p:nvSpPr>
          <p:spPr>
            <a:xfrm>
              <a:off x="635072" y="784545"/>
              <a:ext cx="51736" cy="104913"/>
            </a:xfrm>
            <a:custGeom>
              <a:rect b="b" l="l" r="r" t="t"/>
              <a:pathLst>
                <a:path extrusionOk="0" h="3277" w="1616">
                  <a:moveTo>
                    <a:pt x="824" y="0"/>
                  </a:moveTo>
                  <a:cubicBezTo>
                    <a:pt x="729" y="64"/>
                    <a:pt x="634" y="95"/>
                    <a:pt x="571" y="190"/>
                  </a:cubicBezTo>
                  <a:cubicBezTo>
                    <a:pt x="159" y="697"/>
                    <a:pt x="1" y="1394"/>
                    <a:pt x="191" y="2027"/>
                  </a:cubicBezTo>
                  <a:cubicBezTo>
                    <a:pt x="349" y="2629"/>
                    <a:pt x="761" y="3072"/>
                    <a:pt x="1268" y="3262"/>
                  </a:cubicBezTo>
                  <a:cubicBezTo>
                    <a:pt x="1289" y="3262"/>
                    <a:pt x="1324" y="3276"/>
                    <a:pt x="1364" y="3276"/>
                  </a:cubicBezTo>
                  <a:cubicBezTo>
                    <a:pt x="1384" y="3276"/>
                    <a:pt x="1405" y="3273"/>
                    <a:pt x="1426" y="3262"/>
                  </a:cubicBezTo>
                  <a:cubicBezTo>
                    <a:pt x="1584" y="3167"/>
                    <a:pt x="1616" y="2977"/>
                    <a:pt x="1458" y="2851"/>
                  </a:cubicBezTo>
                  <a:cubicBezTo>
                    <a:pt x="666" y="2376"/>
                    <a:pt x="349" y="1236"/>
                    <a:pt x="983" y="475"/>
                  </a:cubicBezTo>
                  <a:cubicBezTo>
                    <a:pt x="1141" y="285"/>
                    <a:pt x="983" y="95"/>
                    <a:pt x="82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41"/>
            <p:cNvSpPr/>
            <p:nvPr/>
          </p:nvSpPr>
          <p:spPr>
            <a:xfrm>
              <a:off x="595631" y="739597"/>
              <a:ext cx="231084" cy="208770"/>
            </a:xfrm>
            <a:custGeom>
              <a:rect b="b" l="l" r="r" t="t"/>
              <a:pathLst>
                <a:path extrusionOk="0" h="6521" w="7218">
                  <a:moveTo>
                    <a:pt x="1922" y="1455"/>
                  </a:moveTo>
                  <a:cubicBezTo>
                    <a:pt x="1944" y="1455"/>
                    <a:pt x="1967" y="1459"/>
                    <a:pt x="1993" y="1468"/>
                  </a:cubicBezTo>
                  <a:cubicBezTo>
                    <a:pt x="2151" y="1499"/>
                    <a:pt x="2310" y="1753"/>
                    <a:pt x="2151" y="1943"/>
                  </a:cubicBezTo>
                  <a:cubicBezTo>
                    <a:pt x="1549" y="2703"/>
                    <a:pt x="1866" y="3843"/>
                    <a:pt x="2626" y="4318"/>
                  </a:cubicBezTo>
                  <a:cubicBezTo>
                    <a:pt x="2785" y="4413"/>
                    <a:pt x="2753" y="4635"/>
                    <a:pt x="2595" y="4698"/>
                  </a:cubicBezTo>
                  <a:cubicBezTo>
                    <a:pt x="2563" y="4714"/>
                    <a:pt x="2531" y="4722"/>
                    <a:pt x="2504" y="4722"/>
                  </a:cubicBezTo>
                  <a:cubicBezTo>
                    <a:pt x="2476" y="4722"/>
                    <a:pt x="2452" y="4714"/>
                    <a:pt x="2436" y="4698"/>
                  </a:cubicBezTo>
                  <a:cubicBezTo>
                    <a:pt x="1233" y="4191"/>
                    <a:pt x="948" y="2544"/>
                    <a:pt x="1740" y="1531"/>
                  </a:cubicBezTo>
                  <a:cubicBezTo>
                    <a:pt x="1809" y="1485"/>
                    <a:pt x="1862" y="1455"/>
                    <a:pt x="1922" y="1455"/>
                  </a:cubicBezTo>
                  <a:close/>
                  <a:moveTo>
                    <a:pt x="3745" y="0"/>
                  </a:moveTo>
                  <a:cubicBezTo>
                    <a:pt x="2481" y="0"/>
                    <a:pt x="1272" y="703"/>
                    <a:pt x="441" y="1753"/>
                  </a:cubicBezTo>
                  <a:cubicBezTo>
                    <a:pt x="441" y="1784"/>
                    <a:pt x="409" y="1784"/>
                    <a:pt x="409" y="1784"/>
                  </a:cubicBezTo>
                  <a:cubicBezTo>
                    <a:pt x="473" y="1848"/>
                    <a:pt x="536" y="1974"/>
                    <a:pt x="473" y="2101"/>
                  </a:cubicBezTo>
                  <a:cubicBezTo>
                    <a:pt x="0" y="4442"/>
                    <a:pt x="1916" y="6520"/>
                    <a:pt x="3840" y="6520"/>
                  </a:cubicBezTo>
                  <a:cubicBezTo>
                    <a:pt x="4753" y="6520"/>
                    <a:pt x="5669" y="6051"/>
                    <a:pt x="6332" y="4920"/>
                  </a:cubicBezTo>
                  <a:cubicBezTo>
                    <a:pt x="7218" y="3431"/>
                    <a:pt x="7060" y="1341"/>
                    <a:pt x="5445" y="454"/>
                  </a:cubicBezTo>
                  <a:cubicBezTo>
                    <a:pt x="4887" y="141"/>
                    <a:pt x="4310" y="0"/>
                    <a:pt x="3745"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41"/>
            <p:cNvSpPr/>
            <p:nvPr/>
          </p:nvSpPr>
          <p:spPr>
            <a:xfrm>
              <a:off x="8062619" y="718500"/>
              <a:ext cx="273760" cy="249205"/>
            </a:xfrm>
            <a:custGeom>
              <a:rect b="b" l="l" r="r" t="t"/>
              <a:pathLst>
                <a:path extrusionOk="0" h="7784" w="8551">
                  <a:moveTo>
                    <a:pt x="4498" y="641"/>
                  </a:moveTo>
                  <a:cubicBezTo>
                    <a:pt x="5068" y="641"/>
                    <a:pt x="5648" y="778"/>
                    <a:pt x="6208" y="1082"/>
                  </a:cubicBezTo>
                  <a:cubicBezTo>
                    <a:pt x="7823" y="2000"/>
                    <a:pt x="7918" y="4059"/>
                    <a:pt x="7094" y="5515"/>
                  </a:cubicBezTo>
                  <a:cubicBezTo>
                    <a:pt x="6433" y="6634"/>
                    <a:pt x="5521" y="7096"/>
                    <a:pt x="4610" y="7096"/>
                  </a:cubicBezTo>
                  <a:cubicBezTo>
                    <a:pt x="2683" y="7096"/>
                    <a:pt x="762" y="5029"/>
                    <a:pt x="1235" y="2728"/>
                  </a:cubicBezTo>
                  <a:cubicBezTo>
                    <a:pt x="1267" y="2602"/>
                    <a:pt x="1204" y="2475"/>
                    <a:pt x="1172" y="2412"/>
                  </a:cubicBezTo>
                  <a:cubicBezTo>
                    <a:pt x="1172" y="2412"/>
                    <a:pt x="1204" y="2412"/>
                    <a:pt x="1204" y="2348"/>
                  </a:cubicBezTo>
                  <a:cubicBezTo>
                    <a:pt x="2013" y="1321"/>
                    <a:pt x="3229" y="641"/>
                    <a:pt x="4498" y="641"/>
                  </a:cubicBezTo>
                  <a:close/>
                  <a:moveTo>
                    <a:pt x="4481" y="1"/>
                  </a:moveTo>
                  <a:cubicBezTo>
                    <a:pt x="3998" y="1"/>
                    <a:pt x="3516" y="75"/>
                    <a:pt x="3072" y="227"/>
                  </a:cubicBezTo>
                  <a:cubicBezTo>
                    <a:pt x="2027" y="575"/>
                    <a:pt x="1267" y="1240"/>
                    <a:pt x="950" y="2158"/>
                  </a:cubicBezTo>
                  <a:lnTo>
                    <a:pt x="950" y="2253"/>
                  </a:lnTo>
                  <a:cubicBezTo>
                    <a:pt x="855" y="2285"/>
                    <a:pt x="729" y="2348"/>
                    <a:pt x="697" y="2475"/>
                  </a:cubicBezTo>
                  <a:cubicBezTo>
                    <a:pt x="634" y="2570"/>
                    <a:pt x="634" y="2602"/>
                    <a:pt x="602" y="2665"/>
                  </a:cubicBezTo>
                  <a:cubicBezTo>
                    <a:pt x="0" y="4565"/>
                    <a:pt x="1204" y="6529"/>
                    <a:pt x="2787" y="7352"/>
                  </a:cubicBezTo>
                  <a:cubicBezTo>
                    <a:pt x="3322" y="7644"/>
                    <a:pt x="3893" y="7783"/>
                    <a:pt x="4457" y="7783"/>
                  </a:cubicBezTo>
                  <a:cubicBezTo>
                    <a:pt x="5731" y="7783"/>
                    <a:pt x="6972" y="7073"/>
                    <a:pt x="7696" y="5800"/>
                  </a:cubicBezTo>
                  <a:cubicBezTo>
                    <a:pt x="7854" y="5515"/>
                    <a:pt x="7981" y="5230"/>
                    <a:pt x="8076" y="4914"/>
                  </a:cubicBezTo>
                  <a:cubicBezTo>
                    <a:pt x="8551" y="3425"/>
                    <a:pt x="8234" y="1652"/>
                    <a:pt x="6778" y="638"/>
                  </a:cubicBezTo>
                  <a:cubicBezTo>
                    <a:pt x="6138" y="218"/>
                    <a:pt x="5309" y="1"/>
                    <a:pt x="448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41"/>
            <p:cNvSpPr/>
            <p:nvPr/>
          </p:nvSpPr>
          <p:spPr>
            <a:xfrm>
              <a:off x="8126487" y="784545"/>
              <a:ext cx="51736" cy="104913"/>
            </a:xfrm>
            <a:custGeom>
              <a:rect b="b" l="l" r="r" t="t"/>
              <a:pathLst>
                <a:path extrusionOk="0" h="3277" w="1616">
                  <a:moveTo>
                    <a:pt x="824" y="0"/>
                  </a:moveTo>
                  <a:cubicBezTo>
                    <a:pt x="697" y="64"/>
                    <a:pt x="634" y="95"/>
                    <a:pt x="539" y="190"/>
                  </a:cubicBezTo>
                  <a:cubicBezTo>
                    <a:pt x="159" y="697"/>
                    <a:pt x="1" y="1394"/>
                    <a:pt x="191" y="2027"/>
                  </a:cubicBezTo>
                  <a:cubicBezTo>
                    <a:pt x="349" y="2629"/>
                    <a:pt x="761" y="3072"/>
                    <a:pt x="1267" y="3262"/>
                  </a:cubicBezTo>
                  <a:cubicBezTo>
                    <a:pt x="1288" y="3262"/>
                    <a:pt x="1310" y="3276"/>
                    <a:pt x="1349" y="3276"/>
                  </a:cubicBezTo>
                  <a:cubicBezTo>
                    <a:pt x="1369" y="3276"/>
                    <a:pt x="1394" y="3273"/>
                    <a:pt x="1426" y="3262"/>
                  </a:cubicBezTo>
                  <a:cubicBezTo>
                    <a:pt x="1584" y="3167"/>
                    <a:pt x="1616" y="2977"/>
                    <a:pt x="1457" y="2851"/>
                  </a:cubicBezTo>
                  <a:cubicBezTo>
                    <a:pt x="666" y="2376"/>
                    <a:pt x="349" y="1236"/>
                    <a:pt x="982" y="475"/>
                  </a:cubicBezTo>
                  <a:cubicBezTo>
                    <a:pt x="1141" y="285"/>
                    <a:pt x="982" y="95"/>
                    <a:pt x="82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41"/>
            <p:cNvSpPr/>
            <p:nvPr/>
          </p:nvSpPr>
          <p:spPr>
            <a:xfrm>
              <a:off x="8087046" y="739597"/>
              <a:ext cx="231084" cy="208770"/>
            </a:xfrm>
            <a:custGeom>
              <a:rect b="b" l="l" r="r" t="t"/>
              <a:pathLst>
                <a:path extrusionOk="0" h="6521" w="7218">
                  <a:moveTo>
                    <a:pt x="1922" y="1455"/>
                  </a:moveTo>
                  <a:cubicBezTo>
                    <a:pt x="1944" y="1455"/>
                    <a:pt x="1967" y="1459"/>
                    <a:pt x="1993" y="1468"/>
                  </a:cubicBezTo>
                  <a:cubicBezTo>
                    <a:pt x="2151" y="1499"/>
                    <a:pt x="2309" y="1753"/>
                    <a:pt x="2151" y="1943"/>
                  </a:cubicBezTo>
                  <a:cubicBezTo>
                    <a:pt x="1549" y="2703"/>
                    <a:pt x="1866" y="3843"/>
                    <a:pt x="2626" y="4318"/>
                  </a:cubicBezTo>
                  <a:cubicBezTo>
                    <a:pt x="2784" y="4413"/>
                    <a:pt x="2721" y="4635"/>
                    <a:pt x="2563" y="4698"/>
                  </a:cubicBezTo>
                  <a:cubicBezTo>
                    <a:pt x="2547" y="4714"/>
                    <a:pt x="2523" y="4722"/>
                    <a:pt x="2495" y="4722"/>
                  </a:cubicBezTo>
                  <a:cubicBezTo>
                    <a:pt x="2468" y="4722"/>
                    <a:pt x="2436" y="4714"/>
                    <a:pt x="2404" y="4698"/>
                  </a:cubicBezTo>
                  <a:cubicBezTo>
                    <a:pt x="1233" y="4191"/>
                    <a:pt x="948" y="2544"/>
                    <a:pt x="1739" y="1531"/>
                  </a:cubicBezTo>
                  <a:cubicBezTo>
                    <a:pt x="1809" y="1485"/>
                    <a:pt x="1861" y="1455"/>
                    <a:pt x="1922" y="1455"/>
                  </a:cubicBezTo>
                  <a:close/>
                  <a:moveTo>
                    <a:pt x="3728" y="0"/>
                  </a:moveTo>
                  <a:cubicBezTo>
                    <a:pt x="2468" y="0"/>
                    <a:pt x="1250" y="703"/>
                    <a:pt x="441" y="1753"/>
                  </a:cubicBezTo>
                  <a:cubicBezTo>
                    <a:pt x="441" y="1784"/>
                    <a:pt x="409" y="1784"/>
                    <a:pt x="409" y="1784"/>
                  </a:cubicBezTo>
                  <a:cubicBezTo>
                    <a:pt x="472" y="1848"/>
                    <a:pt x="504" y="1974"/>
                    <a:pt x="472" y="2101"/>
                  </a:cubicBezTo>
                  <a:cubicBezTo>
                    <a:pt x="0" y="4442"/>
                    <a:pt x="1915" y="6520"/>
                    <a:pt x="3839" y="6520"/>
                  </a:cubicBezTo>
                  <a:cubicBezTo>
                    <a:pt x="4753" y="6520"/>
                    <a:pt x="5668" y="6051"/>
                    <a:pt x="6331" y="4920"/>
                  </a:cubicBezTo>
                  <a:cubicBezTo>
                    <a:pt x="7218" y="3431"/>
                    <a:pt x="7060" y="1341"/>
                    <a:pt x="5413" y="454"/>
                  </a:cubicBezTo>
                  <a:cubicBezTo>
                    <a:pt x="4864" y="141"/>
                    <a:pt x="4292" y="0"/>
                    <a:pt x="3728"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1">
  <p:cSld name="TITLE_AND_BODY_1_1">
    <p:spTree>
      <p:nvGrpSpPr>
        <p:cNvPr id="523" name="Shape 523"/>
        <p:cNvGrpSpPr/>
        <p:nvPr/>
      </p:nvGrpSpPr>
      <p:grpSpPr>
        <a:xfrm>
          <a:off x="0" y="0"/>
          <a:ext cx="0" cy="0"/>
          <a:chOff x="0" y="0"/>
          <a:chExt cx="0" cy="0"/>
        </a:xfrm>
      </p:grpSpPr>
      <p:sp>
        <p:nvSpPr>
          <p:cNvPr id="524" name="Google Shape;524;p42"/>
          <p:cNvSpPr txBox="1"/>
          <p:nvPr>
            <p:ph type="title"/>
          </p:nvPr>
        </p:nvSpPr>
        <p:spPr>
          <a:xfrm>
            <a:off x="878675" y="2034538"/>
            <a:ext cx="2345700" cy="5727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Clr>
                <a:srgbClr val="FFFFFF"/>
              </a:buClr>
              <a:buSzPts val="3000"/>
              <a:buNone/>
              <a:defRPr sz="3300">
                <a:solidFill>
                  <a:schemeClr val="accent6"/>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525" name="Google Shape;525;p42"/>
          <p:cNvSpPr txBox="1"/>
          <p:nvPr>
            <p:ph idx="1" type="body"/>
          </p:nvPr>
        </p:nvSpPr>
        <p:spPr>
          <a:xfrm>
            <a:off x="1000300" y="2531038"/>
            <a:ext cx="2102100" cy="14511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600"/>
            </a:lvl1pPr>
            <a:lvl2pPr indent="-342900" lvl="1" marL="914400" rtl="0">
              <a:spcBef>
                <a:spcPts val="1600"/>
              </a:spcBef>
              <a:spcAft>
                <a:spcPts val="0"/>
              </a:spcAft>
              <a:buSzPts val="1800"/>
              <a:buChar char="○"/>
              <a:defRPr sz="1800"/>
            </a:lvl2pPr>
            <a:lvl3pPr indent="-342900" lvl="2" marL="1371600" rtl="0">
              <a:spcBef>
                <a:spcPts val="1600"/>
              </a:spcBef>
              <a:spcAft>
                <a:spcPts val="0"/>
              </a:spcAft>
              <a:buSzPts val="1800"/>
              <a:buChar char="■"/>
              <a:defRPr sz="1800"/>
            </a:lvl3pPr>
            <a:lvl4pPr indent="-342900" lvl="3" marL="1828800" rtl="0">
              <a:spcBef>
                <a:spcPts val="1600"/>
              </a:spcBef>
              <a:spcAft>
                <a:spcPts val="0"/>
              </a:spcAft>
              <a:buSzPts val="1800"/>
              <a:buChar char="●"/>
              <a:defRPr sz="1800"/>
            </a:lvl4pPr>
            <a:lvl5pPr indent="-342900" lvl="4" marL="2286000" rtl="0">
              <a:spcBef>
                <a:spcPts val="1600"/>
              </a:spcBef>
              <a:spcAft>
                <a:spcPts val="0"/>
              </a:spcAft>
              <a:buSzPts val="1800"/>
              <a:buChar char="○"/>
              <a:defRPr sz="1800"/>
            </a:lvl5pPr>
            <a:lvl6pPr indent="-342900" lvl="5" marL="2743200" rtl="0">
              <a:spcBef>
                <a:spcPts val="1600"/>
              </a:spcBef>
              <a:spcAft>
                <a:spcPts val="0"/>
              </a:spcAft>
              <a:buSzPts val="1800"/>
              <a:buChar char="■"/>
              <a:defRPr sz="1800"/>
            </a:lvl6pPr>
            <a:lvl7pPr indent="-342900" lvl="6" marL="3200400" rtl="0">
              <a:spcBef>
                <a:spcPts val="1600"/>
              </a:spcBef>
              <a:spcAft>
                <a:spcPts val="0"/>
              </a:spcAft>
              <a:buSzPts val="1800"/>
              <a:buChar char="●"/>
              <a:defRPr sz="1800"/>
            </a:lvl7pPr>
            <a:lvl8pPr indent="-342900" lvl="7" marL="3657600" rtl="0">
              <a:spcBef>
                <a:spcPts val="1600"/>
              </a:spcBef>
              <a:spcAft>
                <a:spcPts val="0"/>
              </a:spcAft>
              <a:buSzPts val="1800"/>
              <a:buChar char="○"/>
              <a:defRPr sz="1800"/>
            </a:lvl8pPr>
            <a:lvl9pPr indent="-342900" lvl="8" marL="4114800" rtl="0">
              <a:spcBef>
                <a:spcPts val="1600"/>
              </a:spcBef>
              <a:spcAft>
                <a:spcPts val="1600"/>
              </a:spcAft>
              <a:buSzPts val="1800"/>
              <a:buChar char="■"/>
              <a:defRPr sz="1800"/>
            </a:lvl9pPr>
          </a:lstStyle>
          <a:p/>
        </p:txBody>
      </p:sp>
      <p:sp>
        <p:nvSpPr>
          <p:cNvPr id="526" name="Google Shape;526;p42"/>
          <p:cNvSpPr txBox="1"/>
          <p:nvPr>
            <p:ph idx="2" type="body"/>
          </p:nvPr>
        </p:nvSpPr>
        <p:spPr>
          <a:xfrm>
            <a:off x="6051975" y="2531038"/>
            <a:ext cx="2102100" cy="14511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Clr>
                <a:schemeClr val="dk1"/>
              </a:buClr>
              <a:buSzPts val="1400"/>
              <a:buChar char="●"/>
              <a:defRPr sz="1600">
                <a:solidFill>
                  <a:schemeClr val="dk1"/>
                </a:solidFill>
              </a:defRPr>
            </a:lvl1pPr>
            <a:lvl2pPr indent="-342900" lvl="1" marL="914400" rtl="0" algn="r">
              <a:spcBef>
                <a:spcPts val="1600"/>
              </a:spcBef>
              <a:spcAft>
                <a:spcPts val="0"/>
              </a:spcAft>
              <a:buClr>
                <a:schemeClr val="dk1"/>
              </a:buClr>
              <a:buSzPts val="1800"/>
              <a:buChar char="○"/>
              <a:defRPr sz="1800">
                <a:solidFill>
                  <a:schemeClr val="dk1"/>
                </a:solidFill>
              </a:defRPr>
            </a:lvl2pPr>
            <a:lvl3pPr indent="-342900" lvl="2" marL="1371600" rtl="0" algn="r">
              <a:spcBef>
                <a:spcPts val="1600"/>
              </a:spcBef>
              <a:spcAft>
                <a:spcPts val="0"/>
              </a:spcAft>
              <a:buClr>
                <a:schemeClr val="dk1"/>
              </a:buClr>
              <a:buSzPts val="1800"/>
              <a:buChar char="■"/>
              <a:defRPr sz="1800">
                <a:solidFill>
                  <a:schemeClr val="dk1"/>
                </a:solidFill>
              </a:defRPr>
            </a:lvl3pPr>
            <a:lvl4pPr indent="-342900" lvl="3" marL="1828800" rtl="0" algn="r">
              <a:spcBef>
                <a:spcPts val="1600"/>
              </a:spcBef>
              <a:spcAft>
                <a:spcPts val="0"/>
              </a:spcAft>
              <a:buClr>
                <a:schemeClr val="dk1"/>
              </a:buClr>
              <a:buSzPts val="1800"/>
              <a:buChar char="●"/>
              <a:defRPr sz="1800">
                <a:solidFill>
                  <a:schemeClr val="dk1"/>
                </a:solidFill>
              </a:defRPr>
            </a:lvl4pPr>
            <a:lvl5pPr indent="-342900" lvl="4" marL="2286000" rtl="0" algn="r">
              <a:spcBef>
                <a:spcPts val="1600"/>
              </a:spcBef>
              <a:spcAft>
                <a:spcPts val="0"/>
              </a:spcAft>
              <a:buClr>
                <a:schemeClr val="dk1"/>
              </a:buClr>
              <a:buSzPts val="1800"/>
              <a:buChar char="○"/>
              <a:defRPr sz="1800">
                <a:solidFill>
                  <a:schemeClr val="dk1"/>
                </a:solidFill>
              </a:defRPr>
            </a:lvl5pPr>
            <a:lvl6pPr indent="-342900" lvl="5" marL="2743200" rtl="0" algn="r">
              <a:spcBef>
                <a:spcPts val="1600"/>
              </a:spcBef>
              <a:spcAft>
                <a:spcPts val="0"/>
              </a:spcAft>
              <a:buClr>
                <a:schemeClr val="dk1"/>
              </a:buClr>
              <a:buSzPts val="1800"/>
              <a:buChar char="■"/>
              <a:defRPr sz="1800">
                <a:solidFill>
                  <a:schemeClr val="dk1"/>
                </a:solidFill>
              </a:defRPr>
            </a:lvl6pPr>
            <a:lvl7pPr indent="-342900" lvl="6" marL="3200400" rtl="0" algn="r">
              <a:spcBef>
                <a:spcPts val="1600"/>
              </a:spcBef>
              <a:spcAft>
                <a:spcPts val="0"/>
              </a:spcAft>
              <a:buClr>
                <a:schemeClr val="dk1"/>
              </a:buClr>
              <a:buSzPts val="1800"/>
              <a:buChar char="●"/>
              <a:defRPr sz="1800">
                <a:solidFill>
                  <a:schemeClr val="dk1"/>
                </a:solidFill>
              </a:defRPr>
            </a:lvl7pPr>
            <a:lvl8pPr indent="-342900" lvl="7" marL="3657600" rtl="0" algn="r">
              <a:spcBef>
                <a:spcPts val="1600"/>
              </a:spcBef>
              <a:spcAft>
                <a:spcPts val="0"/>
              </a:spcAft>
              <a:buClr>
                <a:schemeClr val="dk1"/>
              </a:buClr>
              <a:buSzPts val="1800"/>
              <a:buChar char="○"/>
              <a:defRPr sz="1800">
                <a:solidFill>
                  <a:schemeClr val="dk1"/>
                </a:solidFill>
              </a:defRPr>
            </a:lvl8pPr>
            <a:lvl9pPr indent="-342900" lvl="8" marL="4114800" rtl="0" algn="r">
              <a:spcBef>
                <a:spcPts val="1600"/>
              </a:spcBef>
              <a:spcAft>
                <a:spcPts val="1600"/>
              </a:spcAft>
              <a:buClr>
                <a:schemeClr val="dk1"/>
              </a:buClr>
              <a:buSzPts val="1800"/>
              <a:buChar char="■"/>
              <a:defRPr sz="1800">
                <a:solidFill>
                  <a:schemeClr val="dk1"/>
                </a:solidFill>
              </a:defRPr>
            </a:lvl9pPr>
          </a:lstStyle>
          <a:p/>
        </p:txBody>
      </p:sp>
      <p:sp>
        <p:nvSpPr>
          <p:cNvPr id="527" name="Google Shape;527;p42"/>
          <p:cNvSpPr txBox="1"/>
          <p:nvPr>
            <p:ph idx="3" type="title"/>
          </p:nvPr>
        </p:nvSpPr>
        <p:spPr>
          <a:xfrm>
            <a:off x="5919775" y="2034538"/>
            <a:ext cx="2345700" cy="5727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Clr>
                <a:schemeClr val="accent5"/>
              </a:buClr>
              <a:buSzPts val="3000"/>
              <a:buNone/>
              <a:defRPr sz="3300">
                <a:solidFill>
                  <a:schemeClr val="accent6"/>
                </a:solidFill>
              </a:defRPr>
            </a:lvl1pPr>
            <a:lvl2pPr lvl="1" rtl="0" algn="r">
              <a:spcBef>
                <a:spcPts val="0"/>
              </a:spcBef>
              <a:spcAft>
                <a:spcPts val="0"/>
              </a:spcAft>
              <a:buClr>
                <a:schemeClr val="accent5"/>
              </a:buClr>
              <a:buSzPts val="3500"/>
              <a:buNone/>
              <a:defRPr>
                <a:solidFill>
                  <a:schemeClr val="accent5"/>
                </a:solidFill>
              </a:defRPr>
            </a:lvl2pPr>
            <a:lvl3pPr lvl="2" rtl="0" algn="r">
              <a:spcBef>
                <a:spcPts val="0"/>
              </a:spcBef>
              <a:spcAft>
                <a:spcPts val="0"/>
              </a:spcAft>
              <a:buClr>
                <a:schemeClr val="accent5"/>
              </a:buClr>
              <a:buSzPts val="3500"/>
              <a:buNone/>
              <a:defRPr>
                <a:solidFill>
                  <a:schemeClr val="accent5"/>
                </a:solidFill>
              </a:defRPr>
            </a:lvl3pPr>
            <a:lvl4pPr lvl="3" rtl="0" algn="r">
              <a:spcBef>
                <a:spcPts val="0"/>
              </a:spcBef>
              <a:spcAft>
                <a:spcPts val="0"/>
              </a:spcAft>
              <a:buClr>
                <a:schemeClr val="accent5"/>
              </a:buClr>
              <a:buSzPts val="3500"/>
              <a:buNone/>
              <a:defRPr>
                <a:solidFill>
                  <a:schemeClr val="accent5"/>
                </a:solidFill>
              </a:defRPr>
            </a:lvl4pPr>
            <a:lvl5pPr lvl="4" rtl="0" algn="r">
              <a:spcBef>
                <a:spcPts val="0"/>
              </a:spcBef>
              <a:spcAft>
                <a:spcPts val="0"/>
              </a:spcAft>
              <a:buClr>
                <a:schemeClr val="accent5"/>
              </a:buClr>
              <a:buSzPts val="3500"/>
              <a:buNone/>
              <a:defRPr>
                <a:solidFill>
                  <a:schemeClr val="accent5"/>
                </a:solidFill>
              </a:defRPr>
            </a:lvl5pPr>
            <a:lvl6pPr lvl="5" rtl="0" algn="r">
              <a:spcBef>
                <a:spcPts val="0"/>
              </a:spcBef>
              <a:spcAft>
                <a:spcPts val="0"/>
              </a:spcAft>
              <a:buClr>
                <a:schemeClr val="accent5"/>
              </a:buClr>
              <a:buSzPts val="3500"/>
              <a:buNone/>
              <a:defRPr>
                <a:solidFill>
                  <a:schemeClr val="accent5"/>
                </a:solidFill>
              </a:defRPr>
            </a:lvl6pPr>
            <a:lvl7pPr lvl="6" rtl="0" algn="r">
              <a:spcBef>
                <a:spcPts val="0"/>
              </a:spcBef>
              <a:spcAft>
                <a:spcPts val="0"/>
              </a:spcAft>
              <a:buClr>
                <a:schemeClr val="accent5"/>
              </a:buClr>
              <a:buSzPts val="3500"/>
              <a:buNone/>
              <a:defRPr>
                <a:solidFill>
                  <a:schemeClr val="accent5"/>
                </a:solidFill>
              </a:defRPr>
            </a:lvl7pPr>
            <a:lvl8pPr lvl="7" rtl="0" algn="r">
              <a:spcBef>
                <a:spcPts val="0"/>
              </a:spcBef>
              <a:spcAft>
                <a:spcPts val="0"/>
              </a:spcAft>
              <a:buClr>
                <a:schemeClr val="accent5"/>
              </a:buClr>
              <a:buSzPts val="3500"/>
              <a:buNone/>
              <a:defRPr>
                <a:solidFill>
                  <a:schemeClr val="accent5"/>
                </a:solidFill>
              </a:defRPr>
            </a:lvl8pPr>
            <a:lvl9pPr lvl="8" rtl="0" algn="r">
              <a:spcBef>
                <a:spcPts val="0"/>
              </a:spcBef>
              <a:spcAft>
                <a:spcPts val="0"/>
              </a:spcAft>
              <a:buClr>
                <a:schemeClr val="accent5"/>
              </a:buClr>
              <a:buSzPts val="3500"/>
              <a:buNone/>
              <a:defRPr>
                <a:solidFill>
                  <a:schemeClr val="accent5"/>
                </a:solidFill>
              </a:defRPr>
            </a:lvl9pPr>
          </a:lstStyle>
          <a:p/>
        </p:txBody>
      </p:sp>
      <p:sp>
        <p:nvSpPr>
          <p:cNvPr id="528" name="Google Shape;528;p42"/>
          <p:cNvSpPr txBox="1"/>
          <p:nvPr>
            <p:ph idx="4" type="title"/>
          </p:nvPr>
        </p:nvSpPr>
        <p:spPr>
          <a:xfrm>
            <a:off x="606525" y="555300"/>
            <a:ext cx="7941300" cy="5727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grpSp>
        <p:nvGrpSpPr>
          <p:cNvPr id="529" name="Google Shape;529;p42"/>
          <p:cNvGrpSpPr/>
          <p:nvPr/>
        </p:nvGrpSpPr>
        <p:grpSpPr>
          <a:xfrm>
            <a:off x="607209" y="750096"/>
            <a:ext cx="8055616" cy="905248"/>
            <a:chOff x="65226200" y="2028488"/>
            <a:chExt cx="6293450" cy="707225"/>
          </a:xfrm>
        </p:grpSpPr>
        <p:sp>
          <p:nvSpPr>
            <p:cNvPr id="530" name="Google Shape;530;p42"/>
            <p:cNvSpPr/>
            <p:nvPr/>
          </p:nvSpPr>
          <p:spPr>
            <a:xfrm>
              <a:off x="71139750" y="2388638"/>
              <a:ext cx="140025" cy="116150"/>
            </a:xfrm>
            <a:custGeom>
              <a:rect b="b" l="l" r="r" t="t"/>
              <a:pathLst>
                <a:path extrusionOk="0" h="4646" w="5601">
                  <a:moveTo>
                    <a:pt x="3047" y="0"/>
                  </a:moveTo>
                  <a:cubicBezTo>
                    <a:pt x="1467" y="0"/>
                    <a:pt x="0" y="1332"/>
                    <a:pt x="913" y="3180"/>
                  </a:cubicBezTo>
                  <a:cubicBezTo>
                    <a:pt x="1340" y="4011"/>
                    <a:pt x="2176" y="4646"/>
                    <a:pt x="3075" y="4646"/>
                  </a:cubicBezTo>
                  <a:cubicBezTo>
                    <a:pt x="3375" y="4646"/>
                    <a:pt x="3683" y="4574"/>
                    <a:pt x="3985" y="4415"/>
                  </a:cubicBezTo>
                  <a:cubicBezTo>
                    <a:pt x="5284" y="3719"/>
                    <a:pt x="5600" y="2199"/>
                    <a:pt x="5157" y="869"/>
                  </a:cubicBezTo>
                  <a:lnTo>
                    <a:pt x="5157" y="837"/>
                  </a:lnTo>
                  <a:cubicBezTo>
                    <a:pt x="5094" y="837"/>
                    <a:pt x="4999" y="837"/>
                    <a:pt x="4935" y="774"/>
                  </a:cubicBezTo>
                  <a:cubicBezTo>
                    <a:pt x="4400" y="238"/>
                    <a:pt x="3713" y="0"/>
                    <a:pt x="3047"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42"/>
            <p:cNvSpPr/>
            <p:nvPr/>
          </p:nvSpPr>
          <p:spPr>
            <a:xfrm>
              <a:off x="71133275" y="2372088"/>
              <a:ext cx="158375" cy="146425"/>
            </a:xfrm>
            <a:custGeom>
              <a:rect b="b" l="l" r="r" t="t"/>
              <a:pathLst>
                <a:path extrusionOk="0" h="5857" w="6335">
                  <a:moveTo>
                    <a:pt x="3394" y="737"/>
                  </a:moveTo>
                  <a:cubicBezTo>
                    <a:pt x="4036" y="737"/>
                    <a:pt x="4707" y="963"/>
                    <a:pt x="5226" y="1499"/>
                  </a:cubicBezTo>
                  <a:cubicBezTo>
                    <a:pt x="5258" y="1531"/>
                    <a:pt x="5353" y="1594"/>
                    <a:pt x="5416" y="1594"/>
                  </a:cubicBezTo>
                  <a:cubicBezTo>
                    <a:pt x="5764" y="2734"/>
                    <a:pt x="5574" y="4317"/>
                    <a:pt x="4244" y="5046"/>
                  </a:cubicBezTo>
                  <a:cubicBezTo>
                    <a:pt x="3967" y="5175"/>
                    <a:pt x="3668" y="5240"/>
                    <a:pt x="3373" y="5240"/>
                  </a:cubicBezTo>
                  <a:cubicBezTo>
                    <a:pt x="3163" y="5240"/>
                    <a:pt x="2954" y="5207"/>
                    <a:pt x="2756" y="5141"/>
                  </a:cubicBezTo>
                  <a:cubicBezTo>
                    <a:pt x="2122" y="4951"/>
                    <a:pt x="1584" y="4444"/>
                    <a:pt x="1299" y="3842"/>
                  </a:cubicBezTo>
                  <a:cubicBezTo>
                    <a:pt x="792" y="2797"/>
                    <a:pt x="1014" y="1816"/>
                    <a:pt x="1869" y="1214"/>
                  </a:cubicBezTo>
                  <a:cubicBezTo>
                    <a:pt x="2272" y="916"/>
                    <a:pt x="2822" y="737"/>
                    <a:pt x="3394" y="737"/>
                  </a:cubicBezTo>
                  <a:close/>
                  <a:moveTo>
                    <a:pt x="3342" y="0"/>
                  </a:moveTo>
                  <a:cubicBezTo>
                    <a:pt x="2782" y="0"/>
                    <a:pt x="2230" y="137"/>
                    <a:pt x="1774" y="390"/>
                  </a:cubicBezTo>
                  <a:cubicBezTo>
                    <a:pt x="476" y="1119"/>
                    <a:pt x="1" y="2734"/>
                    <a:pt x="697" y="4127"/>
                  </a:cubicBezTo>
                  <a:cubicBezTo>
                    <a:pt x="824" y="4317"/>
                    <a:pt x="951" y="4539"/>
                    <a:pt x="1109" y="4697"/>
                  </a:cubicBezTo>
                  <a:cubicBezTo>
                    <a:pt x="1666" y="5370"/>
                    <a:pt x="2495" y="5856"/>
                    <a:pt x="3371" y="5856"/>
                  </a:cubicBezTo>
                  <a:cubicBezTo>
                    <a:pt x="3691" y="5856"/>
                    <a:pt x="4017" y="5791"/>
                    <a:pt x="4339" y="5648"/>
                  </a:cubicBezTo>
                  <a:cubicBezTo>
                    <a:pt x="5131" y="5331"/>
                    <a:pt x="5859" y="4507"/>
                    <a:pt x="6144" y="3557"/>
                  </a:cubicBezTo>
                  <a:cubicBezTo>
                    <a:pt x="6334" y="2766"/>
                    <a:pt x="6208" y="2006"/>
                    <a:pt x="5764" y="1436"/>
                  </a:cubicBezTo>
                  <a:cubicBezTo>
                    <a:pt x="5764" y="1372"/>
                    <a:pt x="5733" y="1372"/>
                    <a:pt x="5733" y="1372"/>
                  </a:cubicBezTo>
                  <a:cubicBezTo>
                    <a:pt x="5764" y="1309"/>
                    <a:pt x="5764" y="1182"/>
                    <a:pt x="5701" y="1119"/>
                  </a:cubicBezTo>
                  <a:cubicBezTo>
                    <a:pt x="5638" y="1056"/>
                    <a:pt x="5606" y="1024"/>
                    <a:pt x="5606" y="992"/>
                  </a:cubicBezTo>
                  <a:cubicBezTo>
                    <a:pt x="5036" y="308"/>
                    <a:pt x="4181" y="0"/>
                    <a:pt x="334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42"/>
            <p:cNvSpPr/>
            <p:nvPr/>
          </p:nvSpPr>
          <p:spPr>
            <a:xfrm>
              <a:off x="71202150" y="2411888"/>
              <a:ext cx="51500" cy="31725"/>
            </a:xfrm>
            <a:custGeom>
              <a:rect b="b" l="l" r="r" t="t"/>
              <a:pathLst>
                <a:path extrusionOk="0" h="1269" w="2060">
                  <a:moveTo>
                    <a:pt x="784" y="1"/>
                  </a:moveTo>
                  <a:cubicBezTo>
                    <a:pt x="539" y="1"/>
                    <a:pt x="304" y="78"/>
                    <a:pt x="96" y="224"/>
                  </a:cubicBezTo>
                  <a:cubicBezTo>
                    <a:pt x="1" y="319"/>
                    <a:pt x="1" y="382"/>
                    <a:pt x="64" y="477"/>
                  </a:cubicBezTo>
                  <a:lnTo>
                    <a:pt x="64" y="509"/>
                  </a:lnTo>
                  <a:cubicBezTo>
                    <a:pt x="86" y="530"/>
                    <a:pt x="123" y="567"/>
                    <a:pt x="175" y="567"/>
                  </a:cubicBezTo>
                  <a:cubicBezTo>
                    <a:pt x="198" y="567"/>
                    <a:pt x="225" y="560"/>
                    <a:pt x="254" y="540"/>
                  </a:cubicBezTo>
                  <a:cubicBezTo>
                    <a:pt x="397" y="493"/>
                    <a:pt x="547" y="469"/>
                    <a:pt x="690" y="469"/>
                  </a:cubicBezTo>
                  <a:cubicBezTo>
                    <a:pt x="832" y="469"/>
                    <a:pt x="967" y="493"/>
                    <a:pt x="1078" y="540"/>
                  </a:cubicBezTo>
                  <a:cubicBezTo>
                    <a:pt x="1331" y="667"/>
                    <a:pt x="1521" y="857"/>
                    <a:pt x="1584" y="1110"/>
                  </a:cubicBezTo>
                  <a:cubicBezTo>
                    <a:pt x="1648" y="1237"/>
                    <a:pt x="1806" y="1269"/>
                    <a:pt x="1869" y="1269"/>
                  </a:cubicBezTo>
                  <a:cubicBezTo>
                    <a:pt x="1901" y="1269"/>
                    <a:pt x="1901" y="1269"/>
                    <a:pt x="1964" y="1205"/>
                  </a:cubicBezTo>
                  <a:cubicBezTo>
                    <a:pt x="2028" y="1110"/>
                    <a:pt x="2059" y="1015"/>
                    <a:pt x="2028" y="952"/>
                  </a:cubicBezTo>
                  <a:cubicBezTo>
                    <a:pt x="1901" y="540"/>
                    <a:pt x="1553" y="224"/>
                    <a:pt x="1173" y="65"/>
                  </a:cubicBezTo>
                  <a:cubicBezTo>
                    <a:pt x="1042" y="22"/>
                    <a:pt x="912" y="1"/>
                    <a:pt x="78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42"/>
            <p:cNvSpPr/>
            <p:nvPr/>
          </p:nvSpPr>
          <p:spPr>
            <a:xfrm>
              <a:off x="65483800" y="2045513"/>
              <a:ext cx="139875" cy="115675"/>
            </a:xfrm>
            <a:custGeom>
              <a:rect b="b" l="l" r="r" t="t"/>
              <a:pathLst>
                <a:path extrusionOk="0" h="4627" w="5595">
                  <a:moveTo>
                    <a:pt x="3072" y="1"/>
                  </a:moveTo>
                  <a:cubicBezTo>
                    <a:pt x="1490" y="1"/>
                    <a:pt x="1" y="1329"/>
                    <a:pt x="939" y="3161"/>
                  </a:cubicBezTo>
                  <a:cubicBezTo>
                    <a:pt x="1342" y="3991"/>
                    <a:pt x="2172" y="4626"/>
                    <a:pt x="3069" y="4626"/>
                  </a:cubicBezTo>
                  <a:cubicBezTo>
                    <a:pt x="3370" y="4626"/>
                    <a:pt x="3678" y="4555"/>
                    <a:pt x="3979" y="4396"/>
                  </a:cubicBezTo>
                  <a:cubicBezTo>
                    <a:pt x="5278" y="3731"/>
                    <a:pt x="5595" y="2179"/>
                    <a:pt x="5151" y="881"/>
                  </a:cubicBezTo>
                  <a:lnTo>
                    <a:pt x="5151" y="818"/>
                  </a:lnTo>
                  <a:cubicBezTo>
                    <a:pt x="5088" y="818"/>
                    <a:pt x="4993" y="818"/>
                    <a:pt x="4929" y="754"/>
                  </a:cubicBezTo>
                  <a:cubicBezTo>
                    <a:pt x="4407" y="232"/>
                    <a:pt x="3732" y="1"/>
                    <a:pt x="3072"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42"/>
            <p:cNvSpPr/>
            <p:nvPr/>
          </p:nvSpPr>
          <p:spPr>
            <a:xfrm>
              <a:off x="65476400" y="2028488"/>
              <a:ext cx="158350" cy="146750"/>
            </a:xfrm>
            <a:custGeom>
              <a:rect b="b" l="l" r="r" t="t"/>
              <a:pathLst>
                <a:path extrusionOk="0" h="5870" w="6334">
                  <a:moveTo>
                    <a:pt x="3429" y="753"/>
                  </a:moveTo>
                  <a:cubicBezTo>
                    <a:pt x="4060" y="753"/>
                    <a:pt x="4716" y="972"/>
                    <a:pt x="5225" y="1499"/>
                  </a:cubicBezTo>
                  <a:cubicBezTo>
                    <a:pt x="5257" y="1562"/>
                    <a:pt x="5352" y="1594"/>
                    <a:pt x="5416" y="1594"/>
                  </a:cubicBezTo>
                  <a:cubicBezTo>
                    <a:pt x="5764" y="2734"/>
                    <a:pt x="5574" y="4317"/>
                    <a:pt x="4244" y="5046"/>
                  </a:cubicBezTo>
                  <a:cubicBezTo>
                    <a:pt x="3967" y="5175"/>
                    <a:pt x="3668" y="5239"/>
                    <a:pt x="3373" y="5239"/>
                  </a:cubicBezTo>
                  <a:cubicBezTo>
                    <a:pt x="3162" y="5239"/>
                    <a:pt x="2953" y="5206"/>
                    <a:pt x="2755" y="5141"/>
                  </a:cubicBezTo>
                  <a:cubicBezTo>
                    <a:pt x="2122" y="4950"/>
                    <a:pt x="1584" y="4444"/>
                    <a:pt x="1299" y="3842"/>
                  </a:cubicBezTo>
                  <a:cubicBezTo>
                    <a:pt x="792" y="2829"/>
                    <a:pt x="1014" y="1815"/>
                    <a:pt x="1869" y="1245"/>
                  </a:cubicBezTo>
                  <a:cubicBezTo>
                    <a:pt x="2280" y="941"/>
                    <a:pt x="2844" y="753"/>
                    <a:pt x="3429" y="753"/>
                  </a:cubicBezTo>
                  <a:close/>
                  <a:moveTo>
                    <a:pt x="3341" y="0"/>
                  </a:moveTo>
                  <a:cubicBezTo>
                    <a:pt x="2782" y="0"/>
                    <a:pt x="2230" y="137"/>
                    <a:pt x="1774" y="390"/>
                  </a:cubicBezTo>
                  <a:cubicBezTo>
                    <a:pt x="475" y="1119"/>
                    <a:pt x="0" y="2734"/>
                    <a:pt x="697" y="4127"/>
                  </a:cubicBezTo>
                  <a:cubicBezTo>
                    <a:pt x="823" y="4317"/>
                    <a:pt x="950" y="4570"/>
                    <a:pt x="1109" y="4729"/>
                  </a:cubicBezTo>
                  <a:cubicBezTo>
                    <a:pt x="1672" y="5386"/>
                    <a:pt x="2513" y="5869"/>
                    <a:pt x="3401" y="5869"/>
                  </a:cubicBezTo>
                  <a:cubicBezTo>
                    <a:pt x="3711" y="5869"/>
                    <a:pt x="4027" y="5810"/>
                    <a:pt x="4339" y="5679"/>
                  </a:cubicBezTo>
                  <a:cubicBezTo>
                    <a:pt x="5194" y="5362"/>
                    <a:pt x="5891" y="4507"/>
                    <a:pt x="6144" y="3557"/>
                  </a:cubicBezTo>
                  <a:cubicBezTo>
                    <a:pt x="6334" y="2765"/>
                    <a:pt x="6207" y="2037"/>
                    <a:pt x="5764" y="1435"/>
                  </a:cubicBezTo>
                  <a:cubicBezTo>
                    <a:pt x="5764" y="1404"/>
                    <a:pt x="5732" y="1404"/>
                    <a:pt x="5732" y="1404"/>
                  </a:cubicBezTo>
                  <a:cubicBezTo>
                    <a:pt x="5764" y="1309"/>
                    <a:pt x="5764" y="1182"/>
                    <a:pt x="5701" y="1119"/>
                  </a:cubicBezTo>
                  <a:cubicBezTo>
                    <a:pt x="5669" y="1087"/>
                    <a:pt x="5606" y="1024"/>
                    <a:pt x="5606" y="992"/>
                  </a:cubicBezTo>
                  <a:cubicBezTo>
                    <a:pt x="5035" y="308"/>
                    <a:pt x="4180" y="0"/>
                    <a:pt x="334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42"/>
            <p:cNvSpPr/>
            <p:nvPr/>
          </p:nvSpPr>
          <p:spPr>
            <a:xfrm>
              <a:off x="65546850" y="2068638"/>
              <a:ext cx="49900" cy="31375"/>
            </a:xfrm>
            <a:custGeom>
              <a:rect b="b" l="l" r="r" t="t"/>
              <a:pathLst>
                <a:path extrusionOk="0" h="1255" w="1996">
                  <a:moveTo>
                    <a:pt x="764" y="0"/>
                  </a:moveTo>
                  <a:cubicBezTo>
                    <a:pt x="519" y="0"/>
                    <a:pt x="271" y="64"/>
                    <a:pt x="64" y="209"/>
                  </a:cubicBezTo>
                  <a:cubicBezTo>
                    <a:pt x="1" y="304"/>
                    <a:pt x="1" y="368"/>
                    <a:pt x="32" y="463"/>
                  </a:cubicBezTo>
                  <a:lnTo>
                    <a:pt x="32" y="494"/>
                  </a:lnTo>
                  <a:cubicBezTo>
                    <a:pt x="55" y="541"/>
                    <a:pt x="113" y="570"/>
                    <a:pt x="166" y="570"/>
                  </a:cubicBezTo>
                  <a:cubicBezTo>
                    <a:pt x="186" y="570"/>
                    <a:pt x="205" y="566"/>
                    <a:pt x="222" y="558"/>
                  </a:cubicBezTo>
                  <a:cubicBezTo>
                    <a:pt x="365" y="494"/>
                    <a:pt x="515" y="463"/>
                    <a:pt x="658" y="463"/>
                  </a:cubicBezTo>
                  <a:cubicBezTo>
                    <a:pt x="800" y="463"/>
                    <a:pt x="935" y="494"/>
                    <a:pt x="1046" y="558"/>
                  </a:cubicBezTo>
                  <a:cubicBezTo>
                    <a:pt x="1299" y="653"/>
                    <a:pt x="1489" y="874"/>
                    <a:pt x="1584" y="1096"/>
                  </a:cubicBezTo>
                  <a:cubicBezTo>
                    <a:pt x="1616" y="1223"/>
                    <a:pt x="1774" y="1254"/>
                    <a:pt x="1837" y="1254"/>
                  </a:cubicBezTo>
                  <a:cubicBezTo>
                    <a:pt x="1901" y="1254"/>
                    <a:pt x="1901" y="1254"/>
                    <a:pt x="1932" y="1223"/>
                  </a:cubicBezTo>
                  <a:cubicBezTo>
                    <a:pt x="1964" y="1096"/>
                    <a:pt x="1996" y="1001"/>
                    <a:pt x="1996" y="938"/>
                  </a:cubicBezTo>
                  <a:cubicBezTo>
                    <a:pt x="1901" y="526"/>
                    <a:pt x="1521" y="209"/>
                    <a:pt x="1141" y="51"/>
                  </a:cubicBezTo>
                  <a:cubicBezTo>
                    <a:pt x="1020" y="18"/>
                    <a:pt x="893" y="0"/>
                    <a:pt x="76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42"/>
            <p:cNvSpPr/>
            <p:nvPr/>
          </p:nvSpPr>
          <p:spPr>
            <a:xfrm>
              <a:off x="65513650" y="2279088"/>
              <a:ext cx="140100" cy="115650"/>
            </a:xfrm>
            <a:custGeom>
              <a:rect b="b" l="l" r="r" t="t"/>
              <a:pathLst>
                <a:path extrusionOk="0" h="4626" w="5604">
                  <a:moveTo>
                    <a:pt x="3055" y="0"/>
                  </a:moveTo>
                  <a:cubicBezTo>
                    <a:pt x="1481" y="0"/>
                    <a:pt x="1" y="1328"/>
                    <a:pt x="917" y="3160"/>
                  </a:cubicBezTo>
                  <a:cubicBezTo>
                    <a:pt x="1344" y="3991"/>
                    <a:pt x="2180" y="4626"/>
                    <a:pt x="3065" y="4626"/>
                  </a:cubicBezTo>
                  <a:cubicBezTo>
                    <a:pt x="3361" y="4626"/>
                    <a:pt x="3663" y="4554"/>
                    <a:pt x="3957" y="4395"/>
                  </a:cubicBezTo>
                  <a:cubicBezTo>
                    <a:pt x="5287" y="3730"/>
                    <a:pt x="5604" y="2179"/>
                    <a:pt x="5161" y="880"/>
                  </a:cubicBezTo>
                  <a:lnTo>
                    <a:pt x="5161" y="817"/>
                  </a:lnTo>
                  <a:cubicBezTo>
                    <a:pt x="5066" y="817"/>
                    <a:pt x="5002" y="817"/>
                    <a:pt x="4907" y="754"/>
                  </a:cubicBezTo>
                  <a:cubicBezTo>
                    <a:pt x="4385" y="231"/>
                    <a:pt x="3712" y="0"/>
                    <a:pt x="305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42"/>
            <p:cNvSpPr/>
            <p:nvPr/>
          </p:nvSpPr>
          <p:spPr>
            <a:xfrm>
              <a:off x="65507275" y="2262038"/>
              <a:ext cx="158350" cy="146750"/>
            </a:xfrm>
            <a:custGeom>
              <a:rect b="b" l="l" r="r" t="t"/>
              <a:pathLst>
                <a:path extrusionOk="0" h="5870" w="6334">
                  <a:moveTo>
                    <a:pt x="3413" y="754"/>
                  </a:moveTo>
                  <a:cubicBezTo>
                    <a:pt x="4045" y="754"/>
                    <a:pt x="4699" y="973"/>
                    <a:pt x="5226" y="1499"/>
                  </a:cubicBezTo>
                  <a:cubicBezTo>
                    <a:pt x="5257" y="1562"/>
                    <a:pt x="5321" y="1594"/>
                    <a:pt x="5416" y="1594"/>
                  </a:cubicBezTo>
                  <a:cubicBezTo>
                    <a:pt x="5764" y="2734"/>
                    <a:pt x="5574" y="4317"/>
                    <a:pt x="4212" y="5046"/>
                  </a:cubicBezTo>
                  <a:cubicBezTo>
                    <a:pt x="3935" y="5175"/>
                    <a:pt x="3647" y="5240"/>
                    <a:pt x="3361" y="5240"/>
                  </a:cubicBezTo>
                  <a:cubicBezTo>
                    <a:pt x="3157" y="5240"/>
                    <a:pt x="2953" y="5207"/>
                    <a:pt x="2755" y="5141"/>
                  </a:cubicBezTo>
                  <a:cubicBezTo>
                    <a:pt x="2122" y="4951"/>
                    <a:pt x="1584" y="4444"/>
                    <a:pt x="1299" y="3842"/>
                  </a:cubicBezTo>
                  <a:cubicBezTo>
                    <a:pt x="792" y="2829"/>
                    <a:pt x="1014" y="1816"/>
                    <a:pt x="1837" y="1246"/>
                  </a:cubicBezTo>
                  <a:cubicBezTo>
                    <a:pt x="2263" y="941"/>
                    <a:pt x="2828" y="754"/>
                    <a:pt x="3413" y="754"/>
                  </a:cubicBezTo>
                  <a:close/>
                  <a:moveTo>
                    <a:pt x="3341" y="0"/>
                  </a:moveTo>
                  <a:cubicBezTo>
                    <a:pt x="2782" y="0"/>
                    <a:pt x="2230" y="137"/>
                    <a:pt x="1774" y="390"/>
                  </a:cubicBezTo>
                  <a:cubicBezTo>
                    <a:pt x="475" y="1119"/>
                    <a:pt x="0" y="2734"/>
                    <a:pt x="697" y="4127"/>
                  </a:cubicBezTo>
                  <a:cubicBezTo>
                    <a:pt x="824" y="4317"/>
                    <a:pt x="950" y="4571"/>
                    <a:pt x="1109" y="4729"/>
                  </a:cubicBezTo>
                  <a:cubicBezTo>
                    <a:pt x="1648" y="5386"/>
                    <a:pt x="2484" y="5869"/>
                    <a:pt x="3383" y="5869"/>
                  </a:cubicBezTo>
                  <a:cubicBezTo>
                    <a:pt x="3697" y="5869"/>
                    <a:pt x="4019" y="5810"/>
                    <a:pt x="4339" y="5679"/>
                  </a:cubicBezTo>
                  <a:cubicBezTo>
                    <a:pt x="5131" y="5363"/>
                    <a:pt x="5859" y="4507"/>
                    <a:pt x="6112" y="3557"/>
                  </a:cubicBezTo>
                  <a:cubicBezTo>
                    <a:pt x="6334" y="2766"/>
                    <a:pt x="6207" y="2037"/>
                    <a:pt x="5764" y="1436"/>
                  </a:cubicBezTo>
                  <a:cubicBezTo>
                    <a:pt x="5764" y="1404"/>
                    <a:pt x="5732" y="1404"/>
                    <a:pt x="5732" y="1404"/>
                  </a:cubicBezTo>
                  <a:cubicBezTo>
                    <a:pt x="5764" y="1309"/>
                    <a:pt x="5764" y="1182"/>
                    <a:pt x="5669" y="1119"/>
                  </a:cubicBezTo>
                  <a:cubicBezTo>
                    <a:pt x="5637" y="1087"/>
                    <a:pt x="5606" y="1024"/>
                    <a:pt x="5606" y="992"/>
                  </a:cubicBezTo>
                  <a:cubicBezTo>
                    <a:pt x="5036" y="308"/>
                    <a:pt x="4181" y="0"/>
                    <a:pt x="334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42"/>
            <p:cNvSpPr/>
            <p:nvPr/>
          </p:nvSpPr>
          <p:spPr>
            <a:xfrm>
              <a:off x="65576150" y="2302188"/>
              <a:ext cx="51475" cy="31375"/>
            </a:xfrm>
            <a:custGeom>
              <a:rect b="b" l="l" r="r" t="t"/>
              <a:pathLst>
                <a:path extrusionOk="0" h="1255" w="2059">
                  <a:moveTo>
                    <a:pt x="772" y="1"/>
                  </a:moveTo>
                  <a:cubicBezTo>
                    <a:pt x="537" y="1"/>
                    <a:pt x="303" y="64"/>
                    <a:pt x="95" y="210"/>
                  </a:cubicBezTo>
                  <a:cubicBezTo>
                    <a:pt x="0" y="305"/>
                    <a:pt x="0" y="368"/>
                    <a:pt x="32" y="463"/>
                  </a:cubicBezTo>
                  <a:lnTo>
                    <a:pt x="32" y="495"/>
                  </a:lnTo>
                  <a:cubicBezTo>
                    <a:pt x="78" y="541"/>
                    <a:pt x="125" y="570"/>
                    <a:pt x="184" y="570"/>
                  </a:cubicBezTo>
                  <a:cubicBezTo>
                    <a:pt x="205" y="570"/>
                    <a:pt x="228" y="566"/>
                    <a:pt x="254" y="558"/>
                  </a:cubicBezTo>
                  <a:cubicBezTo>
                    <a:pt x="380" y="495"/>
                    <a:pt x="523" y="463"/>
                    <a:pt x="665" y="463"/>
                  </a:cubicBezTo>
                  <a:cubicBezTo>
                    <a:pt x="808" y="463"/>
                    <a:pt x="950" y="495"/>
                    <a:pt x="1077" y="558"/>
                  </a:cubicBezTo>
                  <a:cubicBezTo>
                    <a:pt x="1299" y="653"/>
                    <a:pt x="1521" y="875"/>
                    <a:pt x="1584" y="1096"/>
                  </a:cubicBezTo>
                  <a:cubicBezTo>
                    <a:pt x="1616" y="1223"/>
                    <a:pt x="1774" y="1255"/>
                    <a:pt x="1869" y="1255"/>
                  </a:cubicBezTo>
                  <a:cubicBezTo>
                    <a:pt x="1901" y="1255"/>
                    <a:pt x="1901" y="1255"/>
                    <a:pt x="1932" y="1223"/>
                  </a:cubicBezTo>
                  <a:cubicBezTo>
                    <a:pt x="2027" y="1096"/>
                    <a:pt x="2059" y="1001"/>
                    <a:pt x="2027" y="938"/>
                  </a:cubicBezTo>
                  <a:cubicBezTo>
                    <a:pt x="1901" y="526"/>
                    <a:pt x="1552" y="210"/>
                    <a:pt x="1140" y="51"/>
                  </a:cubicBezTo>
                  <a:cubicBezTo>
                    <a:pt x="1020" y="18"/>
                    <a:pt x="896" y="1"/>
                    <a:pt x="77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42"/>
            <p:cNvSpPr/>
            <p:nvPr/>
          </p:nvSpPr>
          <p:spPr>
            <a:xfrm>
              <a:off x="65226200" y="2102288"/>
              <a:ext cx="213800" cy="194800"/>
            </a:xfrm>
            <a:custGeom>
              <a:rect b="b" l="l" r="r" t="t"/>
              <a:pathLst>
                <a:path extrusionOk="0" h="7792" w="8552">
                  <a:moveTo>
                    <a:pt x="3956" y="688"/>
                  </a:moveTo>
                  <a:cubicBezTo>
                    <a:pt x="5189" y="688"/>
                    <a:pt x="6389" y="1188"/>
                    <a:pt x="7126" y="2347"/>
                  </a:cubicBezTo>
                  <a:cubicBezTo>
                    <a:pt x="8013" y="3899"/>
                    <a:pt x="7158" y="5799"/>
                    <a:pt x="5701" y="6685"/>
                  </a:cubicBezTo>
                  <a:cubicBezTo>
                    <a:pt x="5106" y="7037"/>
                    <a:pt x="4536" y="7191"/>
                    <a:pt x="4013" y="7191"/>
                  </a:cubicBezTo>
                  <a:cubicBezTo>
                    <a:pt x="1474" y="7191"/>
                    <a:pt x="21" y="3571"/>
                    <a:pt x="1964" y="1365"/>
                  </a:cubicBezTo>
                  <a:cubicBezTo>
                    <a:pt x="2059" y="1302"/>
                    <a:pt x="2059" y="1175"/>
                    <a:pt x="2059" y="1048"/>
                  </a:cubicBezTo>
                  <a:lnTo>
                    <a:pt x="2122" y="1048"/>
                  </a:lnTo>
                  <a:cubicBezTo>
                    <a:pt x="2706" y="815"/>
                    <a:pt x="3335" y="688"/>
                    <a:pt x="3956" y="688"/>
                  </a:cubicBezTo>
                  <a:close/>
                  <a:moveTo>
                    <a:pt x="4023" y="1"/>
                  </a:moveTo>
                  <a:cubicBezTo>
                    <a:pt x="3235" y="1"/>
                    <a:pt x="2524" y="245"/>
                    <a:pt x="1964" y="732"/>
                  </a:cubicBezTo>
                  <a:cubicBezTo>
                    <a:pt x="1932" y="763"/>
                    <a:pt x="1932" y="763"/>
                    <a:pt x="1932" y="827"/>
                  </a:cubicBezTo>
                  <a:cubicBezTo>
                    <a:pt x="1880" y="801"/>
                    <a:pt x="1828" y="785"/>
                    <a:pt x="1777" y="785"/>
                  </a:cubicBezTo>
                  <a:cubicBezTo>
                    <a:pt x="1706" y="785"/>
                    <a:pt x="1640" y="816"/>
                    <a:pt x="1584" y="890"/>
                  </a:cubicBezTo>
                  <a:cubicBezTo>
                    <a:pt x="1521" y="922"/>
                    <a:pt x="1489" y="985"/>
                    <a:pt x="1426" y="1017"/>
                  </a:cubicBezTo>
                  <a:cubicBezTo>
                    <a:pt x="1" y="2410"/>
                    <a:pt x="64" y="4659"/>
                    <a:pt x="1014" y="6147"/>
                  </a:cubicBezTo>
                  <a:cubicBezTo>
                    <a:pt x="1697" y="7211"/>
                    <a:pt x="2825" y="7792"/>
                    <a:pt x="4011" y="7792"/>
                  </a:cubicBezTo>
                  <a:cubicBezTo>
                    <a:pt x="4696" y="7792"/>
                    <a:pt x="5400" y="7598"/>
                    <a:pt x="6049" y="7192"/>
                  </a:cubicBezTo>
                  <a:cubicBezTo>
                    <a:pt x="6334" y="7034"/>
                    <a:pt x="6556" y="6844"/>
                    <a:pt x="6810" y="6590"/>
                  </a:cubicBezTo>
                  <a:cubicBezTo>
                    <a:pt x="7950" y="5514"/>
                    <a:pt x="8551" y="3772"/>
                    <a:pt x="7760" y="2252"/>
                  </a:cubicBezTo>
                  <a:cubicBezTo>
                    <a:pt x="7190" y="1175"/>
                    <a:pt x="6018" y="288"/>
                    <a:pt x="4751" y="67"/>
                  </a:cubicBezTo>
                  <a:cubicBezTo>
                    <a:pt x="4503" y="23"/>
                    <a:pt x="4259" y="1"/>
                    <a:pt x="402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42"/>
            <p:cNvSpPr/>
            <p:nvPr/>
          </p:nvSpPr>
          <p:spPr>
            <a:xfrm>
              <a:off x="65274500" y="2140563"/>
              <a:ext cx="44350" cy="78200"/>
            </a:xfrm>
            <a:custGeom>
              <a:rect b="b" l="l" r="r" t="t"/>
              <a:pathLst>
                <a:path extrusionOk="0" h="3128" w="1774">
                  <a:moveTo>
                    <a:pt x="1517" y="0"/>
                  </a:moveTo>
                  <a:cubicBezTo>
                    <a:pt x="1473" y="0"/>
                    <a:pt x="1426" y="8"/>
                    <a:pt x="1394" y="24"/>
                  </a:cubicBezTo>
                  <a:cubicBezTo>
                    <a:pt x="792" y="277"/>
                    <a:pt x="317" y="816"/>
                    <a:pt x="159" y="1481"/>
                  </a:cubicBezTo>
                  <a:cubicBezTo>
                    <a:pt x="0" y="2051"/>
                    <a:pt x="95" y="2621"/>
                    <a:pt x="507" y="3064"/>
                  </a:cubicBezTo>
                  <a:cubicBezTo>
                    <a:pt x="539" y="3096"/>
                    <a:pt x="571" y="3128"/>
                    <a:pt x="634" y="3128"/>
                  </a:cubicBezTo>
                  <a:cubicBezTo>
                    <a:pt x="792" y="3128"/>
                    <a:pt x="951" y="2969"/>
                    <a:pt x="824" y="2811"/>
                  </a:cubicBezTo>
                  <a:cubicBezTo>
                    <a:pt x="381" y="2019"/>
                    <a:pt x="666" y="879"/>
                    <a:pt x="1521" y="499"/>
                  </a:cubicBezTo>
                  <a:cubicBezTo>
                    <a:pt x="1774" y="436"/>
                    <a:pt x="1742" y="151"/>
                    <a:pt x="1616" y="24"/>
                  </a:cubicBezTo>
                  <a:cubicBezTo>
                    <a:pt x="1600" y="8"/>
                    <a:pt x="1560" y="0"/>
                    <a:pt x="151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42"/>
            <p:cNvSpPr/>
            <p:nvPr/>
          </p:nvSpPr>
          <p:spPr>
            <a:xfrm>
              <a:off x="65226575" y="2118788"/>
              <a:ext cx="199950" cy="163300"/>
            </a:xfrm>
            <a:custGeom>
              <a:rect b="b" l="l" r="r" t="t"/>
              <a:pathLst>
                <a:path extrusionOk="0" h="6532" w="7998">
                  <a:moveTo>
                    <a:pt x="3394" y="850"/>
                  </a:moveTo>
                  <a:cubicBezTo>
                    <a:pt x="3459" y="850"/>
                    <a:pt x="3519" y="873"/>
                    <a:pt x="3564" y="895"/>
                  </a:cubicBezTo>
                  <a:cubicBezTo>
                    <a:pt x="3691" y="1022"/>
                    <a:pt x="3691" y="1307"/>
                    <a:pt x="3501" y="1370"/>
                  </a:cubicBezTo>
                  <a:cubicBezTo>
                    <a:pt x="2583" y="1750"/>
                    <a:pt x="2298" y="2890"/>
                    <a:pt x="2773" y="3682"/>
                  </a:cubicBezTo>
                  <a:cubicBezTo>
                    <a:pt x="2859" y="3856"/>
                    <a:pt x="2761" y="4003"/>
                    <a:pt x="2623" y="4003"/>
                  </a:cubicBezTo>
                  <a:cubicBezTo>
                    <a:pt x="2610" y="4003"/>
                    <a:pt x="2596" y="4001"/>
                    <a:pt x="2583" y="3999"/>
                  </a:cubicBezTo>
                  <a:cubicBezTo>
                    <a:pt x="2551" y="3999"/>
                    <a:pt x="2456" y="3967"/>
                    <a:pt x="2424" y="3935"/>
                  </a:cubicBezTo>
                  <a:cubicBezTo>
                    <a:pt x="1506" y="2922"/>
                    <a:pt x="2107" y="1338"/>
                    <a:pt x="3311" y="863"/>
                  </a:cubicBezTo>
                  <a:cubicBezTo>
                    <a:pt x="3339" y="854"/>
                    <a:pt x="3367" y="850"/>
                    <a:pt x="3394" y="850"/>
                  </a:cubicBezTo>
                  <a:close/>
                  <a:moveTo>
                    <a:pt x="3900" y="0"/>
                  </a:moveTo>
                  <a:cubicBezTo>
                    <a:pt x="3285" y="0"/>
                    <a:pt x="2659" y="134"/>
                    <a:pt x="2076" y="388"/>
                  </a:cubicBezTo>
                  <a:lnTo>
                    <a:pt x="1981" y="388"/>
                  </a:lnTo>
                  <a:cubicBezTo>
                    <a:pt x="2044" y="515"/>
                    <a:pt x="1981" y="642"/>
                    <a:pt x="1917" y="705"/>
                  </a:cubicBezTo>
                  <a:cubicBezTo>
                    <a:pt x="1" y="2911"/>
                    <a:pt x="1415" y="6531"/>
                    <a:pt x="3939" y="6531"/>
                  </a:cubicBezTo>
                  <a:cubicBezTo>
                    <a:pt x="4460" y="6531"/>
                    <a:pt x="5027" y="6377"/>
                    <a:pt x="5623" y="6025"/>
                  </a:cubicBezTo>
                  <a:cubicBezTo>
                    <a:pt x="7111" y="5139"/>
                    <a:pt x="7998" y="3239"/>
                    <a:pt x="7016" y="1687"/>
                  </a:cubicBezTo>
                  <a:cubicBezTo>
                    <a:pt x="6300" y="528"/>
                    <a:pt x="5121" y="0"/>
                    <a:pt x="3900"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42"/>
            <p:cNvSpPr/>
            <p:nvPr/>
          </p:nvSpPr>
          <p:spPr>
            <a:xfrm>
              <a:off x="71306675" y="2540913"/>
              <a:ext cx="212975" cy="194800"/>
            </a:xfrm>
            <a:custGeom>
              <a:rect b="b" l="l" r="r" t="t"/>
              <a:pathLst>
                <a:path extrusionOk="0" h="7792" w="8519">
                  <a:moveTo>
                    <a:pt x="3955" y="674"/>
                  </a:moveTo>
                  <a:cubicBezTo>
                    <a:pt x="5189" y="674"/>
                    <a:pt x="6388" y="1188"/>
                    <a:pt x="7126" y="2346"/>
                  </a:cubicBezTo>
                  <a:cubicBezTo>
                    <a:pt x="8012" y="3898"/>
                    <a:pt x="7157" y="5798"/>
                    <a:pt x="5701" y="6653"/>
                  </a:cubicBezTo>
                  <a:cubicBezTo>
                    <a:pt x="5102" y="7007"/>
                    <a:pt x="4530" y="7162"/>
                    <a:pt x="4004" y="7162"/>
                  </a:cubicBezTo>
                  <a:cubicBezTo>
                    <a:pt x="1471" y="7162"/>
                    <a:pt x="23" y="3568"/>
                    <a:pt x="1964" y="1365"/>
                  </a:cubicBezTo>
                  <a:cubicBezTo>
                    <a:pt x="2059" y="1301"/>
                    <a:pt x="2059" y="1175"/>
                    <a:pt x="2059" y="1048"/>
                  </a:cubicBezTo>
                  <a:lnTo>
                    <a:pt x="2122" y="1048"/>
                  </a:lnTo>
                  <a:cubicBezTo>
                    <a:pt x="2705" y="804"/>
                    <a:pt x="3335" y="674"/>
                    <a:pt x="3955" y="674"/>
                  </a:cubicBezTo>
                  <a:close/>
                  <a:moveTo>
                    <a:pt x="4022" y="0"/>
                  </a:moveTo>
                  <a:cubicBezTo>
                    <a:pt x="3234" y="0"/>
                    <a:pt x="2524" y="244"/>
                    <a:pt x="1964" y="731"/>
                  </a:cubicBezTo>
                  <a:cubicBezTo>
                    <a:pt x="1932" y="763"/>
                    <a:pt x="1932" y="763"/>
                    <a:pt x="1932" y="795"/>
                  </a:cubicBezTo>
                  <a:cubicBezTo>
                    <a:pt x="1890" y="784"/>
                    <a:pt x="1847" y="777"/>
                    <a:pt x="1806" y="777"/>
                  </a:cubicBezTo>
                  <a:cubicBezTo>
                    <a:pt x="1724" y="777"/>
                    <a:pt x="1647" y="805"/>
                    <a:pt x="1584" y="890"/>
                  </a:cubicBezTo>
                  <a:cubicBezTo>
                    <a:pt x="1520" y="921"/>
                    <a:pt x="1489" y="953"/>
                    <a:pt x="1425" y="1016"/>
                  </a:cubicBezTo>
                  <a:cubicBezTo>
                    <a:pt x="0" y="2378"/>
                    <a:pt x="63" y="4658"/>
                    <a:pt x="1014" y="6147"/>
                  </a:cubicBezTo>
                  <a:cubicBezTo>
                    <a:pt x="1696" y="7211"/>
                    <a:pt x="2824" y="7791"/>
                    <a:pt x="4010" y="7791"/>
                  </a:cubicBezTo>
                  <a:cubicBezTo>
                    <a:pt x="4695" y="7791"/>
                    <a:pt x="5400" y="7598"/>
                    <a:pt x="6049" y="7192"/>
                  </a:cubicBezTo>
                  <a:cubicBezTo>
                    <a:pt x="6334" y="7033"/>
                    <a:pt x="6556" y="6843"/>
                    <a:pt x="6809" y="6590"/>
                  </a:cubicBezTo>
                  <a:cubicBezTo>
                    <a:pt x="7949" y="5513"/>
                    <a:pt x="8519" y="3772"/>
                    <a:pt x="7727" y="2251"/>
                  </a:cubicBezTo>
                  <a:cubicBezTo>
                    <a:pt x="7189" y="1175"/>
                    <a:pt x="6049" y="288"/>
                    <a:pt x="4750" y="66"/>
                  </a:cubicBezTo>
                  <a:cubicBezTo>
                    <a:pt x="4502" y="22"/>
                    <a:pt x="4259" y="0"/>
                    <a:pt x="402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42"/>
            <p:cNvSpPr/>
            <p:nvPr/>
          </p:nvSpPr>
          <p:spPr>
            <a:xfrm>
              <a:off x="71354950" y="2579413"/>
              <a:ext cx="44375" cy="77975"/>
            </a:xfrm>
            <a:custGeom>
              <a:rect b="b" l="l" r="r" t="t"/>
              <a:pathLst>
                <a:path extrusionOk="0" h="3119" w="1775">
                  <a:moveTo>
                    <a:pt x="1487" y="1"/>
                  </a:moveTo>
                  <a:cubicBezTo>
                    <a:pt x="1458" y="1"/>
                    <a:pt x="1426" y="4"/>
                    <a:pt x="1394" y="15"/>
                  </a:cubicBezTo>
                  <a:cubicBezTo>
                    <a:pt x="793" y="268"/>
                    <a:pt x="318" y="806"/>
                    <a:pt x="159" y="1440"/>
                  </a:cubicBezTo>
                  <a:cubicBezTo>
                    <a:pt x="1" y="2042"/>
                    <a:pt x="128" y="2580"/>
                    <a:pt x="508" y="3023"/>
                  </a:cubicBezTo>
                  <a:cubicBezTo>
                    <a:pt x="539" y="3087"/>
                    <a:pt x="571" y="3118"/>
                    <a:pt x="634" y="3118"/>
                  </a:cubicBezTo>
                  <a:cubicBezTo>
                    <a:pt x="793" y="3118"/>
                    <a:pt x="951" y="2960"/>
                    <a:pt x="824" y="2802"/>
                  </a:cubicBezTo>
                  <a:cubicBezTo>
                    <a:pt x="381" y="2010"/>
                    <a:pt x="666" y="838"/>
                    <a:pt x="1553" y="490"/>
                  </a:cubicBezTo>
                  <a:cubicBezTo>
                    <a:pt x="1774" y="426"/>
                    <a:pt x="1743" y="141"/>
                    <a:pt x="1616" y="15"/>
                  </a:cubicBezTo>
                  <a:cubicBezTo>
                    <a:pt x="1595" y="15"/>
                    <a:pt x="1546" y="1"/>
                    <a:pt x="148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42"/>
            <p:cNvSpPr/>
            <p:nvPr/>
          </p:nvSpPr>
          <p:spPr>
            <a:xfrm>
              <a:off x="71307150" y="2557388"/>
              <a:ext cx="199850" cy="162850"/>
            </a:xfrm>
            <a:custGeom>
              <a:rect b="b" l="l" r="r" t="t"/>
              <a:pathLst>
                <a:path extrusionOk="0" h="6514" w="7994">
                  <a:moveTo>
                    <a:pt x="3389" y="851"/>
                  </a:moveTo>
                  <a:cubicBezTo>
                    <a:pt x="3454" y="851"/>
                    <a:pt x="3515" y="873"/>
                    <a:pt x="3560" y="896"/>
                  </a:cubicBezTo>
                  <a:cubicBezTo>
                    <a:pt x="3686" y="1022"/>
                    <a:pt x="3686" y="1307"/>
                    <a:pt x="3496" y="1371"/>
                  </a:cubicBezTo>
                  <a:cubicBezTo>
                    <a:pt x="2578" y="1719"/>
                    <a:pt x="2293" y="2891"/>
                    <a:pt x="2768" y="3683"/>
                  </a:cubicBezTo>
                  <a:cubicBezTo>
                    <a:pt x="2855" y="3856"/>
                    <a:pt x="2757" y="4003"/>
                    <a:pt x="2618" y="4003"/>
                  </a:cubicBezTo>
                  <a:cubicBezTo>
                    <a:pt x="2605" y="4003"/>
                    <a:pt x="2592" y="4002"/>
                    <a:pt x="2578" y="3999"/>
                  </a:cubicBezTo>
                  <a:cubicBezTo>
                    <a:pt x="2546" y="3999"/>
                    <a:pt x="2451" y="3968"/>
                    <a:pt x="2420" y="3904"/>
                  </a:cubicBezTo>
                  <a:cubicBezTo>
                    <a:pt x="1501" y="2923"/>
                    <a:pt x="2103" y="1339"/>
                    <a:pt x="3306" y="864"/>
                  </a:cubicBezTo>
                  <a:cubicBezTo>
                    <a:pt x="3334" y="855"/>
                    <a:pt x="3362" y="851"/>
                    <a:pt x="3389" y="851"/>
                  </a:cubicBezTo>
                  <a:close/>
                  <a:moveTo>
                    <a:pt x="3895" y="1"/>
                  </a:moveTo>
                  <a:cubicBezTo>
                    <a:pt x="3280" y="1"/>
                    <a:pt x="2654" y="135"/>
                    <a:pt x="2071" y="389"/>
                  </a:cubicBezTo>
                  <a:lnTo>
                    <a:pt x="1976" y="389"/>
                  </a:lnTo>
                  <a:cubicBezTo>
                    <a:pt x="2040" y="516"/>
                    <a:pt x="1976" y="642"/>
                    <a:pt x="1913" y="706"/>
                  </a:cubicBezTo>
                  <a:cubicBezTo>
                    <a:pt x="1" y="2906"/>
                    <a:pt x="1403" y="6514"/>
                    <a:pt x="3916" y="6514"/>
                  </a:cubicBezTo>
                  <a:cubicBezTo>
                    <a:pt x="4442" y="6514"/>
                    <a:pt x="5016" y="6356"/>
                    <a:pt x="5618" y="5994"/>
                  </a:cubicBezTo>
                  <a:cubicBezTo>
                    <a:pt x="7107" y="5139"/>
                    <a:pt x="7993" y="3239"/>
                    <a:pt x="7012" y="1687"/>
                  </a:cubicBezTo>
                  <a:cubicBezTo>
                    <a:pt x="6295" y="529"/>
                    <a:pt x="5117" y="1"/>
                    <a:pt x="3895"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ONLY_1_1_1">
    <p:spTree>
      <p:nvGrpSpPr>
        <p:cNvPr id="545" name="Shape 545"/>
        <p:cNvGrpSpPr/>
        <p:nvPr/>
      </p:nvGrpSpPr>
      <p:grpSpPr>
        <a:xfrm>
          <a:off x="0" y="0"/>
          <a:ext cx="0" cy="0"/>
          <a:chOff x="0" y="0"/>
          <a:chExt cx="0" cy="0"/>
        </a:xfrm>
      </p:grpSpPr>
      <p:sp>
        <p:nvSpPr>
          <p:cNvPr id="546" name="Google Shape;546;p43"/>
          <p:cNvSpPr txBox="1"/>
          <p:nvPr>
            <p:ph type="title"/>
          </p:nvPr>
        </p:nvSpPr>
        <p:spPr>
          <a:xfrm>
            <a:off x="620725" y="555275"/>
            <a:ext cx="7905300" cy="5727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Clr>
                <a:schemeClr val="accent5"/>
              </a:buClr>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547" name="Google Shape;547;p43"/>
          <p:cNvSpPr txBox="1"/>
          <p:nvPr>
            <p:ph idx="2" type="title"/>
          </p:nvPr>
        </p:nvSpPr>
        <p:spPr>
          <a:xfrm>
            <a:off x="710950" y="3291665"/>
            <a:ext cx="23208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2500">
                <a:solidFill>
                  <a:schemeClr val="accent6"/>
                </a:solidFill>
              </a:defRPr>
            </a:lvl1pPr>
            <a:lvl2pPr lvl="1" rtl="0" algn="ctr">
              <a:spcBef>
                <a:spcPts val="0"/>
              </a:spcBef>
              <a:spcAft>
                <a:spcPts val="0"/>
              </a:spcAft>
              <a:buSzPts val="3500"/>
              <a:buNone/>
              <a:defRPr/>
            </a:lvl2pPr>
            <a:lvl3pPr lvl="2" rtl="0" algn="ctr">
              <a:spcBef>
                <a:spcPts val="0"/>
              </a:spcBef>
              <a:spcAft>
                <a:spcPts val="0"/>
              </a:spcAft>
              <a:buSzPts val="3500"/>
              <a:buNone/>
              <a:defRPr/>
            </a:lvl3pPr>
            <a:lvl4pPr lvl="3" rtl="0" algn="ctr">
              <a:spcBef>
                <a:spcPts val="0"/>
              </a:spcBef>
              <a:spcAft>
                <a:spcPts val="0"/>
              </a:spcAft>
              <a:buSzPts val="3500"/>
              <a:buNone/>
              <a:defRPr/>
            </a:lvl4pPr>
            <a:lvl5pPr lvl="4" rtl="0" algn="ctr">
              <a:spcBef>
                <a:spcPts val="0"/>
              </a:spcBef>
              <a:spcAft>
                <a:spcPts val="0"/>
              </a:spcAft>
              <a:buSzPts val="3500"/>
              <a:buNone/>
              <a:defRPr/>
            </a:lvl5pPr>
            <a:lvl6pPr lvl="5" rtl="0" algn="ctr">
              <a:spcBef>
                <a:spcPts val="0"/>
              </a:spcBef>
              <a:spcAft>
                <a:spcPts val="0"/>
              </a:spcAft>
              <a:buSzPts val="3500"/>
              <a:buNone/>
              <a:defRPr/>
            </a:lvl6pPr>
            <a:lvl7pPr lvl="6" rtl="0" algn="ctr">
              <a:spcBef>
                <a:spcPts val="0"/>
              </a:spcBef>
              <a:spcAft>
                <a:spcPts val="0"/>
              </a:spcAft>
              <a:buSzPts val="3500"/>
              <a:buNone/>
              <a:defRPr/>
            </a:lvl7pPr>
            <a:lvl8pPr lvl="7" rtl="0" algn="ctr">
              <a:spcBef>
                <a:spcPts val="0"/>
              </a:spcBef>
              <a:spcAft>
                <a:spcPts val="0"/>
              </a:spcAft>
              <a:buSzPts val="3500"/>
              <a:buNone/>
              <a:defRPr/>
            </a:lvl8pPr>
            <a:lvl9pPr lvl="8" rtl="0" algn="ctr">
              <a:spcBef>
                <a:spcPts val="0"/>
              </a:spcBef>
              <a:spcAft>
                <a:spcPts val="0"/>
              </a:spcAft>
              <a:buSzPts val="3500"/>
              <a:buNone/>
              <a:defRPr/>
            </a:lvl9pPr>
          </a:lstStyle>
          <a:p/>
        </p:txBody>
      </p:sp>
      <p:sp>
        <p:nvSpPr>
          <p:cNvPr id="548" name="Google Shape;548;p43"/>
          <p:cNvSpPr txBox="1"/>
          <p:nvPr>
            <p:ph idx="1" type="subTitle"/>
          </p:nvPr>
        </p:nvSpPr>
        <p:spPr>
          <a:xfrm>
            <a:off x="776200" y="3740700"/>
            <a:ext cx="2190300" cy="828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49" name="Google Shape;549;p43"/>
          <p:cNvSpPr txBox="1"/>
          <p:nvPr>
            <p:ph idx="3" type="title"/>
          </p:nvPr>
        </p:nvSpPr>
        <p:spPr>
          <a:xfrm>
            <a:off x="6114989" y="3291658"/>
            <a:ext cx="23208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2500">
                <a:solidFill>
                  <a:schemeClr val="accent6"/>
                </a:solidFill>
              </a:defRPr>
            </a:lvl1pPr>
            <a:lvl2pPr lvl="1" rtl="0" algn="ctr">
              <a:spcBef>
                <a:spcPts val="0"/>
              </a:spcBef>
              <a:spcAft>
                <a:spcPts val="0"/>
              </a:spcAft>
              <a:buSzPts val="3500"/>
              <a:buNone/>
              <a:defRPr/>
            </a:lvl2pPr>
            <a:lvl3pPr lvl="2" rtl="0" algn="ctr">
              <a:spcBef>
                <a:spcPts val="0"/>
              </a:spcBef>
              <a:spcAft>
                <a:spcPts val="0"/>
              </a:spcAft>
              <a:buSzPts val="3500"/>
              <a:buNone/>
              <a:defRPr/>
            </a:lvl3pPr>
            <a:lvl4pPr lvl="3" rtl="0" algn="ctr">
              <a:spcBef>
                <a:spcPts val="0"/>
              </a:spcBef>
              <a:spcAft>
                <a:spcPts val="0"/>
              </a:spcAft>
              <a:buSzPts val="3500"/>
              <a:buNone/>
              <a:defRPr/>
            </a:lvl4pPr>
            <a:lvl5pPr lvl="4" rtl="0" algn="ctr">
              <a:spcBef>
                <a:spcPts val="0"/>
              </a:spcBef>
              <a:spcAft>
                <a:spcPts val="0"/>
              </a:spcAft>
              <a:buSzPts val="3500"/>
              <a:buNone/>
              <a:defRPr/>
            </a:lvl5pPr>
            <a:lvl6pPr lvl="5" rtl="0" algn="ctr">
              <a:spcBef>
                <a:spcPts val="0"/>
              </a:spcBef>
              <a:spcAft>
                <a:spcPts val="0"/>
              </a:spcAft>
              <a:buSzPts val="3500"/>
              <a:buNone/>
              <a:defRPr/>
            </a:lvl6pPr>
            <a:lvl7pPr lvl="6" rtl="0" algn="ctr">
              <a:spcBef>
                <a:spcPts val="0"/>
              </a:spcBef>
              <a:spcAft>
                <a:spcPts val="0"/>
              </a:spcAft>
              <a:buSzPts val="3500"/>
              <a:buNone/>
              <a:defRPr/>
            </a:lvl7pPr>
            <a:lvl8pPr lvl="7" rtl="0" algn="ctr">
              <a:spcBef>
                <a:spcPts val="0"/>
              </a:spcBef>
              <a:spcAft>
                <a:spcPts val="0"/>
              </a:spcAft>
              <a:buSzPts val="3500"/>
              <a:buNone/>
              <a:defRPr/>
            </a:lvl8pPr>
            <a:lvl9pPr lvl="8" rtl="0" algn="ctr">
              <a:spcBef>
                <a:spcPts val="0"/>
              </a:spcBef>
              <a:spcAft>
                <a:spcPts val="0"/>
              </a:spcAft>
              <a:buSzPts val="3500"/>
              <a:buNone/>
              <a:defRPr/>
            </a:lvl9pPr>
          </a:lstStyle>
          <a:p/>
        </p:txBody>
      </p:sp>
      <p:sp>
        <p:nvSpPr>
          <p:cNvPr id="550" name="Google Shape;550;p43"/>
          <p:cNvSpPr txBox="1"/>
          <p:nvPr>
            <p:ph idx="4" type="subTitle"/>
          </p:nvPr>
        </p:nvSpPr>
        <p:spPr>
          <a:xfrm>
            <a:off x="6180250" y="3740700"/>
            <a:ext cx="2190300" cy="828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51" name="Google Shape;551;p43"/>
          <p:cNvSpPr txBox="1"/>
          <p:nvPr>
            <p:ph idx="5" type="title"/>
          </p:nvPr>
        </p:nvSpPr>
        <p:spPr>
          <a:xfrm>
            <a:off x="3412658" y="3291675"/>
            <a:ext cx="23208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2500">
                <a:solidFill>
                  <a:schemeClr val="accent6"/>
                </a:solidFill>
              </a:defRPr>
            </a:lvl1pPr>
            <a:lvl2pPr lvl="1" rtl="0" algn="ctr">
              <a:spcBef>
                <a:spcPts val="0"/>
              </a:spcBef>
              <a:spcAft>
                <a:spcPts val="0"/>
              </a:spcAft>
              <a:buSzPts val="3500"/>
              <a:buNone/>
              <a:defRPr/>
            </a:lvl2pPr>
            <a:lvl3pPr lvl="2" rtl="0" algn="ctr">
              <a:spcBef>
                <a:spcPts val="0"/>
              </a:spcBef>
              <a:spcAft>
                <a:spcPts val="0"/>
              </a:spcAft>
              <a:buSzPts val="3500"/>
              <a:buNone/>
              <a:defRPr/>
            </a:lvl3pPr>
            <a:lvl4pPr lvl="3" rtl="0" algn="ctr">
              <a:spcBef>
                <a:spcPts val="0"/>
              </a:spcBef>
              <a:spcAft>
                <a:spcPts val="0"/>
              </a:spcAft>
              <a:buSzPts val="3500"/>
              <a:buNone/>
              <a:defRPr/>
            </a:lvl4pPr>
            <a:lvl5pPr lvl="4" rtl="0" algn="ctr">
              <a:spcBef>
                <a:spcPts val="0"/>
              </a:spcBef>
              <a:spcAft>
                <a:spcPts val="0"/>
              </a:spcAft>
              <a:buSzPts val="3500"/>
              <a:buNone/>
              <a:defRPr/>
            </a:lvl5pPr>
            <a:lvl6pPr lvl="5" rtl="0" algn="ctr">
              <a:spcBef>
                <a:spcPts val="0"/>
              </a:spcBef>
              <a:spcAft>
                <a:spcPts val="0"/>
              </a:spcAft>
              <a:buSzPts val="3500"/>
              <a:buNone/>
              <a:defRPr/>
            </a:lvl6pPr>
            <a:lvl7pPr lvl="6" rtl="0" algn="ctr">
              <a:spcBef>
                <a:spcPts val="0"/>
              </a:spcBef>
              <a:spcAft>
                <a:spcPts val="0"/>
              </a:spcAft>
              <a:buSzPts val="3500"/>
              <a:buNone/>
              <a:defRPr/>
            </a:lvl7pPr>
            <a:lvl8pPr lvl="7" rtl="0" algn="ctr">
              <a:spcBef>
                <a:spcPts val="0"/>
              </a:spcBef>
              <a:spcAft>
                <a:spcPts val="0"/>
              </a:spcAft>
              <a:buSzPts val="3500"/>
              <a:buNone/>
              <a:defRPr/>
            </a:lvl8pPr>
            <a:lvl9pPr lvl="8" rtl="0" algn="ctr">
              <a:spcBef>
                <a:spcPts val="0"/>
              </a:spcBef>
              <a:spcAft>
                <a:spcPts val="0"/>
              </a:spcAft>
              <a:buSzPts val="3500"/>
              <a:buNone/>
              <a:defRPr/>
            </a:lvl9pPr>
          </a:lstStyle>
          <a:p/>
        </p:txBody>
      </p:sp>
      <p:sp>
        <p:nvSpPr>
          <p:cNvPr id="552" name="Google Shape;552;p43"/>
          <p:cNvSpPr txBox="1"/>
          <p:nvPr>
            <p:ph idx="6" type="subTitle"/>
          </p:nvPr>
        </p:nvSpPr>
        <p:spPr>
          <a:xfrm>
            <a:off x="3476316" y="3740700"/>
            <a:ext cx="2190300" cy="828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lumns 1">
  <p:cSld name="CUSTOM_9_2">
    <p:spTree>
      <p:nvGrpSpPr>
        <p:cNvPr id="553" name="Shape 553"/>
        <p:cNvGrpSpPr/>
        <p:nvPr/>
      </p:nvGrpSpPr>
      <p:grpSpPr>
        <a:xfrm>
          <a:off x="0" y="0"/>
          <a:ext cx="0" cy="0"/>
          <a:chOff x="0" y="0"/>
          <a:chExt cx="0" cy="0"/>
        </a:xfrm>
      </p:grpSpPr>
      <p:sp>
        <p:nvSpPr>
          <p:cNvPr id="554" name="Google Shape;554;p44"/>
          <p:cNvSpPr txBox="1"/>
          <p:nvPr>
            <p:ph type="title"/>
          </p:nvPr>
        </p:nvSpPr>
        <p:spPr>
          <a:xfrm>
            <a:off x="616250" y="554700"/>
            <a:ext cx="7819500" cy="572700"/>
          </a:xfrm>
          <a:prstGeom prst="rect">
            <a:avLst/>
          </a:prstGeom>
          <a:ln>
            <a:noFill/>
          </a:ln>
        </p:spPr>
        <p:txBody>
          <a:bodyPr anchorCtr="0" anchor="ctr" bIns="91425" lIns="91425" spcFirstLastPara="1" rIns="91425" wrap="square" tIns="91425">
            <a:noAutofit/>
          </a:bodyPr>
          <a:lstStyle>
            <a:lvl1pPr lvl="0" rtl="0" algn="ctr">
              <a:spcBef>
                <a:spcPts val="0"/>
              </a:spcBef>
              <a:spcAft>
                <a:spcPts val="0"/>
              </a:spcAft>
              <a:buSzPts val="3000"/>
              <a:buNone/>
              <a:defRPr>
                <a:solidFill>
                  <a:schemeClr val="lt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555" name="Google Shape;555;p44"/>
          <p:cNvSpPr txBox="1"/>
          <p:nvPr>
            <p:ph idx="2" type="title"/>
          </p:nvPr>
        </p:nvSpPr>
        <p:spPr>
          <a:xfrm>
            <a:off x="2015050" y="1971824"/>
            <a:ext cx="2183700" cy="431700"/>
          </a:xfrm>
          <a:prstGeom prst="rect">
            <a:avLst/>
          </a:prstGeom>
        </p:spPr>
        <p:txBody>
          <a:bodyPr anchorCtr="0" anchor="ctr" bIns="91425" lIns="91425" spcFirstLastPara="1" rIns="91425" wrap="square" tIns="91425">
            <a:noAutofit/>
          </a:bodyPr>
          <a:lstStyle>
            <a:lvl1pPr lvl="0" rtl="0">
              <a:spcBef>
                <a:spcPts val="0"/>
              </a:spcBef>
              <a:spcAft>
                <a:spcPts val="0"/>
              </a:spcAft>
              <a:buSzPts val="1800"/>
              <a:buNone/>
              <a:defRPr sz="2500">
                <a:solidFill>
                  <a:schemeClr val="accent6"/>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556" name="Google Shape;556;p44"/>
          <p:cNvSpPr txBox="1"/>
          <p:nvPr>
            <p:ph idx="1" type="subTitle"/>
          </p:nvPr>
        </p:nvSpPr>
        <p:spPr>
          <a:xfrm>
            <a:off x="2015051" y="2359908"/>
            <a:ext cx="2183700" cy="538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557" name="Google Shape;557;p44"/>
          <p:cNvSpPr txBox="1"/>
          <p:nvPr>
            <p:ph idx="3" type="title"/>
          </p:nvPr>
        </p:nvSpPr>
        <p:spPr>
          <a:xfrm>
            <a:off x="2015175" y="3561025"/>
            <a:ext cx="2183700" cy="431700"/>
          </a:xfrm>
          <a:prstGeom prst="rect">
            <a:avLst/>
          </a:prstGeom>
        </p:spPr>
        <p:txBody>
          <a:bodyPr anchorCtr="0" anchor="ctr" bIns="91425" lIns="91425" spcFirstLastPara="1" rIns="91425" wrap="square" tIns="91425">
            <a:noAutofit/>
          </a:bodyPr>
          <a:lstStyle>
            <a:lvl1pPr lvl="0" rtl="0">
              <a:spcBef>
                <a:spcPts val="0"/>
              </a:spcBef>
              <a:spcAft>
                <a:spcPts val="0"/>
              </a:spcAft>
              <a:buSzPts val="1800"/>
              <a:buNone/>
              <a:defRPr sz="2500">
                <a:solidFill>
                  <a:schemeClr val="accent6"/>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558" name="Google Shape;558;p44"/>
          <p:cNvSpPr txBox="1"/>
          <p:nvPr>
            <p:ph idx="4" type="subTitle"/>
          </p:nvPr>
        </p:nvSpPr>
        <p:spPr>
          <a:xfrm>
            <a:off x="2015051" y="3949093"/>
            <a:ext cx="2183700" cy="538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559" name="Google Shape;559;p44"/>
          <p:cNvSpPr txBox="1"/>
          <p:nvPr>
            <p:ph idx="5" type="title"/>
          </p:nvPr>
        </p:nvSpPr>
        <p:spPr>
          <a:xfrm>
            <a:off x="5763600" y="1971824"/>
            <a:ext cx="2183700" cy="431700"/>
          </a:xfrm>
          <a:prstGeom prst="rect">
            <a:avLst/>
          </a:prstGeom>
        </p:spPr>
        <p:txBody>
          <a:bodyPr anchorCtr="0" anchor="ctr" bIns="91425" lIns="91425" spcFirstLastPara="1" rIns="91425" wrap="square" tIns="91425">
            <a:noAutofit/>
          </a:bodyPr>
          <a:lstStyle>
            <a:lvl1pPr lvl="0" rtl="0">
              <a:spcBef>
                <a:spcPts val="0"/>
              </a:spcBef>
              <a:spcAft>
                <a:spcPts val="0"/>
              </a:spcAft>
              <a:buSzPts val="1800"/>
              <a:buNone/>
              <a:defRPr sz="2500">
                <a:solidFill>
                  <a:schemeClr val="accent6"/>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560" name="Google Shape;560;p44"/>
          <p:cNvSpPr txBox="1"/>
          <p:nvPr>
            <p:ph idx="6" type="subTitle"/>
          </p:nvPr>
        </p:nvSpPr>
        <p:spPr>
          <a:xfrm>
            <a:off x="5763601" y="2359908"/>
            <a:ext cx="2183700" cy="538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561" name="Google Shape;561;p44"/>
          <p:cNvSpPr txBox="1"/>
          <p:nvPr>
            <p:ph idx="7" type="title"/>
          </p:nvPr>
        </p:nvSpPr>
        <p:spPr>
          <a:xfrm>
            <a:off x="5763600" y="3561025"/>
            <a:ext cx="2183700" cy="431700"/>
          </a:xfrm>
          <a:prstGeom prst="rect">
            <a:avLst/>
          </a:prstGeom>
        </p:spPr>
        <p:txBody>
          <a:bodyPr anchorCtr="0" anchor="ctr" bIns="91425" lIns="91425" spcFirstLastPara="1" rIns="91425" wrap="square" tIns="91425">
            <a:noAutofit/>
          </a:bodyPr>
          <a:lstStyle>
            <a:lvl1pPr lvl="0" rtl="0">
              <a:spcBef>
                <a:spcPts val="0"/>
              </a:spcBef>
              <a:spcAft>
                <a:spcPts val="0"/>
              </a:spcAft>
              <a:buSzPts val="1800"/>
              <a:buNone/>
              <a:defRPr sz="2500">
                <a:solidFill>
                  <a:schemeClr val="accent6"/>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562" name="Google Shape;562;p44"/>
          <p:cNvSpPr txBox="1"/>
          <p:nvPr>
            <p:ph idx="8" type="subTitle"/>
          </p:nvPr>
        </p:nvSpPr>
        <p:spPr>
          <a:xfrm>
            <a:off x="5763601" y="3949093"/>
            <a:ext cx="2183700" cy="538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grpSp>
        <p:nvGrpSpPr>
          <p:cNvPr id="563" name="Google Shape;563;p44"/>
          <p:cNvGrpSpPr/>
          <p:nvPr/>
        </p:nvGrpSpPr>
        <p:grpSpPr>
          <a:xfrm>
            <a:off x="659593" y="618956"/>
            <a:ext cx="8011126" cy="549009"/>
            <a:chOff x="-79829200" y="1351675"/>
            <a:chExt cx="6266525" cy="429450"/>
          </a:xfrm>
        </p:grpSpPr>
        <p:sp>
          <p:nvSpPr>
            <p:cNvPr id="564" name="Google Shape;564;p44"/>
            <p:cNvSpPr/>
            <p:nvPr/>
          </p:nvSpPr>
          <p:spPr>
            <a:xfrm>
              <a:off x="-79631425" y="1367200"/>
              <a:ext cx="139525" cy="116725"/>
            </a:xfrm>
            <a:custGeom>
              <a:rect b="b" l="l" r="r" t="t"/>
              <a:pathLst>
                <a:path extrusionOk="0" h="4669" w="5581">
                  <a:moveTo>
                    <a:pt x="2890" y="1"/>
                  </a:moveTo>
                  <a:cubicBezTo>
                    <a:pt x="2204" y="1"/>
                    <a:pt x="1508" y="259"/>
                    <a:pt x="925" y="692"/>
                  </a:cubicBezTo>
                  <a:lnTo>
                    <a:pt x="862" y="692"/>
                  </a:lnTo>
                  <a:cubicBezTo>
                    <a:pt x="925" y="787"/>
                    <a:pt x="925" y="850"/>
                    <a:pt x="862" y="945"/>
                  </a:cubicBezTo>
                  <a:cubicBezTo>
                    <a:pt x="0" y="2644"/>
                    <a:pt x="1308" y="4668"/>
                    <a:pt x="2887" y="4668"/>
                  </a:cubicBezTo>
                  <a:cubicBezTo>
                    <a:pt x="3398" y="4668"/>
                    <a:pt x="3937" y="4457"/>
                    <a:pt x="4440" y="3953"/>
                  </a:cubicBezTo>
                  <a:cubicBezTo>
                    <a:pt x="5295" y="3098"/>
                    <a:pt x="5580" y="1610"/>
                    <a:pt x="4630" y="692"/>
                  </a:cubicBezTo>
                  <a:cubicBezTo>
                    <a:pt x="4119" y="211"/>
                    <a:pt x="3509" y="1"/>
                    <a:pt x="2890"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44"/>
            <p:cNvSpPr/>
            <p:nvPr/>
          </p:nvSpPr>
          <p:spPr>
            <a:xfrm>
              <a:off x="-79642350" y="1351675"/>
              <a:ext cx="164700" cy="148000"/>
            </a:xfrm>
            <a:custGeom>
              <a:rect b="b" l="l" r="r" t="t"/>
              <a:pathLst>
                <a:path extrusionOk="0" h="5920" w="6588">
                  <a:moveTo>
                    <a:pt x="3337" y="674"/>
                  </a:moveTo>
                  <a:cubicBezTo>
                    <a:pt x="3932" y="674"/>
                    <a:pt x="4530" y="867"/>
                    <a:pt x="5036" y="1344"/>
                  </a:cubicBezTo>
                  <a:cubicBezTo>
                    <a:pt x="5416" y="1724"/>
                    <a:pt x="5637" y="2199"/>
                    <a:pt x="5637" y="2706"/>
                  </a:cubicBezTo>
                  <a:cubicBezTo>
                    <a:pt x="5637" y="3339"/>
                    <a:pt x="5352" y="4036"/>
                    <a:pt x="4877" y="4511"/>
                  </a:cubicBezTo>
                  <a:cubicBezTo>
                    <a:pt x="4406" y="4982"/>
                    <a:pt x="3872" y="5215"/>
                    <a:pt x="3348" y="5215"/>
                  </a:cubicBezTo>
                  <a:cubicBezTo>
                    <a:pt x="2956" y="5215"/>
                    <a:pt x="2569" y="5085"/>
                    <a:pt x="2217" y="4828"/>
                  </a:cubicBezTo>
                  <a:cubicBezTo>
                    <a:pt x="1362" y="4194"/>
                    <a:pt x="760" y="2864"/>
                    <a:pt x="1394" y="1566"/>
                  </a:cubicBezTo>
                  <a:cubicBezTo>
                    <a:pt x="1425" y="1471"/>
                    <a:pt x="1425" y="1408"/>
                    <a:pt x="1394" y="1344"/>
                  </a:cubicBezTo>
                  <a:cubicBezTo>
                    <a:pt x="1927" y="948"/>
                    <a:pt x="2629" y="674"/>
                    <a:pt x="3337" y="674"/>
                  </a:cubicBezTo>
                  <a:close/>
                  <a:moveTo>
                    <a:pt x="3329" y="1"/>
                  </a:moveTo>
                  <a:cubicBezTo>
                    <a:pt x="3233" y="1"/>
                    <a:pt x="3137" y="5"/>
                    <a:pt x="3040" y="14"/>
                  </a:cubicBezTo>
                  <a:cubicBezTo>
                    <a:pt x="2217" y="46"/>
                    <a:pt x="1552" y="457"/>
                    <a:pt x="1140" y="1028"/>
                  </a:cubicBezTo>
                  <a:cubicBezTo>
                    <a:pt x="1140" y="1091"/>
                    <a:pt x="1109" y="1091"/>
                    <a:pt x="1109" y="1123"/>
                  </a:cubicBezTo>
                  <a:cubicBezTo>
                    <a:pt x="1045" y="1123"/>
                    <a:pt x="919" y="1154"/>
                    <a:pt x="887" y="1249"/>
                  </a:cubicBezTo>
                  <a:cubicBezTo>
                    <a:pt x="824" y="1281"/>
                    <a:pt x="824" y="1313"/>
                    <a:pt x="792" y="1344"/>
                  </a:cubicBezTo>
                  <a:cubicBezTo>
                    <a:pt x="0" y="2611"/>
                    <a:pt x="507" y="4289"/>
                    <a:pt x="1520" y="5208"/>
                  </a:cubicBezTo>
                  <a:cubicBezTo>
                    <a:pt x="2038" y="5681"/>
                    <a:pt x="2674" y="5920"/>
                    <a:pt x="3317" y="5920"/>
                  </a:cubicBezTo>
                  <a:cubicBezTo>
                    <a:pt x="4050" y="5920"/>
                    <a:pt x="4794" y="5610"/>
                    <a:pt x="5384" y="4986"/>
                  </a:cubicBezTo>
                  <a:cubicBezTo>
                    <a:pt x="5542" y="4828"/>
                    <a:pt x="5701" y="4638"/>
                    <a:pt x="5827" y="4448"/>
                  </a:cubicBezTo>
                  <a:cubicBezTo>
                    <a:pt x="6461" y="3466"/>
                    <a:pt x="6587" y="2073"/>
                    <a:pt x="5669" y="1091"/>
                  </a:cubicBezTo>
                  <a:cubicBezTo>
                    <a:pt x="5096" y="403"/>
                    <a:pt x="4238" y="1"/>
                    <a:pt x="332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44"/>
            <p:cNvSpPr/>
            <p:nvPr/>
          </p:nvSpPr>
          <p:spPr>
            <a:xfrm>
              <a:off x="-79594075" y="1390025"/>
              <a:ext cx="22200" cy="53875"/>
            </a:xfrm>
            <a:custGeom>
              <a:rect b="b" l="l" r="r" t="t"/>
              <a:pathLst>
                <a:path extrusionOk="0" h="2155" w="888">
                  <a:moveTo>
                    <a:pt x="761" y="0"/>
                  </a:moveTo>
                  <a:cubicBezTo>
                    <a:pt x="729" y="32"/>
                    <a:pt x="634" y="32"/>
                    <a:pt x="571" y="64"/>
                  </a:cubicBezTo>
                  <a:cubicBezTo>
                    <a:pt x="254" y="285"/>
                    <a:pt x="1" y="729"/>
                    <a:pt x="1" y="1172"/>
                  </a:cubicBezTo>
                  <a:cubicBezTo>
                    <a:pt x="1" y="1552"/>
                    <a:pt x="223" y="1900"/>
                    <a:pt x="476" y="2122"/>
                  </a:cubicBezTo>
                  <a:cubicBezTo>
                    <a:pt x="510" y="2144"/>
                    <a:pt x="547" y="2155"/>
                    <a:pt x="583" y="2155"/>
                  </a:cubicBezTo>
                  <a:cubicBezTo>
                    <a:pt x="649" y="2155"/>
                    <a:pt x="709" y="2120"/>
                    <a:pt x="729" y="2059"/>
                  </a:cubicBezTo>
                  <a:lnTo>
                    <a:pt x="729" y="2027"/>
                  </a:lnTo>
                  <a:cubicBezTo>
                    <a:pt x="761" y="1995"/>
                    <a:pt x="761" y="1869"/>
                    <a:pt x="698" y="1805"/>
                  </a:cubicBezTo>
                  <a:cubicBezTo>
                    <a:pt x="476" y="1584"/>
                    <a:pt x="381" y="1267"/>
                    <a:pt x="413" y="1014"/>
                  </a:cubicBezTo>
                  <a:cubicBezTo>
                    <a:pt x="444" y="729"/>
                    <a:pt x="571" y="475"/>
                    <a:pt x="761" y="380"/>
                  </a:cubicBezTo>
                  <a:cubicBezTo>
                    <a:pt x="888" y="285"/>
                    <a:pt x="888" y="127"/>
                    <a:pt x="793" y="64"/>
                  </a:cubicBezTo>
                  <a:cubicBezTo>
                    <a:pt x="793" y="0"/>
                    <a:pt x="761" y="0"/>
                    <a:pt x="761"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44"/>
            <p:cNvSpPr/>
            <p:nvPr/>
          </p:nvSpPr>
          <p:spPr>
            <a:xfrm>
              <a:off x="-79829200" y="1524500"/>
              <a:ext cx="219300" cy="195100"/>
            </a:xfrm>
            <a:custGeom>
              <a:rect b="b" l="l" r="r" t="t"/>
              <a:pathLst>
                <a:path extrusionOk="0" h="7804" w="8772">
                  <a:moveTo>
                    <a:pt x="3743" y="654"/>
                  </a:moveTo>
                  <a:cubicBezTo>
                    <a:pt x="4590" y="654"/>
                    <a:pt x="5462" y="989"/>
                    <a:pt x="6144" y="1557"/>
                  </a:cubicBezTo>
                  <a:cubicBezTo>
                    <a:pt x="8772" y="3856"/>
                    <a:pt x="6408" y="7102"/>
                    <a:pt x="3612" y="7102"/>
                  </a:cubicBezTo>
                  <a:cubicBezTo>
                    <a:pt x="3173" y="7102"/>
                    <a:pt x="2723" y="7022"/>
                    <a:pt x="2280" y="6845"/>
                  </a:cubicBezTo>
                  <a:cubicBezTo>
                    <a:pt x="2251" y="6826"/>
                    <a:pt x="2218" y="6818"/>
                    <a:pt x="2185" y="6818"/>
                  </a:cubicBezTo>
                  <a:cubicBezTo>
                    <a:pt x="2110" y="6818"/>
                    <a:pt x="2029" y="6855"/>
                    <a:pt x="1964" y="6877"/>
                  </a:cubicBezTo>
                  <a:cubicBezTo>
                    <a:pt x="1964" y="6845"/>
                    <a:pt x="1964" y="6845"/>
                    <a:pt x="1932" y="6782"/>
                  </a:cubicBezTo>
                  <a:cubicBezTo>
                    <a:pt x="665" y="5357"/>
                    <a:pt x="285" y="3235"/>
                    <a:pt x="1584" y="1652"/>
                  </a:cubicBezTo>
                  <a:cubicBezTo>
                    <a:pt x="2155" y="957"/>
                    <a:pt x="2937" y="654"/>
                    <a:pt x="3743" y="654"/>
                  </a:cubicBezTo>
                  <a:close/>
                  <a:moveTo>
                    <a:pt x="3734" y="0"/>
                  </a:moveTo>
                  <a:cubicBezTo>
                    <a:pt x="2848" y="0"/>
                    <a:pt x="1966" y="301"/>
                    <a:pt x="1267" y="1018"/>
                  </a:cubicBezTo>
                  <a:cubicBezTo>
                    <a:pt x="444" y="1937"/>
                    <a:pt x="0" y="3298"/>
                    <a:pt x="190" y="4565"/>
                  </a:cubicBezTo>
                  <a:cubicBezTo>
                    <a:pt x="349" y="5642"/>
                    <a:pt x="919" y="6529"/>
                    <a:pt x="1742" y="7004"/>
                  </a:cubicBezTo>
                  <a:cubicBezTo>
                    <a:pt x="1774" y="7004"/>
                    <a:pt x="1774" y="7035"/>
                    <a:pt x="1805" y="7035"/>
                  </a:cubicBezTo>
                  <a:cubicBezTo>
                    <a:pt x="1805" y="7162"/>
                    <a:pt x="1869" y="7257"/>
                    <a:pt x="1964" y="7352"/>
                  </a:cubicBezTo>
                  <a:cubicBezTo>
                    <a:pt x="2027" y="7384"/>
                    <a:pt x="2090" y="7415"/>
                    <a:pt x="2122" y="7415"/>
                  </a:cubicBezTo>
                  <a:cubicBezTo>
                    <a:pt x="2631" y="7684"/>
                    <a:pt x="3176" y="7804"/>
                    <a:pt x="3719" y="7804"/>
                  </a:cubicBezTo>
                  <a:cubicBezTo>
                    <a:pt x="5034" y="7804"/>
                    <a:pt x="6342" y="7103"/>
                    <a:pt x="7126" y="6117"/>
                  </a:cubicBezTo>
                  <a:cubicBezTo>
                    <a:pt x="8361" y="4565"/>
                    <a:pt x="8076" y="2348"/>
                    <a:pt x="6492" y="1018"/>
                  </a:cubicBezTo>
                  <a:cubicBezTo>
                    <a:pt x="6239" y="797"/>
                    <a:pt x="5986" y="607"/>
                    <a:pt x="5701" y="480"/>
                  </a:cubicBezTo>
                  <a:cubicBezTo>
                    <a:pt x="5096" y="178"/>
                    <a:pt x="4413" y="0"/>
                    <a:pt x="3734"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44"/>
            <p:cNvSpPr/>
            <p:nvPr/>
          </p:nvSpPr>
          <p:spPr>
            <a:xfrm>
              <a:off x="-79780125" y="1650575"/>
              <a:ext cx="82375" cy="27875"/>
            </a:xfrm>
            <a:custGeom>
              <a:rect b="b" l="l" r="r" t="t"/>
              <a:pathLst>
                <a:path extrusionOk="0" h="1115" w="3295">
                  <a:moveTo>
                    <a:pt x="3116" y="1"/>
                  </a:moveTo>
                  <a:cubicBezTo>
                    <a:pt x="3059" y="1"/>
                    <a:pt x="2997" y="28"/>
                    <a:pt x="2946" y="92"/>
                  </a:cubicBezTo>
                  <a:cubicBezTo>
                    <a:pt x="2612" y="443"/>
                    <a:pt x="2137" y="644"/>
                    <a:pt x="1669" y="644"/>
                  </a:cubicBezTo>
                  <a:cubicBezTo>
                    <a:pt x="1251" y="644"/>
                    <a:pt x="838" y="483"/>
                    <a:pt x="539" y="124"/>
                  </a:cubicBezTo>
                  <a:cubicBezTo>
                    <a:pt x="479" y="51"/>
                    <a:pt x="404" y="20"/>
                    <a:pt x="332" y="20"/>
                  </a:cubicBezTo>
                  <a:cubicBezTo>
                    <a:pt x="215" y="20"/>
                    <a:pt x="103" y="102"/>
                    <a:pt x="64" y="219"/>
                  </a:cubicBezTo>
                  <a:cubicBezTo>
                    <a:pt x="1" y="251"/>
                    <a:pt x="64" y="314"/>
                    <a:pt x="96" y="409"/>
                  </a:cubicBezTo>
                  <a:cubicBezTo>
                    <a:pt x="498" y="840"/>
                    <a:pt x="1083" y="1114"/>
                    <a:pt x="1660" y="1114"/>
                  </a:cubicBezTo>
                  <a:cubicBezTo>
                    <a:pt x="1720" y="1114"/>
                    <a:pt x="1779" y="1112"/>
                    <a:pt x="1838" y="1106"/>
                  </a:cubicBezTo>
                  <a:cubicBezTo>
                    <a:pt x="2439" y="1074"/>
                    <a:pt x="2946" y="757"/>
                    <a:pt x="3263" y="282"/>
                  </a:cubicBezTo>
                  <a:cubicBezTo>
                    <a:pt x="3294" y="251"/>
                    <a:pt x="3294" y="219"/>
                    <a:pt x="3294" y="156"/>
                  </a:cubicBezTo>
                  <a:cubicBezTo>
                    <a:pt x="3275" y="61"/>
                    <a:pt x="3200" y="1"/>
                    <a:pt x="311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44"/>
            <p:cNvSpPr/>
            <p:nvPr/>
          </p:nvSpPr>
          <p:spPr>
            <a:xfrm>
              <a:off x="-79821300" y="1540825"/>
              <a:ext cx="212050" cy="161475"/>
            </a:xfrm>
            <a:custGeom>
              <a:rect b="b" l="l" r="r" t="t"/>
              <a:pathLst>
                <a:path extrusionOk="0" h="6459" w="8482">
                  <a:moveTo>
                    <a:pt x="4772" y="4359"/>
                  </a:moveTo>
                  <a:cubicBezTo>
                    <a:pt x="4863" y="4359"/>
                    <a:pt x="4941" y="4420"/>
                    <a:pt x="4941" y="4514"/>
                  </a:cubicBezTo>
                  <a:cubicBezTo>
                    <a:pt x="4941" y="4546"/>
                    <a:pt x="4941" y="4641"/>
                    <a:pt x="4910" y="4672"/>
                  </a:cubicBezTo>
                  <a:cubicBezTo>
                    <a:pt x="4567" y="5260"/>
                    <a:pt x="3947" y="5536"/>
                    <a:pt x="3318" y="5536"/>
                  </a:cubicBezTo>
                  <a:cubicBezTo>
                    <a:pt x="2726" y="5536"/>
                    <a:pt x="2127" y="5291"/>
                    <a:pt x="1743" y="4831"/>
                  </a:cubicBezTo>
                  <a:cubicBezTo>
                    <a:pt x="1648" y="4767"/>
                    <a:pt x="1648" y="4641"/>
                    <a:pt x="1711" y="4546"/>
                  </a:cubicBezTo>
                  <a:cubicBezTo>
                    <a:pt x="1749" y="4451"/>
                    <a:pt x="1854" y="4391"/>
                    <a:pt x="1967" y="4391"/>
                  </a:cubicBezTo>
                  <a:cubicBezTo>
                    <a:pt x="2043" y="4391"/>
                    <a:pt x="2122" y="4418"/>
                    <a:pt x="2186" y="4482"/>
                  </a:cubicBezTo>
                  <a:cubicBezTo>
                    <a:pt x="2492" y="4819"/>
                    <a:pt x="2923" y="4978"/>
                    <a:pt x="3355" y="4978"/>
                  </a:cubicBezTo>
                  <a:cubicBezTo>
                    <a:pt x="3818" y="4978"/>
                    <a:pt x="4282" y="4795"/>
                    <a:pt x="4593" y="4451"/>
                  </a:cubicBezTo>
                  <a:cubicBezTo>
                    <a:pt x="4644" y="4387"/>
                    <a:pt x="4711" y="4359"/>
                    <a:pt x="4772" y="4359"/>
                  </a:cubicBezTo>
                  <a:close/>
                  <a:moveTo>
                    <a:pt x="3494" y="1"/>
                  </a:moveTo>
                  <a:cubicBezTo>
                    <a:pt x="2684" y="1"/>
                    <a:pt x="1886" y="304"/>
                    <a:pt x="1299" y="999"/>
                  </a:cubicBezTo>
                  <a:cubicBezTo>
                    <a:pt x="1" y="2582"/>
                    <a:pt x="381" y="4704"/>
                    <a:pt x="1648" y="6129"/>
                  </a:cubicBezTo>
                  <a:cubicBezTo>
                    <a:pt x="1648" y="6192"/>
                    <a:pt x="1648" y="6192"/>
                    <a:pt x="1711" y="6224"/>
                  </a:cubicBezTo>
                  <a:cubicBezTo>
                    <a:pt x="1755" y="6202"/>
                    <a:pt x="1829" y="6165"/>
                    <a:pt x="1912" y="6165"/>
                  </a:cubicBezTo>
                  <a:cubicBezTo>
                    <a:pt x="1949" y="6165"/>
                    <a:pt x="1989" y="6173"/>
                    <a:pt x="2028" y="6192"/>
                  </a:cubicBezTo>
                  <a:cubicBezTo>
                    <a:pt x="2472" y="6375"/>
                    <a:pt x="2924" y="6458"/>
                    <a:pt x="3365" y="6458"/>
                  </a:cubicBezTo>
                  <a:cubicBezTo>
                    <a:pt x="6133" y="6458"/>
                    <a:pt x="8482" y="3198"/>
                    <a:pt x="5860" y="904"/>
                  </a:cubicBezTo>
                  <a:cubicBezTo>
                    <a:pt x="5211" y="336"/>
                    <a:pt x="4345" y="1"/>
                    <a:pt x="3494"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44"/>
            <p:cNvSpPr/>
            <p:nvPr/>
          </p:nvSpPr>
          <p:spPr>
            <a:xfrm>
              <a:off x="-74174700" y="1563250"/>
              <a:ext cx="148875" cy="120525"/>
            </a:xfrm>
            <a:custGeom>
              <a:rect b="b" l="l" r="r" t="t"/>
              <a:pathLst>
                <a:path extrusionOk="0" h="4821" w="5955">
                  <a:moveTo>
                    <a:pt x="2507" y="1"/>
                  </a:moveTo>
                  <a:cubicBezTo>
                    <a:pt x="1485" y="1"/>
                    <a:pt x="498" y="599"/>
                    <a:pt x="286" y="1685"/>
                  </a:cubicBezTo>
                  <a:cubicBezTo>
                    <a:pt x="1" y="3142"/>
                    <a:pt x="1014" y="4345"/>
                    <a:pt x="2281" y="4757"/>
                  </a:cubicBezTo>
                  <a:cubicBezTo>
                    <a:pt x="2313" y="4757"/>
                    <a:pt x="2313" y="4820"/>
                    <a:pt x="2313" y="4820"/>
                  </a:cubicBezTo>
                  <a:cubicBezTo>
                    <a:pt x="2344" y="4757"/>
                    <a:pt x="2439" y="4694"/>
                    <a:pt x="2503" y="4694"/>
                  </a:cubicBezTo>
                  <a:cubicBezTo>
                    <a:pt x="5036" y="4409"/>
                    <a:pt x="5955" y="640"/>
                    <a:pt x="3104" y="70"/>
                  </a:cubicBezTo>
                  <a:cubicBezTo>
                    <a:pt x="2907" y="23"/>
                    <a:pt x="2706" y="1"/>
                    <a:pt x="2507"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44"/>
            <p:cNvSpPr/>
            <p:nvPr/>
          </p:nvSpPr>
          <p:spPr>
            <a:xfrm>
              <a:off x="-74187350" y="1548475"/>
              <a:ext cx="156775" cy="147175"/>
            </a:xfrm>
            <a:custGeom>
              <a:rect b="b" l="l" r="r" t="t"/>
              <a:pathLst>
                <a:path extrusionOk="0" h="5887" w="6271">
                  <a:moveTo>
                    <a:pt x="3075" y="631"/>
                  </a:moveTo>
                  <a:cubicBezTo>
                    <a:pt x="3255" y="631"/>
                    <a:pt x="3435" y="651"/>
                    <a:pt x="3610" y="693"/>
                  </a:cubicBezTo>
                  <a:cubicBezTo>
                    <a:pt x="4719" y="914"/>
                    <a:pt x="5384" y="1674"/>
                    <a:pt x="5352" y="2751"/>
                  </a:cubicBezTo>
                  <a:cubicBezTo>
                    <a:pt x="5320" y="3828"/>
                    <a:pt x="4465" y="5095"/>
                    <a:pt x="3040" y="5253"/>
                  </a:cubicBezTo>
                  <a:cubicBezTo>
                    <a:pt x="2977" y="5253"/>
                    <a:pt x="2945" y="5285"/>
                    <a:pt x="2850" y="5348"/>
                  </a:cubicBezTo>
                  <a:cubicBezTo>
                    <a:pt x="1679" y="4936"/>
                    <a:pt x="570" y="3828"/>
                    <a:pt x="823" y="2276"/>
                  </a:cubicBezTo>
                  <a:cubicBezTo>
                    <a:pt x="918" y="1769"/>
                    <a:pt x="1203" y="1326"/>
                    <a:pt x="1679" y="1041"/>
                  </a:cubicBezTo>
                  <a:cubicBezTo>
                    <a:pt x="2075" y="785"/>
                    <a:pt x="2574" y="631"/>
                    <a:pt x="3075" y="631"/>
                  </a:cubicBezTo>
                  <a:close/>
                  <a:moveTo>
                    <a:pt x="3237" y="1"/>
                  </a:moveTo>
                  <a:cubicBezTo>
                    <a:pt x="3163" y="1"/>
                    <a:pt x="3087" y="8"/>
                    <a:pt x="3009" y="28"/>
                  </a:cubicBezTo>
                  <a:cubicBezTo>
                    <a:pt x="1837" y="59"/>
                    <a:pt x="633" y="724"/>
                    <a:pt x="285" y="1991"/>
                  </a:cubicBezTo>
                  <a:cubicBezTo>
                    <a:pt x="0" y="2815"/>
                    <a:pt x="253" y="3891"/>
                    <a:pt x="823" y="4683"/>
                  </a:cubicBezTo>
                  <a:cubicBezTo>
                    <a:pt x="1362" y="5348"/>
                    <a:pt x="2027" y="5696"/>
                    <a:pt x="2724" y="5696"/>
                  </a:cubicBezTo>
                  <a:lnTo>
                    <a:pt x="2819" y="5696"/>
                  </a:lnTo>
                  <a:cubicBezTo>
                    <a:pt x="2850" y="5791"/>
                    <a:pt x="2945" y="5823"/>
                    <a:pt x="3040" y="5886"/>
                  </a:cubicBezTo>
                  <a:lnTo>
                    <a:pt x="3199" y="5886"/>
                  </a:lnTo>
                  <a:cubicBezTo>
                    <a:pt x="4719" y="5823"/>
                    <a:pt x="5827" y="4493"/>
                    <a:pt x="6017" y="3195"/>
                  </a:cubicBezTo>
                  <a:cubicBezTo>
                    <a:pt x="6271" y="1674"/>
                    <a:pt x="5289" y="313"/>
                    <a:pt x="3737" y="59"/>
                  </a:cubicBezTo>
                  <a:cubicBezTo>
                    <a:pt x="3562" y="37"/>
                    <a:pt x="3403" y="1"/>
                    <a:pt x="32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44"/>
            <p:cNvSpPr/>
            <p:nvPr/>
          </p:nvSpPr>
          <p:spPr>
            <a:xfrm>
              <a:off x="-74129575" y="1623575"/>
              <a:ext cx="48325" cy="34425"/>
            </a:xfrm>
            <a:custGeom>
              <a:rect b="b" l="l" r="r" t="t"/>
              <a:pathLst>
                <a:path extrusionOk="0" h="1377" w="1933">
                  <a:moveTo>
                    <a:pt x="1743" y="1"/>
                  </a:moveTo>
                  <a:cubicBezTo>
                    <a:pt x="1648" y="1"/>
                    <a:pt x="1584" y="64"/>
                    <a:pt x="1584" y="191"/>
                  </a:cubicBezTo>
                  <a:cubicBezTo>
                    <a:pt x="1489" y="444"/>
                    <a:pt x="1299" y="697"/>
                    <a:pt x="1046" y="856"/>
                  </a:cubicBezTo>
                  <a:cubicBezTo>
                    <a:pt x="912" y="932"/>
                    <a:pt x="754" y="974"/>
                    <a:pt x="609" y="974"/>
                  </a:cubicBezTo>
                  <a:cubicBezTo>
                    <a:pt x="514" y="974"/>
                    <a:pt x="424" y="956"/>
                    <a:pt x="349" y="919"/>
                  </a:cubicBezTo>
                  <a:cubicBezTo>
                    <a:pt x="332" y="915"/>
                    <a:pt x="315" y="913"/>
                    <a:pt x="299" y="913"/>
                  </a:cubicBezTo>
                  <a:cubicBezTo>
                    <a:pt x="190" y="913"/>
                    <a:pt x="92" y="995"/>
                    <a:pt x="64" y="1077"/>
                  </a:cubicBezTo>
                  <a:lnTo>
                    <a:pt x="64" y="1172"/>
                  </a:lnTo>
                  <a:cubicBezTo>
                    <a:pt x="1" y="1172"/>
                    <a:pt x="33" y="1236"/>
                    <a:pt x="159" y="1299"/>
                  </a:cubicBezTo>
                  <a:cubicBezTo>
                    <a:pt x="286" y="1352"/>
                    <a:pt x="423" y="1376"/>
                    <a:pt x="563" y="1376"/>
                  </a:cubicBezTo>
                  <a:cubicBezTo>
                    <a:pt x="842" y="1376"/>
                    <a:pt x="1130" y="1278"/>
                    <a:pt x="1363" y="1109"/>
                  </a:cubicBezTo>
                  <a:cubicBezTo>
                    <a:pt x="1679" y="887"/>
                    <a:pt x="1901" y="571"/>
                    <a:pt x="1933" y="222"/>
                  </a:cubicBezTo>
                  <a:cubicBezTo>
                    <a:pt x="1933" y="96"/>
                    <a:pt x="1838" y="64"/>
                    <a:pt x="177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44"/>
            <p:cNvSpPr/>
            <p:nvPr/>
          </p:nvSpPr>
          <p:spPr>
            <a:xfrm>
              <a:off x="-73756650" y="1586850"/>
              <a:ext cx="193975" cy="194275"/>
            </a:xfrm>
            <a:custGeom>
              <a:rect b="b" l="l" r="r" t="t"/>
              <a:pathLst>
                <a:path extrusionOk="0" h="7771" w="7759">
                  <a:moveTo>
                    <a:pt x="3508" y="688"/>
                  </a:moveTo>
                  <a:cubicBezTo>
                    <a:pt x="5088" y="688"/>
                    <a:pt x="6799" y="1794"/>
                    <a:pt x="7157" y="3655"/>
                  </a:cubicBezTo>
                  <a:cubicBezTo>
                    <a:pt x="7189" y="3781"/>
                    <a:pt x="7284" y="3876"/>
                    <a:pt x="7347" y="3908"/>
                  </a:cubicBezTo>
                  <a:lnTo>
                    <a:pt x="7316" y="3940"/>
                  </a:lnTo>
                  <a:cubicBezTo>
                    <a:pt x="6838" y="5642"/>
                    <a:pt x="5430" y="7091"/>
                    <a:pt x="3572" y="7091"/>
                  </a:cubicBezTo>
                  <a:cubicBezTo>
                    <a:pt x="3459" y="7091"/>
                    <a:pt x="3346" y="7086"/>
                    <a:pt x="3230" y="7075"/>
                  </a:cubicBezTo>
                  <a:cubicBezTo>
                    <a:pt x="1393" y="6917"/>
                    <a:pt x="443" y="5048"/>
                    <a:pt x="665" y="3338"/>
                  </a:cubicBezTo>
                  <a:cubicBezTo>
                    <a:pt x="899" y="1498"/>
                    <a:pt x="2156" y="688"/>
                    <a:pt x="3508" y="688"/>
                  </a:cubicBezTo>
                  <a:close/>
                  <a:moveTo>
                    <a:pt x="3657" y="1"/>
                  </a:moveTo>
                  <a:cubicBezTo>
                    <a:pt x="1797" y="1"/>
                    <a:pt x="272" y="1384"/>
                    <a:pt x="32" y="3338"/>
                  </a:cubicBezTo>
                  <a:cubicBezTo>
                    <a:pt x="0" y="3655"/>
                    <a:pt x="0" y="3971"/>
                    <a:pt x="32" y="4288"/>
                  </a:cubicBezTo>
                  <a:cubicBezTo>
                    <a:pt x="190" y="5840"/>
                    <a:pt x="1172" y="7392"/>
                    <a:pt x="2914" y="7708"/>
                  </a:cubicBezTo>
                  <a:cubicBezTo>
                    <a:pt x="3133" y="7750"/>
                    <a:pt x="3358" y="7770"/>
                    <a:pt x="3587" y="7770"/>
                  </a:cubicBezTo>
                  <a:cubicBezTo>
                    <a:pt x="4582" y="7770"/>
                    <a:pt x="5637" y="7384"/>
                    <a:pt x="6461" y="6663"/>
                  </a:cubicBezTo>
                  <a:cubicBezTo>
                    <a:pt x="7284" y="5967"/>
                    <a:pt x="7664" y="5016"/>
                    <a:pt x="7632" y="4066"/>
                  </a:cubicBezTo>
                  <a:cubicBezTo>
                    <a:pt x="7632" y="4035"/>
                    <a:pt x="7632" y="3971"/>
                    <a:pt x="7601" y="3971"/>
                  </a:cubicBezTo>
                  <a:cubicBezTo>
                    <a:pt x="7727" y="3908"/>
                    <a:pt x="7759" y="3781"/>
                    <a:pt x="7759" y="3655"/>
                  </a:cubicBezTo>
                  <a:lnTo>
                    <a:pt x="7759" y="3465"/>
                  </a:lnTo>
                  <a:cubicBezTo>
                    <a:pt x="7569" y="1501"/>
                    <a:pt x="5700" y="171"/>
                    <a:pt x="3959" y="13"/>
                  </a:cubicBezTo>
                  <a:cubicBezTo>
                    <a:pt x="3857" y="5"/>
                    <a:pt x="3757" y="1"/>
                    <a:pt x="365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44"/>
            <p:cNvSpPr/>
            <p:nvPr/>
          </p:nvSpPr>
          <p:spPr>
            <a:xfrm>
              <a:off x="-73656100" y="1637750"/>
              <a:ext cx="57000" cy="68550"/>
            </a:xfrm>
            <a:custGeom>
              <a:rect b="b" l="l" r="r" t="t"/>
              <a:pathLst>
                <a:path extrusionOk="0" h="2742" w="2280">
                  <a:moveTo>
                    <a:pt x="344" y="1"/>
                  </a:moveTo>
                  <a:cubicBezTo>
                    <a:pt x="313" y="1"/>
                    <a:pt x="283" y="2"/>
                    <a:pt x="253" y="4"/>
                  </a:cubicBezTo>
                  <a:cubicBezTo>
                    <a:pt x="222" y="4"/>
                    <a:pt x="158" y="4"/>
                    <a:pt x="127" y="35"/>
                  </a:cubicBezTo>
                  <a:cubicBezTo>
                    <a:pt x="0" y="162"/>
                    <a:pt x="63" y="352"/>
                    <a:pt x="253" y="415"/>
                  </a:cubicBezTo>
                  <a:cubicBezTo>
                    <a:pt x="1172" y="574"/>
                    <a:pt x="1900" y="1460"/>
                    <a:pt x="1647" y="2379"/>
                  </a:cubicBezTo>
                  <a:cubicBezTo>
                    <a:pt x="1566" y="2594"/>
                    <a:pt x="1737" y="2741"/>
                    <a:pt x="1888" y="2741"/>
                  </a:cubicBezTo>
                  <a:cubicBezTo>
                    <a:pt x="1914" y="2741"/>
                    <a:pt x="1940" y="2737"/>
                    <a:pt x="1963" y="2727"/>
                  </a:cubicBezTo>
                  <a:cubicBezTo>
                    <a:pt x="1995" y="2727"/>
                    <a:pt x="2058" y="2695"/>
                    <a:pt x="2122" y="2569"/>
                  </a:cubicBezTo>
                  <a:cubicBezTo>
                    <a:pt x="2280" y="1935"/>
                    <a:pt x="2154" y="1239"/>
                    <a:pt x="1710" y="732"/>
                  </a:cubicBezTo>
                  <a:cubicBezTo>
                    <a:pt x="1381" y="254"/>
                    <a:pt x="855" y="1"/>
                    <a:pt x="34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44"/>
            <p:cNvSpPr/>
            <p:nvPr/>
          </p:nvSpPr>
          <p:spPr>
            <a:xfrm>
              <a:off x="-73745575" y="1605000"/>
              <a:ext cx="172625" cy="160600"/>
            </a:xfrm>
            <a:custGeom>
              <a:rect b="b" l="l" r="r" t="t"/>
              <a:pathLst>
                <a:path extrusionOk="0" h="6424" w="6905">
                  <a:moveTo>
                    <a:pt x="3947" y="1343"/>
                  </a:moveTo>
                  <a:cubicBezTo>
                    <a:pt x="5201" y="1343"/>
                    <a:pt x="6073" y="2734"/>
                    <a:pt x="5733" y="3942"/>
                  </a:cubicBezTo>
                  <a:cubicBezTo>
                    <a:pt x="5701" y="4037"/>
                    <a:pt x="5606" y="4100"/>
                    <a:pt x="5542" y="4132"/>
                  </a:cubicBezTo>
                  <a:cubicBezTo>
                    <a:pt x="5523" y="4135"/>
                    <a:pt x="5505" y="4136"/>
                    <a:pt x="5486" y="4136"/>
                  </a:cubicBezTo>
                  <a:cubicBezTo>
                    <a:pt x="5290" y="4136"/>
                    <a:pt x="5139" y="3986"/>
                    <a:pt x="5226" y="3784"/>
                  </a:cubicBezTo>
                  <a:cubicBezTo>
                    <a:pt x="5479" y="2865"/>
                    <a:pt x="4751" y="1915"/>
                    <a:pt x="3832" y="1789"/>
                  </a:cubicBezTo>
                  <a:cubicBezTo>
                    <a:pt x="3642" y="1757"/>
                    <a:pt x="3579" y="1567"/>
                    <a:pt x="3706" y="1440"/>
                  </a:cubicBezTo>
                  <a:cubicBezTo>
                    <a:pt x="3737" y="1409"/>
                    <a:pt x="3801" y="1345"/>
                    <a:pt x="3864" y="1345"/>
                  </a:cubicBezTo>
                  <a:cubicBezTo>
                    <a:pt x="3892" y="1344"/>
                    <a:pt x="3920" y="1343"/>
                    <a:pt x="3947" y="1343"/>
                  </a:cubicBezTo>
                  <a:close/>
                  <a:moveTo>
                    <a:pt x="3076" y="0"/>
                  </a:moveTo>
                  <a:cubicBezTo>
                    <a:pt x="1735" y="0"/>
                    <a:pt x="484" y="813"/>
                    <a:pt x="222" y="2675"/>
                  </a:cubicBezTo>
                  <a:cubicBezTo>
                    <a:pt x="0" y="4354"/>
                    <a:pt x="950" y="6222"/>
                    <a:pt x="2787" y="6412"/>
                  </a:cubicBezTo>
                  <a:cubicBezTo>
                    <a:pt x="2887" y="6420"/>
                    <a:pt x="2985" y="6424"/>
                    <a:pt x="3082" y="6424"/>
                  </a:cubicBezTo>
                  <a:cubicBezTo>
                    <a:pt x="4964" y="6424"/>
                    <a:pt x="6391" y="4992"/>
                    <a:pt x="6873" y="3245"/>
                  </a:cubicBezTo>
                  <a:cubicBezTo>
                    <a:pt x="6873" y="3214"/>
                    <a:pt x="6904" y="3214"/>
                    <a:pt x="6904" y="3214"/>
                  </a:cubicBezTo>
                  <a:cubicBezTo>
                    <a:pt x="6841" y="3182"/>
                    <a:pt x="6714" y="3087"/>
                    <a:pt x="6714" y="2992"/>
                  </a:cubicBezTo>
                  <a:cubicBezTo>
                    <a:pt x="6355" y="1126"/>
                    <a:pt x="4653" y="0"/>
                    <a:pt x="307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4">
  <p:cSld name="ONE_COLUMN_TEXT_4">
    <p:spTree>
      <p:nvGrpSpPr>
        <p:cNvPr id="576" name="Shape 576"/>
        <p:cNvGrpSpPr/>
        <p:nvPr/>
      </p:nvGrpSpPr>
      <p:grpSpPr>
        <a:xfrm>
          <a:off x="0" y="0"/>
          <a:ext cx="0" cy="0"/>
          <a:chOff x="0" y="0"/>
          <a:chExt cx="0" cy="0"/>
        </a:xfrm>
      </p:grpSpPr>
      <p:sp>
        <p:nvSpPr>
          <p:cNvPr id="577" name="Google Shape;577;p45"/>
          <p:cNvSpPr txBox="1"/>
          <p:nvPr>
            <p:ph idx="1" type="subTitle"/>
          </p:nvPr>
        </p:nvSpPr>
        <p:spPr>
          <a:xfrm>
            <a:off x="5269259" y="1870350"/>
            <a:ext cx="2578200" cy="2763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200"/>
              <a:buChar char="●"/>
              <a:defRPr>
                <a:solidFill>
                  <a:schemeClr val="dk1"/>
                </a:solidFill>
              </a:defRPr>
            </a:lvl1pPr>
            <a:lvl2pPr lvl="1" rtl="0" algn="ctr">
              <a:lnSpc>
                <a:spcPct val="100000"/>
              </a:lnSpc>
              <a:spcBef>
                <a:spcPts val="0"/>
              </a:spcBef>
              <a:spcAft>
                <a:spcPts val="0"/>
              </a:spcAft>
              <a:buClr>
                <a:schemeClr val="dk1"/>
              </a:buClr>
              <a:buSzPts val="1200"/>
              <a:buChar char="○"/>
              <a:defRPr sz="1200"/>
            </a:lvl2pPr>
            <a:lvl3pPr lvl="2" rtl="0" algn="ctr">
              <a:lnSpc>
                <a:spcPct val="100000"/>
              </a:lnSpc>
              <a:spcBef>
                <a:spcPts val="0"/>
              </a:spcBef>
              <a:spcAft>
                <a:spcPts val="0"/>
              </a:spcAft>
              <a:buClr>
                <a:schemeClr val="dk1"/>
              </a:buClr>
              <a:buSzPts val="1200"/>
              <a:buChar char="■"/>
              <a:defRPr sz="1200"/>
            </a:lvl3pPr>
            <a:lvl4pPr lvl="3" rtl="0" algn="ctr">
              <a:lnSpc>
                <a:spcPct val="100000"/>
              </a:lnSpc>
              <a:spcBef>
                <a:spcPts val="0"/>
              </a:spcBef>
              <a:spcAft>
                <a:spcPts val="0"/>
              </a:spcAft>
              <a:buClr>
                <a:schemeClr val="dk1"/>
              </a:buClr>
              <a:buSzPts val="1200"/>
              <a:buChar char="●"/>
              <a:defRPr sz="1200"/>
            </a:lvl4pPr>
            <a:lvl5pPr lvl="4" rtl="0" algn="ctr">
              <a:lnSpc>
                <a:spcPct val="100000"/>
              </a:lnSpc>
              <a:spcBef>
                <a:spcPts val="0"/>
              </a:spcBef>
              <a:spcAft>
                <a:spcPts val="0"/>
              </a:spcAft>
              <a:buClr>
                <a:schemeClr val="dk1"/>
              </a:buClr>
              <a:buSzPts val="1200"/>
              <a:buChar char="○"/>
              <a:defRPr sz="1200"/>
            </a:lvl5pPr>
            <a:lvl6pPr lvl="5" rtl="0" algn="ctr">
              <a:lnSpc>
                <a:spcPct val="100000"/>
              </a:lnSpc>
              <a:spcBef>
                <a:spcPts val="0"/>
              </a:spcBef>
              <a:spcAft>
                <a:spcPts val="0"/>
              </a:spcAft>
              <a:buClr>
                <a:schemeClr val="dk1"/>
              </a:buClr>
              <a:buSzPts val="1200"/>
              <a:buChar char="■"/>
              <a:defRPr sz="1200"/>
            </a:lvl6pPr>
            <a:lvl7pPr lvl="6" rtl="0" algn="ctr">
              <a:lnSpc>
                <a:spcPct val="100000"/>
              </a:lnSpc>
              <a:spcBef>
                <a:spcPts val="0"/>
              </a:spcBef>
              <a:spcAft>
                <a:spcPts val="0"/>
              </a:spcAft>
              <a:buClr>
                <a:schemeClr val="dk1"/>
              </a:buClr>
              <a:buSzPts val="1200"/>
              <a:buChar char="●"/>
              <a:defRPr sz="1200"/>
            </a:lvl7pPr>
            <a:lvl8pPr lvl="7" rtl="0" algn="ctr">
              <a:lnSpc>
                <a:spcPct val="100000"/>
              </a:lnSpc>
              <a:spcBef>
                <a:spcPts val="0"/>
              </a:spcBef>
              <a:spcAft>
                <a:spcPts val="0"/>
              </a:spcAft>
              <a:buClr>
                <a:schemeClr val="dk1"/>
              </a:buClr>
              <a:buSzPts val="1200"/>
              <a:buChar char="○"/>
              <a:defRPr sz="1200"/>
            </a:lvl8pPr>
            <a:lvl9pPr lvl="8" rtl="0" algn="ctr">
              <a:lnSpc>
                <a:spcPct val="100000"/>
              </a:lnSpc>
              <a:spcBef>
                <a:spcPts val="0"/>
              </a:spcBef>
              <a:spcAft>
                <a:spcPts val="0"/>
              </a:spcAft>
              <a:buClr>
                <a:schemeClr val="dk1"/>
              </a:buClr>
              <a:buSzPts val="1200"/>
              <a:buChar char="■"/>
              <a:defRPr sz="1200"/>
            </a:lvl9pPr>
          </a:lstStyle>
          <a:p/>
        </p:txBody>
      </p:sp>
      <p:sp>
        <p:nvSpPr>
          <p:cNvPr id="578" name="Google Shape;578;p45"/>
          <p:cNvSpPr txBox="1"/>
          <p:nvPr>
            <p:ph type="title"/>
          </p:nvPr>
        </p:nvSpPr>
        <p:spPr>
          <a:xfrm>
            <a:off x="617200" y="555275"/>
            <a:ext cx="7909500" cy="5727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grpSp>
        <p:nvGrpSpPr>
          <p:cNvPr id="579" name="Google Shape;579;p45"/>
          <p:cNvGrpSpPr/>
          <p:nvPr/>
        </p:nvGrpSpPr>
        <p:grpSpPr>
          <a:xfrm>
            <a:off x="561332" y="545000"/>
            <a:ext cx="8084688" cy="858218"/>
            <a:chOff x="561332" y="545000"/>
            <a:chExt cx="8084688" cy="858218"/>
          </a:xfrm>
        </p:grpSpPr>
        <p:sp>
          <p:nvSpPr>
            <p:cNvPr id="580" name="Google Shape;580;p45"/>
            <p:cNvSpPr/>
            <p:nvPr/>
          </p:nvSpPr>
          <p:spPr>
            <a:xfrm>
              <a:off x="572826" y="778416"/>
              <a:ext cx="198071" cy="151896"/>
            </a:xfrm>
            <a:custGeom>
              <a:rect b="b" l="l" r="r" t="t"/>
              <a:pathLst>
                <a:path extrusionOk="0" h="4612" w="6014">
                  <a:moveTo>
                    <a:pt x="2460" y="1"/>
                  </a:moveTo>
                  <a:cubicBezTo>
                    <a:pt x="1907" y="1"/>
                    <a:pt x="1364" y="205"/>
                    <a:pt x="950" y="677"/>
                  </a:cubicBezTo>
                  <a:cubicBezTo>
                    <a:pt x="0" y="1785"/>
                    <a:pt x="254" y="3305"/>
                    <a:pt x="1109" y="4350"/>
                  </a:cubicBezTo>
                  <a:lnTo>
                    <a:pt x="1109" y="4382"/>
                  </a:lnTo>
                  <a:cubicBezTo>
                    <a:pt x="1172" y="4382"/>
                    <a:pt x="1221" y="4368"/>
                    <a:pt x="1275" y="4368"/>
                  </a:cubicBezTo>
                  <a:cubicBezTo>
                    <a:pt x="1302" y="4368"/>
                    <a:pt x="1330" y="4372"/>
                    <a:pt x="1362" y="4382"/>
                  </a:cubicBezTo>
                  <a:cubicBezTo>
                    <a:pt x="1707" y="4540"/>
                    <a:pt x="2062" y="4611"/>
                    <a:pt x="2407" y="4611"/>
                  </a:cubicBezTo>
                  <a:cubicBezTo>
                    <a:pt x="4347" y="4611"/>
                    <a:pt x="6013" y="2375"/>
                    <a:pt x="4212" y="708"/>
                  </a:cubicBezTo>
                  <a:cubicBezTo>
                    <a:pt x="3739" y="269"/>
                    <a:pt x="3093" y="1"/>
                    <a:pt x="2460"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45"/>
            <p:cNvSpPr/>
            <p:nvPr/>
          </p:nvSpPr>
          <p:spPr>
            <a:xfrm>
              <a:off x="561332" y="757370"/>
              <a:ext cx="207622" cy="195535"/>
            </a:xfrm>
            <a:custGeom>
              <a:rect b="b" l="l" r="r" t="t"/>
              <a:pathLst>
                <a:path extrusionOk="0" h="5937" w="6304">
                  <a:moveTo>
                    <a:pt x="2888" y="705"/>
                  </a:moveTo>
                  <a:cubicBezTo>
                    <a:pt x="3466" y="705"/>
                    <a:pt x="4078" y="952"/>
                    <a:pt x="4561" y="1379"/>
                  </a:cubicBezTo>
                  <a:cubicBezTo>
                    <a:pt x="5385" y="2171"/>
                    <a:pt x="5575" y="3153"/>
                    <a:pt x="4973" y="4039"/>
                  </a:cubicBezTo>
                  <a:cubicBezTo>
                    <a:pt x="4555" y="4689"/>
                    <a:pt x="3712" y="5220"/>
                    <a:pt x="2780" y="5220"/>
                  </a:cubicBezTo>
                  <a:cubicBezTo>
                    <a:pt x="2440" y="5220"/>
                    <a:pt x="2089" y="5150"/>
                    <a:pt x="1743" y="4989"/>
                  </a:cubicBezTo>
                  <a:cubicBezTo>
                    <a:pt x="1695" y="4974"/>
                    <a:pt x="1656" y="4966"/>
                    <a:pt x="1624" y="4966"/>
                  </a:cubicBezTo>
                  <a:cubicBezTo>
                    <a:pt x="1592" y="4966"/>
                    <a:pt x="1569" y="4974"/>
                    <a:pt x="1553" y="4989"/>
                  </a:cubicBezTo>
                  <a:cubicBezTo>
                    <a:pt x="698" y="4039"/>
                    <a:pt x="349" y="2488"/>
                    <a:pt x="1331" y="1347"/>
                  </a:cubicBezTo>
                  <a:cubicBezTo>
                    <a:pt x="1711" y="936"/>
                    <a:pt x="2123" y="714"/>
                    <a:pt x="2693" y="714"/>
                  </a:cubicBezTo>
                  <a:cubicBezTo>
                    <a:pt x="2757" y="708"/>
                    <a:pt x="2822" y="705"/>
                    <a:pt x="2888" y="705"/>
                  </a:cubicBezTo>
                  <a:close/>
                  <a:moveTo>
                    <a:pt x="2840" y="1"/>
                  </a:moveTo>
                  <a:cubicBezTo>
                    <a:pt x="2185" y="1"/>
                    <a:pt x="1534" y="227"/>
                    <a:pt x="1014" y="746"/>
                  </a:cubicBezTo>
                  <a:cubicBezTo>
                    <a:pt x="349" y="1379"/>
                    <a:pt x="1" y="2424"/>
                    <a:pt x="128" y="3406"/>
                  </a:cubicBezTo>
                  <a:cubicBezTo>
                    <a:pt x="191" y="4229"/>
                    <a:pt x="603" y="4863"/>
                    <a:pt x="1236" y="5274"/>
                  </a:cubicBezTo>
                  <a:cubicBezTo>
                    <a:pt x="1268" y="5274"/>
                    <a:pt x="1268" y="5306"/>
                    <a:pt x="1299" y="5306"/>
                  </a:cubicBezTo>
                  <a:cubicBezTo>
                    <a:pt x="1299" y="5369"/>
                    <a:pt x="1331" y="5496"/>
                    <a:pt x="1426" y="5528"/>
                  </a:cubicBezTo>
                  <a:cubicBezTo>
                    <a:pt x="1458" y="5559"/>
                    <a:pt x="1489" y="5559"/>
                    <a:pt x="1553" y="5623"/>
                  </a:cubicBezTo>
                  <a:cubicBezTo>
                    <a:pt x="1956" y="5839"/>
                    <a:pt x="2390" y="5936"/>
                    <a:pt x="2822" y="5936"/>
                  </a:cubicBezTo>
                  <a:cubicBezTo>
                    <a:pt x="3784" y="5936"/>
                    <a:pt x="4742" y="5457"/>
                    <a:pt x="5353" y="4736"/>
                  </a:cubicBezTo>
                  <a:cubicBezTo>
                    <a:pt x="6303" y="3596"/>
                    <a:pt x="6145" y="1918"/>
                    <a:pt x="4973" y="872"/>
                  </a:cubicBezTo>
                  <a:cubicBezTo>
                    <a:pt x="4815" y="714"/>
                    <a:pt x="4593" y="556"/>
                    <a:pt x="4403" y="429"/>
                  </a:cubicBezTo>
                  <a:cubicBezTo>
                    <a:pt x="3929" y="156"/>
                    <a:pt x="3383" y="1"/>
                    <a:pt x="284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45"/>
            <p:cNvSpPr/>
            <p:nvPr/>
          </p:nvSpPr>
          <p:spPr>
            <a:xfrm>
              <a:off x="614556" y="881109"/>
              <a:ext cx="71996" cy="26117"/>
            </a:xfrm>
            <a:custGeom>
              <a:rect b="b" l="l" r="r" t="t"/>
              <a:pathLst>
                <a:path extrusionOk="0" h="793" w="2186">
                  <a:moveTo>
                    <a:pt x="255" y="1"/>
                  </a:moveTo>
                  <a:cubicBezTo>
                    <a:pt x="202" y="1"/>
                    <a:pt x="155" y="15"/>
                    <a:pt x="127" y="29"/>
                  </a:cubicBezTo>
                  <a:lnTo>
                    <a:pt x="95" y="92"/>
                  </a:lnTo>
                  <a:cubicBezTo>
                    <a:pt x="0" y="156"/>
                    <a:pt x="0" y="251"/>
                    <a:pt x="95" y="314"/>
                  </a:cubicBezTo>
                  <a:cubicBezTo>
                    <a:pt x="330" y="608"/>
                    <a:pt x="701" y="792"/>
                    <a:pt x="1108" y="792"/>
                  </a:cubicBezTo>
                  <a:cubicBezTo>
                    <a:pt x="1139" y="792"/>
                    <a:pt x="1171" y="791"/>
                    <a:pt x="1204" y="789"/>
                  </a:cubicBezTo>
                  <a:cubicBezTo>
                    <a:pt x="1584" y="757"/>
                    <a:pt x="1900" y="599"/>
                    <a:pt x="2090" y="282"/>
                  </a:cubicBezTo>
                  <a:cubicBezTo>
                    <a:pt x="2185" y="187"/>
                    <a:pt x="2154" y="92"/>
                    <a:pt x="2059" y="29"/>
                  </a:cubicBezTo>
                  <a:lnTo>
                    <a:pt x="2027" y="29"/>
                  </a:lnTo>
                  <a:cubicBezTo>
                    <a:pt x="1992" y="17"/>
                    <a:pt x="1962" y="10"/>
                    <a:pt x="1935" y="10"/>
                  </a:cubicBezTo>
                  <a:cubicBezTo>
                    <a:pt x="1890" y="10"/>
                    <a:pt x="1857" y="32"/>
                    <a:pt x="1837" y="92"/>
                  </a:cubicBezTo>
                  <a:cubicBezTo>
                    <a:pt x="1615" y="282"/>
                    <a:pt x="1362" y="409"/>
                    <a:pt x="1077" y="409"/>
                  </a:cubicBezTo>
                  <a:cubicBezTo>
                    <a:pt x="792" y="409"/>
                    <a:pt x="602" y="282"/>
                    <a:pt x="443" y="92"/>
                  </a:cubicBezTo>
                  <a:cubicBezTo>
                    <a:pt x="391" y="22"/>
                    <a:pt x="319" y="1"/>
                    <a:pt x="255"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45"/>
            <p:cNvSpPr/>
            <p:nvPr/>
          </p:nvSpPr>
          <p:spPr>
            <a:xfrm>
              <a:off x="7874110" y="566046"/>
              <a:ext cx="197972" cy="151534"/>
            </a:xfrm>
            <a:custGeom>
              <a:rect b="b" l="l" r="r" t="t"/>
              <a:pathLst>
                <a:path extrusionOk="0" h="4601" w="6011">
                  <a:moveTo>
                    <a:pt x="2473" y="1"/>
                  </a:moveTo>
                  <a:cubicBezTo>
                    <a:pt x="1916" y="1"/>
                    <a:pt x="1367" y="203"/>
                    <a:pt x="951" y="664"/>
                  </a:cubicBezTo>
                  <a:cubicBezTo>
                    <a:pt x="1" y="1773"/>
                    <a:pt x="254" y="3325"/>
                    <a:pt x="1109" y="4338"/>
                  </a:cubicBezTo>
                  <a:lnTo>
                    <a:pt x="1109" y="4370"/>
                  </a:lnTo>
                  <a:cubicBezTo>
                    <a:pt x="1173" y="4370"/>
                    <a:pt x="1222" y="4356"/>
                    <a:pt x="1276" y="4356"/>
                  </a:cubicBezTo>
                  <a:cubicBezTo>
                    <a:pt x="1303" y="4356"/>
                    <a:pt x="1331" y="4359"/>
                    <a:pt x="1363" y="4370"/>
                  </a:cubicBezTo>
                  <a:cubicBezTo>
                    <a:pt x="1710" y="4529"/>
                    <a:pt x="2068" y="4601"/>
                    <a:pt x="2416" y="4601"/>
                  </a:cubicBezTo>
                  <a:cubicBezTo>
                    <a:pt x="4352" y="4601"/>
                    <a:pt x="6011" y="2387"/>
                    <a:pt x="4213" y="696"/>
                  </a:cubicBezTo>
                  <a:cubicBezTo>
                    <a:pt x="3742" y="259"/>
                    <a:pt x="3103" y="1"/>
                    <a:pt x="24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45"/>
            <p:cNvSpPr/>
            <p:nvPr/>
          </p:nvSpPr>
          <p:spPr>
            <a:xfrm>
              <a:off x="7862648" y="545000"/>
              <a:ext cx="207589" cy="195601"/>
            </a:xfrm>
            <a:custGeom>
              <a:rect b="b" l="l" r="r" t="t"/>
              <a:pathLst>
                <a:path extrusionOk="0" h="5939" w="6303">
                  <a:moveTo>
                    <a:pt x="2812" y="667"/>
                  </a:moveTo>
                  <a:cubicBezTo>
                    <a:pt x="3412" y="667"/>
                    <a:pt x="4056" y="890"/>
                    <a:pt x="4561" y="1335"/>
                  </a:cubicBezTo>
                  <a:cubicBezTo>
                    <a:pt x="5384" y="2127"/>
                    <a:pt x="5574" y="3108"/>
                    <a:pt x="4972" y="3995"/>
                  </a:cubicBezTo>
                  <a:cubicBezTo>
                    <a:pt x="4558" y="4664"/>
                    <a:pt x="3723" y="5181"/>
                    <a:pt x="2799" y="5181"/>
                  </a:cubicBezTo>
                  <a:cubicBezTo>
                    <a:pt x="2453" y="5181"/>
                    <a:pt x="2095" y="5109"/>
                    <a:pt x="1742" y="4945"/>
                  </a:cubicBezTo>
                  <a:cubicBezTo>
                    <a:pt x="1695" y="4929"/>
                    <a:pt x="1655" y="4922"/>
                    <a:pt x="1623" y="4922"/>
                  </a:cubicBezTo>
                  <a:cubicBezTo>
                    <a:pt x="1592" y="4922"/>
                    <a:pt x="1568" y="4929"/>
                    <a:pt x="1552" y="4945"/>
                  </a:cubicBezTo>
                  <a:cubicBezTo>
                    <a:pt x="697" y="4027"/>
                    <a:pt x="349" y="2475"/>
                    <a:pt x="1331" y="1303"/>
                  </a:cubicBezTo>
                  <a:cubicBezTo>
                    <a:pt x="1711" y="892"/>
                    <a:pt x="2122" y="670"/>
                    <a:pt x="2692" y="670"/>
                  </a:cubicBezTo>
                  <a:cubicBezTo>
                    <a:pt x="2732" y="668"/>
                    <a:pt x="2772" y="667"/>
                    <a:pt x="2812" y="667"/>
                  </a:cubicBezTo>
                  <a:close/>
                  <a:moveTo>
                    <a:pt x="2824" y="1"/>
                  </a:moveTo>
                  <a:cubicBezTo>
                    <a:pt x="2175" y="1"/>
                    <a:pt x="1529" y="218"/>
                    <a:pt x="1014" y="733"/>
                  </a:cubicBezTo>
                  <a:cubicBezTo>
                    <a:pt x="349" y="1367"/>
                    <a:pt x="0" y="2412"/>
                    <a:pt x="127" y="3394"/>
                  </a:cubicBezTo>
                  <a:cubicBezTo>
                    <a:pt x="190" y="4217"/>
                    <a:pt x="602" y="4850"/>
                    <a:pt x="1236" y="5262"/>
                  </a:cubicBezTo>
                  <a:cubicBezTo>
                    <a:pt x="1267" y="5262"/>
                    <a:pt x="1267" y="5294"/>
                    <a:pt x="1299" y="5294"/>
                  </a:cubicBezTo>
                  <a:cubicBezTo>
                    <a:pt x="1299" y="5389"/>
                    <a:pt x="1331" y="5484"/>
                    <a:pt x="1426" y="5547"/>
                  </a:cubicBezTo>
                  <a:cubicBezTo>
                    <a:pt x="1457" y="5579"/>
                    <a:pt x="1489" y="5579"/>
                    <a:pt x="1552" y="5610"/>
                  </a:cubicBezTo>
                  <a:cubicBezTo>
                    <a:pt x="1958" y="5838"/>
                    <a:pt x="2395" y="5939"/>
                    <a:pt x="2831" y="5939"/>
                  </a:cubicBezTo>
                  <a:cubicBezTo>
                    <a:pt x="3789" y="5939"/>
                    <a:pt x="4743" y="5452"/>
                    <a:pt x="5353" y="4755"/>
                  </a:cubicBezTo>
                  <a:cubicBezTo>
                    <a:pt x="6303" y="3584"/>
                    <a:pt x="6144" y="1937"/>
                    <a:pt x="4972" y="860"/>
                  </a:cubicBezTo>
                  <a:cubicBezTo>
                    <a:pt x="4814" y="702"/>
                    <a:pt x="4592" y="543"/>
                    <a:pt x="4402" y="417"/>
                  </a:cubicBezTo>
                  <a:cubicBezTo>
                    <a:pt x="3924" y="156"/>
                    <a:pt x="3373" y="1"/>
                    <a:pt x="282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45"/>
            <p:cNvSpPr/>
            <p:nvPr/>
          </p:nvSpPr>
          <p:spPr>
            <a:xfrm>
              <a:off x="7915840" y="668476"/>
              <a:ext cx="71996" cy="26216"/>
            </a:xfrm>
            <a:custGeom>
              <a:rect b="b" l="l" r="r" t="t"/>
              <a:pathLst>
                <a:path extrusionOk="0" h="796" w="2186">
                  <a:moveTo>
                    <a:pt x="286" y="1"/>
                  </a:moveTo>
                  <a:cubicBezTo>
                    <a:pt x="230" y="1"/>
                    <a:pt x="175" y="25"/>
                    <a:pt x="127" y="56"/>
                  </a:cubicBezTo>
                  <a:lnTo>
                    <a:pt x="96" y="88"/>
                  </a:lnTo>
                  <a:cubicBezTo>
                    <a:pt x="1" y="151"/>
                    <a:pt x="1" y="246"/>
                    <a:pt x="96" y="310"/>
                  </a:cubicBezTo>
                  <a:cubicBezTo>
                    <a:pt x="320" y="590"/>
                    <a:pt x="668" y="795"/>
                    <a:pt x="1052" y="795"/>
                  </a:cubicBezTo>
                  <a:cubicBezTo>
                    <a:pt x="1102" y="795"/>
                    <a:pt x="1153" y="792"/>
                    <a:pt x="1204" y="785"/>
                  </a:cubicBezTo>
                  <a:cubicBezTo>
                    <a:pt x="1584" y="753"/>
                    <a:pt x="1901" y="595"/>
                    <a:pt x="2091" y="278"/>
                  </a:cubicBezTo>
                  <a:cubicBezTo>
                    <a:pt x="2186" y="215"/>
                    <a:pt x="2154" y="88"/>
                    <a:pt x="2059" y="56"/>
                  </a:cubicBezTo>
                  <a:lnTo>
                    <a:pt x="2027" y="56"/>
                  </a:lnTo>
                  <a:cubicBezTo>
                    <a:pt x="1985" y="28"/>
                    <a:pt x="1948" y="12"/>
                    <a:pt x="1918" y="12"/>
                  </a:cubicBezTo>
                  <a:cubicBezTo>
                    <a:pt x="1882" y="12"/>
                    <a:pt x="1855" y="36"/>
                    <a:pt x="1837" y="88"/>
                  </a:cubicBezTo>
                  <a:cubicBezTo>
                    <a:pt x="1616" y="278"/>
                    <a:pt x="1362" y="405"/>
                    <a:pt x="1077" y="405"/>
                  </a:cubicBezTo>
                  <a:cubicBezTo>
                    <a:pt x="792" y="405"/>
                    <a:pt x="602" y="278"/>
                    <a:pt x="444" y="88"/>
                  </a:cubicBezTo>
                  <a:cubicBezTo>
                    <a:pt x="396" y="25"/>
                    <a:pt x="341" y="1"/>
                    <a:pt x="28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45"/>
            <p:cNvSpPr/>
            <p:nvPr/>
          </p:nvSpPr>
          <p:spPr>
            <a:xfrm>
              <a:off x="7788693" y="1228235"/>
              <a:ext cx="199125" cy="152061"/>
            </a:xfrm>
            <a:custGeom>
              <a:rect b="b" l="l" r="r" t="t"/>
              <a:pathLst>
                <a:path extrusionOk="0" h="4617" w="6046">
                  <a:moveTo>
                    <a:pt x="2476" y="0"/>
                  </a:moveTo>
                  <a:cubicBezTo>
                    <a:pt x="1923" y="0"/>
                    <a:pt x="1381" y="203"/>
                    <a:pt x="982" y="661"/>
                  </a:cubicBezTo>
                  <a:cubicBezTo>
                    <a:pt x="1" y="1769"/>
                    <a:pt x="254" y="3321"/>
                    <a:pt x="1141" y="4366"/>
                  </a:cubicBezTo>
                  <a:lnTo>
                    <a:pt x="1141" y="4398"/>
                  </a:lnTo>
                  <a:cubicBezTo>
                    <a:pt x="1183" y="4398"/>
                    <a:pt x="1239" y="4384"/>
                    <a:pt x="1291" y="4384"/>
                  </a:cubicBezTo>
                  <a:cubicBezTo>
                    <a:pt x="1317" y="4384"/>
                    <a:pt x="1341" y="4387"/>
                    <a:pt x="1362" y="4398"/>
                  </a:cubicBezTo>
                  <a:cubicBezTo>
                    <a:pt x="1707" y="4549"/>
                    <a:pt x="2059" y="4617"/>
                    <a:pt x="2403" y="4617"/>
                  </a:cubicBezTo>
                  <a:cubicBezTo>
                    <a:pt x="4369" y="4617"/>
                    <a:pt x="6045" y="2395"/>
                    <a:pt x="4213" y="724"/>
                  </a:cubicBezTo>
                  <a:cubicBezTo>
                    <a:pt x="3756" y="267"/>
                    <a:pt x="3109" y="0"/>
                    <a:pt x="2476"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45"/>
            <p:cNvSpPr/>
            <p:nvPr/>
          </p:nvSpPr>
          <p:spPr>
            <a:xfrm>
              <a:off x="7778253" y="1207716"/>
              <a:ext cx="205514" cy="195502"/>
            </a:xfrm>
            <a:custGeom>
              <a:rect b="b" l="l" r="r" t="t"/>
              <a:pathLst>
                <a:path extrusionOk="0" h="5936" w="6240">
                  <a:moveTo>
                    <a:pt x="2887" y="704"/>
                  </a:moveTo>
                  <a:cubicBezTo>
                    <a:pt x="3466" y="704"/>
                    <a:pt x="4074" y="952"/>
                    <a:pt x="4530" y="1379"/>
                  </a:cubicBezTo>
                  <a:cubicBezTo>
                    <a:pt x="5385" y="2171"/>
                    <a:pt x="5575" y="3152"/>
                    <a:pt x="4973" y="4039"/>
                  </a:cubicBezTo>
                  <a:cubicBezTo>
                    <a:pt x="4530" y="4691"/>
                    <a:pt x="3694" y="5206"/>
                    <a:pt x="2765" y="5206"/>
                  </a:cubicBezTo>
                  <a:cubicBezTo>
                    <a:pt x="2432" y="5206"/>
                    <a:pt x="2086" y="5140"/>
                    <a:pt x="1743" y="4989"/>
                  </a:cubicBezTo>
                  <a:cubicBezTo>
                    <a:pt x="1695" y="4957"/>
                    <a:pt x="1656" y="4942"/>
                    <a:pt x="1620" y="4942"/>
                  </a:cubicBezTo>
                  <a:cubicBezTo>
                    <a:pt x="1584" y="4942"/>
                    <a:pt x="1553" y="4957"/>
                    <a:pt x="1521" y="4989"/>
                  </a:cubicBezTo>
                  <a:cubicBezTo>
                    <a:pt x="698" y="4039"/>
                    <a:pt x="349" y="2487"/>
                    <a:pt x="1331" y="1347"/>
                  </a:cubicBezTo>
                  <a:cubicBezTo>
                    <a:pt x="1679" y="935"/>
                    <a:pt x="2123" y="714"/>
                    <a:pt x="2693" y="714"/>
                  </a:cubicBezTo>
                  <a:cubicBezTo>
                    <a:pt x="2757" y="707"/>
                    <a:pt x="2822" y="704"/>
                    <a:pt x="2887" y="704"/>
                  </a:cubicBezTo>
                  <a:close/>
                  <a:moveTo>
                    <a:pt x="2803" y="0"/>
                  </a:moveTo>
                  <a:cubicBezTo>
                    <a:pt x="2153" y="0"/>
                    <a:pt x="1502" y="226"/>
                    <a:pt x="983" y="745"/>
                  </a:cubicBezTo>
                  <a:cubicBezTo>
                    <a:pt x="349" y="1379"/>
                    <a:pt x="1" y="2392"/>
                    <a:pt x="64" y="3406"/>
                  </a:cubicBezTo>
                  <a:cubicBezTo>
                    <a:pt x="159" y="4229"/>
                    <a:pt x="539" y="4862"/>
                    <a:pt x="1173" y="5242"/>
                  </a:cubicBezTo>
                  <a:cubicBezTo>
                    <a:pt x="1204" y="5242"/>
                    <a:pt x="1204" y="5306"/>
                    <a:pt x="1268" y="5306"/>
                  </a:cubicBezTo>
                  <a:cubicBezTo>
                    <a:pt x="1268" y="5369"/>
                    <a:pt x="1299" y="5496"/>
                    <a:pt x="1363" y="5527"/>
                  </a:cubicBezTo>
                  <a:cubicBezTo>
                    <a:pt x="1426" y="5559"/>
                    <a:pt x="1458" y="5559"/>
                    <a:pt x="1489" y="5622"/>
                  </a:cubicBezTo>
                  <a:cubicBezTo>
                    <a:pt x="1892" y="5839"/>
                    <a:pt x="2329" y="5936"/>
                    <a:pt x="2765" y="5936"/>
                  </a:cubicBezTo>
                  <a:cubicBezTo>
                    <a:pt x="3734" y="5936"/>
                    <a:pt x="4700" y="5456"/>
                    <a:pt x="5290" y="4736"/>
                  </a:cubicBezTo>
                  <a:cubicBezTo>
                    <a:pt x="6240" y="3596"/>
                    <a:pt x="6081" y="1917"/>
                    <a:pt x="4941" y="872"/>
                  </a:cubicBezTo>
                  <a:cubicBezTo>
                    <a:pt x="4783" y="682"/>
                    <a:pt x="4530" y="555"/>
                    <a:pt x="4340" y="429"/>
                  </a:cubicBezTo>
                  <a:cubicBezTo>
                    <a:pt x="3880" y="156"/>
                    <a:pt x="3342" y="0"/>
                    <a:pt x="280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45"/>
            <p:cNvSpPr/>
            <p:nvPr/>
          </p:nvSpPr>
          <p:spPr>
            <a:xfrm>
              <a:off x="7831444" y="1331324"/>
              <a:ext cx="69921" cy="26249"/>
            </a:xfrm>
            <a:custGeom>
              <a:rect b="b" l="l" r="r" t="t"/>
              <a:pathLst>
                <a:path extrusionOk="0" h="797" w="2123">
                  <a:moveTo>
                    <a:pt x="242" y="1"/>
                  </a:moveTo>
                  <a:cubicBezTo>
                    <a:pt x="183" y="1"/>
                    <a:pt x="128" y="17"/>
                    <a:pt x="96" y="33"/>
                  </a:cubicBezTo>
                  <a:lnTo>
                    <a:pt x="33" y="64"/>
                  </a:lnTo>
                  <a:cubicBezTo>
                    <a:pt x="1" y="159"/>
                    <a:pt x="1" y="223"/>
                    <a:pt x="33" y="318"/>
                  </a:cubicBezTo>
                  <a:cubicBezTo>
                    <a:pt x="297" y="611"/>
                    <a:pt x="643" y="796"/>
                    <a:pt x="1046" y="796"/>
                  </a:cubicBezTo>
                  <a:cubicBezTo>
                    <a:pt x="1077" y="796"/>
                    <a:pt x="1109" y="795"/>
                    <a:pt x="1141" y="793"/>
                  </a:cubicBezTo>
                  <a:cubicBezTo>
                    <a:pt x="1553" y="761"/>
                    <a:pt x="1869" y="603"/>
                    <a:pt x="2059" y="286"/>
                  </a:cubicBezTo>
                  <a:cubicBezTo>
                    <a:pt x="2123" y="191"/>
                    <a:pt x="2091" y="64"/>
                    <a:pt x="2028" y="33"/>
                  </a:cubicBezTo>
                  <a:lnTo>
                    <a:pt x="1996" y="33"/>
                  </a:lnTo>
                  <a:cubicBezTo>
                    <a:pt x="1957" y="19"/>
                    <a:pt x="1917" y="12"/>
                    <a:pt x="1883" y="12"/>
                  </a:cubicBezTo>
                  <a:cubicBezTo>
                    <a:pt x="1833" y="12"/>
                    <a:pt x="1793" y="27"/>
                    <a:pt x="1774" y="64"/>
                  </a:cubicBezTo>
                  <a:cubicBezTo>
                    <a:pt x="1584" y="286"/>
                    <a:pt x="1299" y="381"/>
                    <a:pt x="1014" y="381"/>
                  </a:cubicBezTo>
                  <a:cubicBezTo>
                    <a:pt x="761" y="381"/>
                    <a:pt x="539" y="286"/>
                    <a:pt x="413" y="64"/>
                  </a:cubicBezTo>
                  <a:cubicBezTo>
                    <a:pt x="365" y="17"/>
                    <a:pt x="302" y="1"/>
                    <a:pt x="242"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45"/>
            <p:cNvSpPr/>
            <p:nvPr/>
          </p:nvSpPr>
          <p:spPr>
            <a:xfrm>
              <a:off x="8447784" y="1141927"/>
              <a:ext cx="198236" cy="152061"/>
            </a:xfrm>
            <a:custGeom>
              <a:rect b="b" l="l" r="r" t="t"/>
              <a:pathLst>
                <a:path extrusionOk="0" h="4617" w="6019">
                  <a:moveTo>
                    <a:pt x="2460" y="0"/>
                  </a:moveTo>
                  <a:cubicBezTo>
                    <a:pt x="1908" y="0"/>
                    <a:pt x="1364" y="203"/>
                    <a:pt x="951" y="661"/>
                  </a:cubicBezTo>
                  <a:cubicBezTo>
                    <a:pt x="1" y="1769"/>
                    <a:pt x="254" y="3321"/>
                    <a:pt x="1109" y="4366"/>
                  </a:cubicBezTo>
                  <a:lnTo>
                    <a:pt x="1109" y="4398"/>
                  </a:lnTo>
                  <a:cubicBezTo>
                    <a:pt x="1173" y="4398"/>
                    <a:pt x="1222" y="4383"/>
                    <a:pt x="1276" y="4383"/>
                  </a:cubicBezTo>
                  <a:cubicBezTo>
                    <a:pt x="1303" y="4383"/>
                    <a:pt x="1331" y="4387"/>
                    <a:pt x="1363" y="4398"/>
                  </a:cubicBezTo>
                  <a:cubicBezTo>
                    <a:pt x="1702" y="4548"/>
                    <a:pt x="2051" y="4616"/>
                    <a:pt x="2392" y="4616"/>
                  </a:cubicBezTo>
                  <a:cubicBezTo>
                    <a:pt x="4338" y="4616"/>
                    <a:pt x="6019" y="2395"/>
                    <a:pt x="4213" y="724"/>
                  </a:cubicBezTo>
                  <a:cubicBezTo>
                    <a:pt x="3739" y="267"/>
                    <a:pt x="3094" y="0"/>
                    <a:pt x="246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45"/>
            <p:cNvSpPr/>
            <p:nvPr/>
          </p:nvSpPr>
          <p:spPr>
            <a:xfrm>
              <a:off x="8436322" y="1121408"/>
              <a:ext cx="207589" cy="195502"/>
            </a:xfrm>
            <a:custGeom>
              <a:rect b="b" l="l" r="r" t="t"/>
              <a:pathLst>
                <a:path extrusionOk="0" h="5936" w="6303">
                  <a:moveTo>
                    <a:pt x="2888" y="704"/>
                  </a:moveTo>
                  <a:cubicBezTo>
                    <a:pt x="3471" y="704"/>
                    <a:pt x="4106" y="952"/>
                    <a:pt x="4561" y="1379"/>
                  </a:cubicBezTo>
                  <a:cubicBezTo>
                    <a:pt x="5384" y="2170"/>
                    <a:pt x="5574" y="3152"/>
                    <a:pt x="4972" y="4039"/>
                  </a:cubicBezTo>
                  <a:cubicBezTo>
                    <a:pt x="4553" y="4691"/>
                    <a:pt x="3706" y="5206"/>
                    <a:pt x="2770" y="5206"/>
                  </a:cubicBezTo>
                  <a:cubicBezTo>
                    <a:pt x="2433" y="5206"/>
                    <a:pt x="2086" y="5140"/>
                    <a:pt x="1742" y="4989"/>
                  </a:cubicBezTo>
                  <a:cubicBezTo>
                    <a:pt x="1711" y="4957"/>
                    <a:pt x="1671" y="4941"/>
                    <a:pt x="1635" y="4941"/>
                  </a:cubicBezTo>
                  <a:cubicBezTo>
                    <a:pt x="1600" y="4941"/>
                    <a:pt x="1568" y="4957"/>
                    <a:pt x="1552" y="4989"/>
                  </a:cubicBezTo>
                  <a:cubicBezTo>
                    <a:pt x="697" y="4039"/>
                    <a:pt x="349" y="2487"/>
                    <a:pt x="1331" y="1347"/>
                  </a:cubicBezTo>
                  <a:cubicBezTo>
                    <a:pt x="1711" y="935"/>
                    <a:pt x="2122" y="714"/>
                    <a:pt x="2692" y="714"/>
                  </a:cubicBezTo>
                  <a:cubicBezTo>
                    <a:pt x="2757" y="707"/>
                    <a:pt x="2822" y="704"/>
                    <a:pt x="2888" y="704"/>
                  </a:cubicBezTo>
                  <a:close/>
                  <a:moveTo>
                    <a:pt x="2839" y="0"/>
                  </a:moveTo>
                  <a:cubicBezTo>
                    <a:pt x="2185" y="0"/>
                    <a:pt x="1533" y="226"/>
                    <a:pt x="1014" y="745"/>
                  </a:cubicBezTo>
                  <a:cubicBezTo>
                    <a:pt x="349" y="1379"/>
                    <a:pt x="0" y="2392"/>
                    <a:pt x="127" y="3405"/>
                  </a:cubicBezTo>
                  <a:cubicBezTo>
                    <a:pt x="190" y="4229"/>
                    <a:pt x="602" y="4862"/>
                    <a:pt x="1236" y="5242"/>
                  </a:cubicBezTo>
                  <a:cubicBezTo>
                    <a:pt x="1267" y="5242"/>
                    <a:pt x="1267" y="5306"/>
                    <a:pt x="1299" y="5306"/>
                  </a:cubicBezTo>
                  <a:cubicBezTo>
                    <a:pt x="1299" y="5369"/>
                    <a:pt x="1331" y="5496"/>
                    <a:pt x="1426" y="5527"/>
                  </a:cubicBezTo>
                  <a:cubicBezTo>
                    <a:pt x="1457" y="5559"/>
                    <a:pt x="1489" y="5559"/>
                    <a:pt x="1552" y="5622"/>
                  </a:cubicBezTo>
                  <a:cubicBezTo>
                    <a:pt x="1955" y="5839"/>
                    <a:pt x="2389" y="5936"/>
                    <a:pt x="2822" y="5936"/>
                  </a:cubicBezTo>
                  <a:cubicBezTo>
                    <a:pt x="3783" y="5936"/>
                    <a:pt x="4741" y="5456"/>
                    <a:pt x="5352" y="4735"/>
                  </a:cubicBezTo>
                  <a:cubicBezTo>
                    <a:pt x="6303" y="3595"/>
                    <a:pt x="6144" y="1917"/>
                    <a:pt x="4972" y="872"/>
                  </a:cubicBezTo>
                  <a:cubicBezTo>
                    <a:pt x="4814" y="714"/>
                    <a:pt x="4592" y="555"/>
                    <a:pt x="4402" y="429"/>
                  </a:cubicBezTo>
                  <a:cubicBezTo>
                    <a:pt x="3928" y="156"/>
                    <a:pt x="3383" y="0"/>
                    <a:pt x="283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45"/>
            <p:cNvSpPr/>
            <p:nvPr/>
          </p:nvSpPr>
          <p:spPr>
            <a:xfrm>
              <a:off x="8489514" y="1245016"/>
              <a:ext cx="71996" cy="26216"/>
            </a:xfrm>
            <a:custGeom>
              <a:rect b="b" l="l" r="r" t="t"/>
              <a:pathLst>
                <a:path extrusionOk="0" h="796" w="2186">
                  <a:moveTo>
                    <a:pt x="286" y="1"/>
                  </a:moveTo>
                  <a:cubicBezTo>
                    <a:pt x="230" y="1"/>
                    <a:pt x="175" y="17"/>
                    <a:pt x="127" y="32"/>
                  </a:cubicBezTo>
                  <a:lnTo>
                    <a:pt x="96" y="64"/>
                  </a:lnTo>
                  <a:cubicBezTo>
                    <a:pt x="1" y="159"/>
                    <a:pt x="1" y="222"/>
                    <a:pt x="96" y="317"/>
                  </a:cubicBezTo>
                  <a:cubicBezTo>
                    <a:pt x="331" y="611"/>
                    <a:pt x="702" y="796"/>
                    <a:pt x="1108" y="796"/>
                  </a:cubicBezTo>
                  <a:cubicBezTo>
                    <a:pt x="1140" y="796"/>
                    <a:pt x="1172" y="795"/>
                    <a:pt x="1204" y="792"/>
                  </a:cubicBezTo>
                  <a:cubicBezTo>
                    <a:pt x="1584" y="761"/>
                    <a:pt x="1901" y="602"/>
                    <a:pt x="2091" y="286"/>
                  </a:cubicBezTo>
                  <a:cubicBezTo>
                    <a:pt x="2186" y="191"/>
                    <a:pt x="2154" y="64"/>
                    <a:pt x="2059" y="32"/>
                  </a:cubicBezTo>
                  <a:lnTo>
                    <a:pt x="2027" y="32"/>
                  </a:lnTo>
                  <a:cubicBezTo>
                    <a:pt x="1988" y="19"/>
                    <a:pt x="1954" y="12"/>
                    <a:pt x="1926" y="12"/>
                  </a:cubicBezTo>
                  <a:cubicBezTo>
                    <a:pt x="1885" y="12"/>
                    <a:pt x="1856" y="27"/>
                    <a:pt x="1837" y="64"/>
                  </a:cubicBezTo>
                  <a:cubicBezTo>
                    <a:pt x="1647" y="286"/>
                    <a:pt x="1362" y="381"/>
                    <a:pt x="1077" y="381"/>
                  </a:cubicBezTo>
                  <a:cubicBezTo>
                    <a:pt x="792" y="381"/>
                    <a:pt x="602" y="286"/>
                    <a:pt x="444" y="64"/>
                  </a:cubicBezTo>
                  <a:cubicBezTo>
                    <a:pt x="396" y="17"/>
                    <a:pt x="341" y="1"/>
                    <a:pt x="28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0" name="Shape 50"/>
        <p:cNvGrpSpPr/>
        <p:nvPr/>
      </p:nvGrpSpPr>
      <p:grpSpPr>
        <a:xfrm>
          <a:off x="0" y="0"/>
          <a:ext cx="0" cy="0"/>
          <a:chOff x="0" y="0"/>
          <a:chExt cx="0" cy="0"/>
        </a:xfrm>
      </p:grpSpPr>
      <p:pic>
        <p:nvPicPr>
          <p:cNvPr id="51" name="Google Shape;51;p6"/>
          <p:cNvPicPr preferRelativeResize="0"/>
          <p:nvPr/>
        </p:nvPicPr>
        <p:blipFill rotWithShape="1">
          <a:blip r:embed="rId2">
            <a:alphaModFix/>
          </a:blip>
          <a:srcRect b="0" l="11866" r="11866" t="0"/>
          <a:stretch/>
        </p:blipFill>
        <p:spPr>
          <a:xfrm rot="4282942">
            <a:off x="-3311535" y="-4413486"/>
            <a:ext cx="6560921" cy="6536973"/>
          </a:xfrm>
          <a:prstGeom prst="rect">
            <a:avLst/>
          </a:prstGeom>
          <a:noFill/>
          <a:ln>
            <a:noFill/>
          </a:ln>
        </p:spPr>
      </p:pic>
      <p:pic>
        <p:nvPicPr>
          <p:cNvPr id="52" name="Google Shape;52;p6"/>
          <p:cNvPicPr preferRelativeResize="0"/>
          <p:nvPr/>
        </p:nvPicPr>
        <p:blipFill rotWithShape="1">
          <a:blip r:embed="rId3">
            <a:alphaModFix/>
          </a:blip>
          <a:srcRect b="0" l="0" r="23623" t="0"/>
          <a:stretch/>
        </p:blipFill>
        <p:spPr>
          <a:xfrm rot="-1128173">
            <a:off x="6644906" y="-3022563"/>
            <a:ext cx="5611494" cy="5582982"/>
          </a:xfrm>
          <a:prstGeom prst="rect">
            <a:avLst/>
          </a:prstGeom>
          <a:noFill/>
          <a:ln>
            <a:noFill/>
          </a:ln>
        </p:spPr>
      </p:pic>
      <p:pic>
        <p:nvPicPr>
          <p:cNvPr id="53" name="Google Shape;53;p6"/>
          <p:cNvPicPr preferRelativeResize="0"/>
          <p:nvPr/>
        </p:nvPicPr>
        <p:blipFill rotWithShape="1">
          <a:blip r:embed="rId4">
            <a:alphaModFix amt="58999"/>
          </a:blip>
          <a:srcRect b="0" l="0" r="0" t="0"/>
          <a:stretch/>
        </p:blipFill>
        <p:spPr>
          <a:xfrm rot="4787100">
            <a:off x="-3737764" y="92061"/>
            <a:ext cx="6359577" cy="4832627"/>
          </a:xfrm>
          <a:prstGeom prst="rect">
            <a:avLst/>
          </a:prstGeom>
          <a:noFill/>
          <a:ln>
            <a:noFill/>
          </a:ln>
        </p:spPr>
      </p:pic>
      <p:pic>
        <p:nvPicPr>
          <p:cNvPr id="54" name="Google Shape;54;p6"/>
          <p:cNvPicPr preferRelativeResize="0"/>
          <p:nvPr/>
        </p:nvPicPr>
        <p:blipFill>
          <a:blip r:embed="rId5">
            <a:alphaModFix amt="60000"/>
          </a:blip>
          <a:stretch>
            <a:fillRect/>
          </a:stretch>
        </p:blipFill>
        <p:spPr>
          <a:xfrm rot="1339537">
            <a:off x="5397598" y="-1453561"/>
            <a:ext cx="7490603" cy="5692073"/>
          </a:xfrm>
          <a:prstGeom prst="rect">
            <a:avLst/>
          </a:prstGeom>
          <a:noFill/>
          <a:ln>
            <a:noFill/>
          </a:ln>
        </p:spPr>
      </p:pic>
      <p:pic>
        <p:nvPicPr>
          <p:cNvPr id="55" name="Google Shape;55;p6"/>
          <p:cNvPicPr preferRelativeResize="0"/>
          <p:nvPr/>
        </p:nvPicPr>
        <p:blipFill rotWithShape="1">
          <a:blip r:embed="rId4">
            <a:alphaModFix amt="60000"/>
          </a:blip>
          <a:srcRect b="0" l="0" r="0" t="0"/>
          <a:stretch/>
        </p:blipFill>
        <p:spPr>
          <a:xfrm rot="-7915751">
            <a:off x="6110646" y="-1397024"/>
            <a:ext cx="6064511" cy="4608400"/>
          </a:xfrm>
          <a:prstGeom prst="rect">
            <a:avLst/>
          </a:prstGeom>
          <a:noFill/>
          <a:ln>
            <a:noFill/>
          </a:ln>
        </p:spPr>
      </p:pic>
      <p:pic>
        <p:nvPicPr>
          <p:cNvPr id="56" name="Google Shape;56;p6"/>
          <p:cNvPicPr preferRelativeResize="0"/>
          <p:nvPr/>
        </p:nvPicPr>
        <p:blipFill rotWithShape="1">
          <a:blip r:embed="rId5">
            <a:alphaModFix amt="64000"/>
          </a:blip>
          <a:srcRect b="0" l="0" r="0" t="0"/>
          <a:stretch/>
        </p:blipFill>
        <p:spPr>
          <a:xfrm rot="4706318">
            <a:off x="-3654827" y="-2973052"/>
            <a:ext cx="7986850" cy="6069148"/>
          </a:xfrm>
          <a:prstGeom prst="rect">
            <a:avLst/>
          </a:prstGeom>
          <a:noFill/>
          <a:ln>
            <a:noFill/>
          </a:ln>
        </p:spPr>
      </p:pic>
      <p:sp>
        <p:nvSpPr>
          <p:cNvPr id="57" name="Google Shape;57;p6"/>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8" name="Shape 58"/>
        <p:cNvGrpSpPr/>
        <p:nvPr/>
      </p:nvGrpSpPr>
      <p:grpSpPr>
        <a:xfrm>
          <a:off x="0" y="0"/>
          <a:ext cx="0" cy="0"/>
          <a:chOff x="0" y="0"/>
          <a:chExt cx="0" cy="0"/>
        </a:xfrm>
      </p:grpSpPr>
      <p:pic>
        <p:nvPicPr>
          <p:cNvPr id="59" name="Google Shape;59;p7"/>
          <p:cNvPicPr preferRelativeResize="0"/>
          <p:nvPr/>
        </p:nvPicPr>
        <p:blipFill rotWithShape="1">
          <a:blip r:embed="rId2">
            <a:alphaModFix/>
          </a:blip>
          <a:srcRect b="0" l="13197" r="13197" t="0"/>
          <a:stretch/>
        </p:blipFill>
        <p:spPr>
          <a:xfrm flipH="1" rot="6612927">
            <a:off x="3658924" y="-2500394"/>
            <a:ext cx="8651806" cy="8931864"/>
          </a:xfrm>
          <a:prstGeom prst="rect">
            <a:avLst/>
          </a:prstGeom>
          <a:noFill/>
          <a:ln>
            <a:noFill/>
          </a:ln>
        </p:spPr>
      </p:pic>
      <p:pic>
        <p:nvPicPr>
          <p:cNvPr id="60" name="Google Shape;60;p7"/>
          <p:cNvPicPr preferRelativeResize="0"/>
          <p:nvPr/>
        </p:nvPicPr>
        <p:blipFill>
          <a:blip r:embed="rId3">
            <a:alphaModFix amt="60000"/>
          </a:blip>
          <a:stretch>
            <a:fillRect/>
          </a:stretch>
        </p:blipFill>
        <p:spPr>
          <a:xfrm rot="2074867">
            <a:off x="5153711" y="58779"/>
            <a:ext cx="6768693" cy="5143502"/>
          </a:xfrm>
          <a:prstGeom prst="rect">
            <a:avLst/>
          </a:prstGeom>
          <a:noFill/>
          <a:ln>
            <a:noFill/>
          </a:ln>
        </p:spPr>
      </p:pic>
      <p:pic>
        <p:nvPicPr>
          <p:cNvPr id="61" name="Google Shape;61;p7"/>
          <p:cNvPicPr preferRelativeResize="0"/>
          <p:nvPr/>
        </p:nvPicPr>
        <p:blipFill rotWithShape="1">
          <a:blip r:embed="rId4">
            <a:alphaModFix/>
          </a:blip>
          <a:srcRect b="0" l="0" r="0" t="0"/>
          <a:stretch/>
        </p:blipFill>
        <p:spPr>
          <a:xfrm rot="6695851">
            <a:off x="5000203" y="1260007"/>
            <a:ext cx="7173394" cy="5451038"/>
          </a:xfrm>
          <a:prstGeom prst="rect">
            <a:avLst/>
          </a:prstGeom>
          <a:noFill/>
          <a:ln>
            <a:noFill/>
          </a:ln>
        </p:spPr>
      </p:pic>
      <p:pic>
        <p:nvPicPr>
          <p:cNvPr id="62" name="Google Shape;62;p7"/>
          <p:cNvPicPr preferRelativeResize="0"/>
          <p:nvPr/>
        </p:nvPicPr>
        <p:blipFill>
          <a:blip r:embed="rId5">
            <a:alphaModFix amt="60000"/>
          </a:blip>
          <a:stretch>
            <a:fillRect/>
          </a:stretch>
        </p:blipFill>
        <p:spPr>
          <a:xfrm rot="7116290">
            <a:off x="4093316" y="1508661"/>
            <a:ext cx="7173392" cy="5451035"/>
          </a:xfrm>
          <a:prstGeom prst="rect">
            <a:avLst/>
          </a:prstGeom>
          <a:noFill/>
          <a:ln>
            <a:noFill/>
          </a:ln>
        </p:spPr>
      </p:pic>
      <p:pic>
        <p:nvPicPr>
          <p:cNvPr id="63" name="Google Shape;63;p7"/>
          <p:cNvPicPr preferRelativeResize="0"/>
          <p:nvPr/>
        </p:nvPicPr>
        <p:blipFill>
          <a:blip r:embed="rId6">
            <a:alphaModFix amt="60000"/>
          </a:blip>
          <a:stretch>
            <a:fillRect/>
          </a:stretch>
        </p:blipFill>
        <p:spPr>
          <a:xfrm rot="-4618731">
            <a:off x="5295462" y="2140447"/>
            <a:ext cx="4708359" cy="3577855"/>
          </a:xfrm>
          <a:prstGeom prst="rect">
            <a:avLst/>
          </a:prstGeom>
          <a:noFill/>
          <a:ln>
            <a:noFill/>
          </a:ln>
        </p:spPr>
      </p:pic>
      <p:sp>
        <p:nvSpPr>
          <p:cNvPr id="64" name="Google Shape;64;p7"/>
          <p:cNvSpPr txBox="1"/>
          <p:nvPr>
            <p:ph idx="1" type="body"/>
          </p:nvPr>
        </p:nvSpPr>
        <p:spPr>
          <a:xfrm>
            <a:off x="713100" y="1793575"/>
            <a:ext cx="3541500" cy="2242200"/>
          </a:xfrm>
          <a:prstGeom prst="rect">
            <a:avLst/>
          </a:prstGeom>
        </p:spPr>
        <p:txBody>
          <a:bodyPr anchorCtr="0" anchor="t" bIns="91425" lIns="91425" spcFirstLastPara="1" rIns="91425" wrap="square" tIns="91425">
            <a:noAutofit/>
          </a:bodyPr>
          <a:lstStyle>
            <a:lvl1pPr indent="-317500" lvl="0" marL="457200" rtl="0">
              <a:lnSpc>
                <a:spcPct val="100000"/>
              </a:lnSpc>
              <a:spcBef>
                <a:spcPts val="0"/>
              </a:spcBef>
              <a:spcAft>
                <a:spcPts val="0"/>
              </a:spcAft>
              <a:buClr>
                <a:schemeClr val="dk1"/>
              </a:buClr>
              <a:buSzPts val="1400"/>
              <a:buChar char="●"/>
              <a:defRPr/>
            </a:lvl1pPr>
            <a:lvl2pPr indent="-317500" lvl="1" marL="914400" rtl="0">
              <a:lnSpc>
                <a:spcPct val="115000"/>
              </a:lnSpc>
              <a:spcBef>
                <a:spcPts val="0"/>
              </a:spcBef>
              <a:spcAft>
                <a:spcPts val="0"/>
              </a:spcAft>
              <a:buSzPts val="1400"/>
              <a:buChar char="○"/>
              <a:defRPr/>
            </a:lvl2pPr>
            <a:lvl3pPr indent="-317500" lvl="2" marL="1371600" rtl="0">
              <a:lnSpc>
                <a:spcPct val="115000"/>
              </a:lnSpc>
              <a:spcBef>
                <a:spcPts val="1600"/>
              </a:spcBef>
              <a:spcAft>
                <a:spcPts val="0"/>
              </a:spcAft>
              <a:buSzPts val="1400"/>
              <a:buChar char="■"/>
              <a:defRPr/>
            </a:lvl3pPr>
            <a:lvl4pPr indent="-317500" lvl="3" marL="1828800" rtl="0">
              <a:lnSpc>
                <a:spcPct val="115000"/>
              </a:lnSpc>
              <a:spcBef>
                <a:spcPts val="1600"/>
              </a:spcBef>
              <a:spcAft>
                <a:spcPts val="0"/>
              </a:spcAft>
              <a:buSzPts val="1400"/>
              <a:buChar char="●"/>
              <a:defRPr/>
            </a:lvl4pPr>
            <a:lvl5pPr indent="-317500" lvl="4" marL="2286000" rtl="0">
              <a:lnSpc>
                <a:spcPct val="115000"/>
              </a:lnSpc>
              <a:spcBef>
                <a:spcPts val="1600"/>
              </a:spcBef>
              <a:spcAft>
                <a:spcPts val="0"/>
              </a:spcAft>
              <a:buSzPts val="1400"/>
              <a:buChar char="○"/>
              <a:defRPr/>
            </a:lvl5pPr>
            <a:lvl6pPr indent="-317500" lvl="5" marL="2743200" rtl="0">
              <a:lnSpc>
                <a:spcPct val="115000"/>
              </a:lnSpc>
              <a:spcBef>
                <a:spcPts val="1600"/>
              </a:spcBef>
              <a:spcAft>
                <a:spcPts val="0"/>
              </a:spcAft>
              <a:buSzPts val="1400"/>
              <a:buChar char="■"/>
              <a:defRPr/>
            </a:lvl6pPr>
            <a:lvl7pPr indent="-317500" lvl="6" marL="3200400" rtl="0">
              <a:lnSpc>
                <a:spcPct val="115000"/>
              </a:lnSpc>
              <a:spcBef>
                <a:spcPts val="1600"/>
              </a:spcBef>
              <a:spcAft>
                <a:spcPts val="0"/>
              </a:spcAft>
              <a:buSzPts val="1400"/>
              <a:buChar char="●"/>
              <a:defRPr/>
            </a:lvl7pPr>
            <a:lvl8pPr indent="-317500" lvl="7" marL="3657600" rtl="0">
              <a:lnSpc>
                <a:spcPct val="115000"/>
              </a:lnSpc>
              <a:spcBef>
                <a:spcPts val="1600"/>
              </a:spcBef>
              <a:spcAft>
                <a:spcPts val="0"/>
              </a:spcAft>
              <a:buSzPts val="1400"/>
              <a:buChar char="○"/>
              <a:defRPr/>
            </a:lvl8pPr>
            <a:lvl9pPr indent="-317500" lvl="8" marL="4114800" rtl="0">
              <a:lnSpc>
                <a:spcPct val="115000"/>
              </a:lnSpc>
              <a:spcBef>
                <a:spcPts val="1600"/>
              </a:spcBef>
              <a:spcAft>
                <a:spcPts val="1600"/>
              </a:spcAft>
              <a:buSzPts val="1400"/>
              <a:buChar char="■"/>
              <a:defRPr/>
            </a:lvl9pPr>
          </a:lstStyle>
          <a:p/>
        </p:txBody>
      </p:sp>
      <p:sp>
        <p:nvSpPr>
          <p:cNvPr id="65" name="Google Shape;65;p7"/>
          <p:cNvSpPr txBox="1"/>
          <p:nvPr>
            <p:ph type="title"/>
          </p:nvPr>
        </p:nvSpPr>
        <p:spPr>
          <a:xfrm>
            <a:off x="713100" y="1107725"/>
            <a:ext cx="3541500" cy="685800"/>
          </a:xfrm>
          <a:prstGeom prst="rect">
            <a:avLst/>
          </a:prstGeom>
        </p:spPr>
        <p:txBody>
          <a:bodyPr anchorCtr="0" anchor="t" bIns="91425" lIns="91425" spcFirstLastPara="1" rIns="91425" wrap="square" tIns="91425">
            <a:noAutofit/>
          </a:bodyPr>
          <a:lstStyle>
            <a:lvl1pPr lvl="0" rtl="0" algn="l">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6" name="Shape 66"/>
        <p:cNvGrpSpPr/>
        <p:nvPr/>
      </p:nvGrpSpPr>
      <p:grpSpPr>
        <a:xfrm>
          <a:off x="0" y="0"/>
          <a:ext cx="0" cy="0"/>
          <a:chOff x="0" y="0"/>
          <a:chExt cx="0" cy="0"/>
        </a:xfrm>
      </p:grpSpPr>
      <p:pic>
        <p:nvPicPr>
          <p:cNvPr id="67" name="Google Shape;67;p8"/>
          <p:cNvPicPr preferRelativeResize="0"/>
          <p:nvPr/>
        </p:nvPicPr>
        <p:blipFill rotWithShape="1">
          <a:blip r:embed="rId2">
            <a:alphaModFix amt="60000"/>
          </a:blip>
          <a:srcRect b="0" l="0" r="0" t="0"/>
          <a:stretch/>
        </p:blipFill>
        <p:spPr>
          <a:xfrm flipH="1" rot="-1561344">
            <a:off x="-3182371" y="-2940804"/>
            <a:ext cx="6768690" cy="5143500"/>
          </a:xfrm>
          <a:prstGeom prst="rect">
            <a:avLst/>
          </a:prstGeom>
          <a:noFill/>
          <a:ln>
            <a:noFill/>
          </a:ln>
        </p:spPr>
      </p:pic>
      <p:pic>
        <p:nvPicPr>
          <p:cNvPr id="68" name="Google Shape;68;p8"/>
          <p:cNvPicPr preferRelativeResize="0"/>
          <p:nvPr/>
        </p:nvPicPr>
        <p:blipFill rotWithShape="1">
          <a:blip r:embed="rId3">
            <a:alphaModFix/>
          </a:blip>
          <a:srcRect b="0" l="13197" r="13197" t="0"/>
          <a:stretch/>
        </p:blipFill>
        <p:spPr>
          <a:xfrm rot="9692353">
            <a:off x="-1803334" y="923164"/>
            <a:ext cx="6560932" cy="6773306"/>
          </a:xfrm>
          <a:prstGeom prst="rect">
            <a:avLst/>
          </a:prstGeom>
          <a:noFill/>
          <a:ln>
            <a:noFill/>
          </a:ln>
        </p:spPr>
      </p:pic>
      <p:pic>
        <p:nvPicPr>
          <p:cNvPr id="69" name="Google Shape;69;p8"/>
          <p:cNvPicPr preferRelativeResize="0"/>
          <p:nvPr/>
        </p:nvPicPr>
        <p:blipFill>
          <a:blip r:embed="rId4">
            <a:alphaModFix amt="60000"/>
          </a:blip>
          <a:stretch>
            <a:fillRect/>
          </a:stretch>
        </p:blipFill>
        <p:spPr>
          <a:xfrm rot="-10209140">
            <a:off x="-2663719" y="1395547"/>
            <a:ext cx="6768692" cy="5143501"/>
          </a:xfrm>
          <a:prstGeom prst="rect">
            <a:avLst/>
          </a:prstGeom>
          <a:noFill/>
          <a:ln>
            <a:noFill/>
          </a:ln>
        </p:spPr>
      </p:pic>
      <p:pic>
        <p:nvPicPr>
          <p:cNvPr id="70" name="Google Shape;70;p8"/>
          <p:cNvPicPr preferRelativeResize="0"/>
          <p:nvPr/>
        </p:nvPicPr>
        <p:blipFill>
          <a:blip r:embed="rId5">
            <a:alphaModFix amt="77000"/>
          </a:blip>
          <a:stretch>
            <a:fillRect/>
          </a:stretch>
        </p:blipFill>
        <p:spPr>
          <a:xfrm rot="-9009353">
            <a:off x="-2599690" y="2338444"/>
            <a:ext cx="5733752" cy="4357051"/>
          </a:xfrm>
          <a:prstGeom prst="rect">
            <a:avLst/>
          </a:prstGeom>
          <a:noFill/>
          <a:ln>
            <a:noFill/>
          </a:ln>
        </p:spPr>
      </p:pic>
      <p:pic>
        <p:nvPicPr>
          <p:cNvPr id="71" name="Google Shape;71;p8"/>
          <p:cNvPicPr preferRelativeResize="0"/>
          <p:nvPr/>
        </p:nvPicPr>
        <p:blipFill>
          <a:blip r:embed="rId6">
            <a:alphaModFix/>
          </a:blip>
          <a:stretch>
            <a:fillRect/>
          </a:stretch>
        </p:blipFill>
        <p:spPr>
          <a:xfrm rot="-6106359">
            <a:off x="4921412" y="-1313346"/>
            <a:ext cx="7727027" cy="5871736"/>
          </a:xfrm>
          <a:prstGeom prst="rect">
            <a:avLst/>
          </a:prstGeom>
          <a:noFill/>
          <a:ln>
            <a:noFill/>
          </a:ln>
        </p:spPr>
      </p:pic>
      <p:pic>
        <p:nvPicPr>
          <p:cNvPr id="72" name="Google Shape;72;p8"/>
          <p:cNvPicPr preferRelativeResize="0"/>
          <p:nvPr/>
        </p:nvPicPr>
        <p:blipFill>
          <a:blip r:embed="rId5">
            <a:alphaModFix amt="60000"/>
          </a:blip>
          <a:stretch>
            <a:fillRect/>
          </a:stretch>
        </p:blipFill>
        <p:spPr>
          <a:xfrm rot="7085763">
            <a:off x="5602376" y="2133674"/>
            <a:ext cx="5327821" cy="4048581"/>
          </a:xfrm>
          <a:prstGeom prst="rect">
            <a:avLst/>
          </a:prstGeom>
          <a:noFill/>
          <a:ln>
            <a:noFill/>
          </a:ln>
        </p:spPr>
      </p:pic>
      <p:pic>
        <p:nvPicPr>
          <p:cNvPr id="73" name="Google Shape;73;p8"/>
          <p:cNvPicPr preferRelativeResize="0"/>
          <p:nvPr/>
        </p:nvPicPr>
        <p:blipFill>
          <a:blip r:embed="rId5">
            <a:alphaModFix amt="60000"/>
          </a:blip>
          <a:stretch>
            <a:fillRect/>
          </a:stretch>
        </p:blipFill>
        <p:spPr>
          <a:xfrm rot="-9">
            <a:off x="4793162" y="-1519085"/>
            <a:ext cx="5327822" cy="4048583"/>
          </a:xfrm>
          <a:prstGeom prst="rect">
            <a:avLst/>
          </a:prstGeom>
          <a:noFill/>
          <a:ln>
            <a:noFill/>
          </a:ln>
        </p:spPr>
      </p:pic>
      <p:pic>
        <p:nvPicPr>
          <p:cNvPr id="74" name="Google Shape;74;p8"/>
          <p:cNvPicPr preferRelativeResize="0"/>
          <p:nvPr/>
        </p:nvPicPr>
        <p:blipFill>
          <a:blip r:embed="rId4">
            <a:alphaModFix amt="60000"/>
          </a:blip>
          <a:stretch>
            <a:fillRect/>
          </a:stretch>
        </p:blipFill>
        <p:spPr>
          <a:xfrm rot="-9403933">
            <a:off x="5046557" y="-674913"/>
            <a:ext cx="6768696" cy="5143504"/>
          </a:xfrm>
          <a:prstGeom prst="rect">
            <a:avLst/>
          </a:prstGeom>
          <a:noFill/>
          <a:ln>
            <a:noFill/>
          </a:ln>
        </p:spPr>
      </p:pic>
      <p:sp>
        <p:nvSpPr>
          <p:cNvPr id="75" name="Google Shape;75;p8"/>
          <p:cNvSpPr txBox="1"/>
          <p:nvPr>
            <p:ph type="title"/>
          </p:nvPr>
        </p:nvSpPr>
        <p:spPr>
          <a:xfrm>
            <a:off x="1540050" y="1307100"/>
            <a:ext cx="6063900" cy="2529300"/>
          </a:xfrm>
          <a:prstGeom prst="rect">
            <a:avLst/>
          </a:prstGeom>
        </p:spPr>
        <p:txBody>
          <a:bodyPr anchorCtr="0" anchor="ctr" bIns="91425" lIns="91425" spcFirstLastPara="1" rIns="91425" wrap="square" tIns="91425">
            <a:noAutofit/>
          </a:bodyPr>
          <a:lstStyle>
            <a:lvl1pPr lvl="0" algn="ctr">
              <a:lnSpc>
                <a:spcPct val="80000"/>
              </a:lnSpc>
              <a:spcBef>
                <a:spcPts val="0"/>
              </a:spcBef>
              <a:spcAft>
                <a:spcPts val="0"/>
              </a:spcAft>
              <a:buSzPts val="4800"/>
              <a:buNone/>
              <a:defRPr sz="72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6" name="Shape 76"/>
        <p:cNvGrpSpPr/>
        <p:nvPr/>
      </p:nvGrpSpPr>
      <p:grpSpPr>
        <a:xfrm>
          <a:off x="0" y="0"/>
          <a:ext cx="0" cy="0"/>
          <a:chOff x="0" y="0"/>
          <a:chExt cx="0" cy="0"/>
        </a:xfrm>
      </p:grpSpPr>
      <p:pic>
        <p:nvPicPr>
          <p:cNvPr id="77" name="Google Shape;77;p9"/>
          <p:cNvPicPr preferRelativeResize="0"/>
          <p:nvPr/>
        </p:nvPicPr>
        <p:blipFill rotWithShape="1">
          <a:blip r:embed="rId2">
            <a:alphaModFix/>
          </a:blip>
          <a:srcRect b="0" l="11866" r="11866" t="0"/>
          <a:stretch/>
        </p:blipFill>
        <p:spPr>
          <a:xfrm flipH="1" rot="-4241165">
            <a:off x="-2694964" y="359925"/>
            <a:ext cx="6560923" cy="6536974"/>
          </a:xfrm>
          <a:prstGeom prst="rect">
            <a:avLst/>
          </a:prstGeom>
          <a:noFill/>
          <a:ln>
            <a:noFill/>
          </a:ln>
        </p:spPr>
      </p:pic>
      <p:pic>
        <p:nvPicPr>
          <p:cNvPr id="78" name="Google Shape;78;p9"/>
          <p:cNvPicPr preferRelativeResize="0"/>
          <p:nvPr/>
        </p:nvPicPr>
        <p:blipFill rotWithShape="1">
          <a:blip r:embed="rId3">
            <a:alphaModFix/>
          </a:blip>
          <a:srcRect b="0" l="0" r="23623" t="0"/>
          <a:stretch/>
        </p:blipFill>
        <p:spPr>
          <a:xfrm rot="-9754363">
            <a:off x="4096549" y="-3943426"/>
            <a:ext cx="8212652" cy="8170901"/>
          </a:xfrm>
          <a:prstGeom prst="rect">
            <a:avLst/>
          </a:prstGeom>
          <a:noFill/>
          <a:ln>
            <a:noFill/>
          </a:ln>
        </p:spPr>
      </p:pic>
      <p:pic>
        <p:nvPicPr>
          <p:cNvPr id="79" name="Google Shape;79;p9"/>
          <p:cNvPicPr preferRelativeResize="0"/>
          <p:nvPr/>
        </p:nvPicPr>
        <p:blipFill rotWithShape="1">
          <a:blip r:embed="rId4">
            <a:alphaModFix amt="60000"/>
          </a:blip>
          <a:srcRect b="0" l="0" r="0" t="0"/>
          <a:stretch/>
        </p:blipFill>
        <p:spPr>
          <a:xfrm>
            <a:off x="4755025" y="-2766325"/>
            <a:ext cx="7986850" cy="6069148"/>
          </a:xfrm>
          <a:prstGeom prst="rect">
            <a:avLst/>
          </a:prstGeom>
          <a:noFill/>
          <a:ln>
            <a:noFill/>
          </a:ln>
        </p:spPr>
      </p:pic>
      <p:pic>
        <p:nvPicPr>
          <p:cNvPr id="80" name="Google Shape;80;p9"/>
          <p:cNvPicPr preferRelativeResize="0"/>
          <p:nvPr/>
        </p:nvPicPr>
        <p:blipFill rotWithShape="1">
          <a:blip r:embed="rId5">
            <a:alphaModFix amt="60000"/>
          </a:blip>
          <a:srcRect b="0" l="0" r="0" t="0"/>
          <a:stretch/>
        </p:blipFill>
        <p:spPr>
          <a:xfrm rot="888131">
            <a:off x="4572005" y="-2571751"/>
            <a:ext cx="6768689" cy="5143498"/>
          </a:xfrm>
          <a:prstGeom prst="rect">
            <a:avLst/>
          </a:prstGeom>
          <a:noFill/>
          <a:ln>
            <a:noFill/>
          </a:ln>
        </p:spPr>
      </p:pic>
      <p:sp>
        <p:nvSpPr>
          <p:cNvPr id="81" name="Google Shape;81;p9"/>
          <p:cNvSpPr txBox="1"/>
          <p:nvPr>
            <p:ph type="title"/>
          </p:nvPr>
        </p:nvSpPr>
        <p:spPr>
          <a:xfrm>
            <a:off x="2088300" y="1594800"/>
            <a:ext cx="4967400" cy="841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600"/>
              <a:buNone/>
              <a:defRPr sz="40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82" name="Google Shape;82;p9"/>
          <p:cNvSpPr txBox="1"/>
          <p:nvPr>
            <p:ph idx="1" type="subTitle"/>
          </p:nvPr>
        </p:nvSpPr>
        <p:spPr>
          <a:xfrm>
            <a:off x="2088300" y="2360400"/>
            <a:ext cx="4967400" cy="1188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grpSp>
        <p:nvGrpSpPr>
          <p:cNvPr id="83" name="Google Shape;83;p9"/>
          <p:cNvGrpSpPr/>
          <p:nvPr/>
        </p:nvGrpSpPr>
        <p:grpSpPr>
          <a:xfrm>
            <a:off x="-4176415" y="-1127926"/>
            <a:ext cx="7940139" cy="7812623"/>
            <a:chOff x="-4176415" y="-1127926"/>
            <a:chExt cx="7940139" cy="7812623"/>
          </a:xfrm>
        </p:grpSpPr>
        <p:pic>
          <p:nvPicPr>
            <p:cNvPr id="84" name="Google Shape;84;p9"/>
            <p:cNvPicPr preferRelativeResize="0"/>
            <p:nvPr/>
          </p:nvPicPr>
          <p:blipFill rotWithShape="1">
            <a:blip r:embed="rId6">
              <a:alphaModFix amt="58999"/>
            </a:blip>
            <a:srcRect b="9041" l="0" r="0" t="0"/>
            <a:stretch/>
          </p:blipFill>
          <p:spPr>
            <a:xfrm rot="3624197">
              <a:off x="-2476246" y="1018999"/>
              <a:ext cx="5957267" cy="4117699"/>
            </a:xfrm>
            <a:prstGeom prst="rect">
              <a:avLst/>
            </a:prstGeom>
            <a:noFill/>
            <a:ln>
              <a:noFill/>
            </a:ln>
          </p:spPr>
        </p:pic>
        <p:pic>
          <p:nvPicPr>
            <p:cNvPr id="85" name="Google Shape;85;p9"/>
            <p:cNvPicPr preferRelativeResize="0"/>
            <p:nvPr/>
          </p:nvPicPr>
          <p:blipFill rotWithShape="1">
            <a:blip r:embed="rId6">
              <a:alphaModFix amt="58999"/>
            </a:blip>
            <a:srcRect b="9041" l="0" r="0" t="0"/>
            <a:stretch/>
          </p:blipFill>
          <p:spPr>
            <a:xfrm rot="6247820">
              <a:off x="-4431321" y="204347"/>
              <a:ext cx="5957265" cy="4117700"/>
            </a:xfrm>
            <a:prstGeom prst="rect">
              <a:avLst/>
            </a:prstGeom>
            <a:noFill/>
            <a:ln>
              <a:noFill/>
            </a:ln>
          </p:spPr>
        </p:pic>
      </p:grpSp>
      <p:pic>
        <p:nvPicPr>
          <p:cNvPr id="86" name="Google Shape;86;p9"/>
          <p:cNvPicPr preferRelativeResize="0"/>
          <p:nvPr/>
        </p:nvPicPr>
        <p:blipFill>
          <a:blip r:embed="rId4">
            <a:alphaModFix amt="60000"/>
          </a:blip>
          <a:stretch>
            <a:fillRect/>
          </a:stretch>
        </p:blipFill>
        <p:spPr>
          <a:xfrm>
            <a:off x="-2063175" y="1594800"/>
            <a:ext cx="7308350" cy="555357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7" name="Shape 87"/>
        <p:cNvGrpSpPr/>
        <p:nvPr/>
      </p:nvGrpSpPr>
      <p:grpSpPr>
        <a:xfrm>
          <a:off x="0" y="0"/>
          <a:ext cx="0" cy="0"/>
          <a:chOff x="0" y="0"/>
          <a:chExt cx="0" cy="0"/>
        </a:xfrm>
      </p:grpSpPr>
      <p:sp>
        <p:nvSpPr>
          <p:cNvPr id="88" name="Google Shape;88;p10"/>
          <p:cNvSpPr txBox="1"/>
          <p:nvPr>
            <p:ph type="title"/>
          </p:nvPr>
        </p:nvSpPr>
        <p:spPr>
          <a:xfrm>
            <a:off x="4193700" y="3464400"/>
            <a:ext cx="4237200" cy="1139700"/>
          </a:xfrm>
          <a:prstGeom prst="rect">
            <a:avLst/>
          </a:prstGeom>
          <a:solidFill>
            <a:schemeClr val="lt1"/>
          </a:solidFill>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500"/>
              <a:buNone/>
              <a:defRPr/>
            </a:lvl2pPr>
            <a:lvl3pPr lvl="2" rtl="0" algn="ctr">
              <a:spcBef>
                <a:spcPts val="0"/>
              </a:spcBef>
              <a:spcAft>
                <a:spcPts val="0"/>
              </a:spcAft>
              <a:buSzPts val="3500"/>
              <a:buNone/>
              <a:defRPr/>
            </a:lvl3pPr>
            <a:lvl4pPr lvl="3" rtl="0" algn="ctr">
              <a:spcBef>
                <a:spcPts val="0"/>
              </a:spcBef>
              <a:spcAft>
                <a:spcPts val="0"/>
              </a:spcAft>
              <a:buSzPts val="3500"/>
              <a:buNone/>
              <a:defRPr/>
            </a:lvl4pPr>
            <a:lvl5pPr lvl="4" rtl="0" algn="ctr">
              <a:spcBef>
                <a:spcPts val="0"/>
              </a:spcBef>
              <a:spcAft>
                <a:spcPts val="0"/>
              </a:spcAft>
              <a:buSzPts val="3500"/>
              <a:buNone/>
              <a:defRPr/>
            </a:lvl5pPr>
            <a:lvl6pPr lvl="5" rtl="0" algn="ctr">
              <a:spcBef>
                <a:spcPts val="0"/>
              </a:spcBef>
              <a:spcAft>
                <a:spcPts val="0"/>
              </a:spcAft>
              <a:buSzPts val="3500"/>
              <a:buNone/>
              <a:defRPr/>
            </a:lvl6pPr>
            <a:lvl7pPr lvl="6" rtl="0" algn="ctr">
              <a:spcBef>
                <a:spcPts val="0"/>
              </a:spcBef>
              <a:spcAft>
                <a:spcPts val="0"/>
              </a:spcAft>
              <a:buSzPts val="3500"/>
              <a:buNone/>
              <a:defRPr/>
            </a:lvl7pPr>
            <a:lvl8pPr lvl="7" rtl="0" algn="ctr">
              <a:spcBef>
                <a:spcPts val="0"/>
              </a:spcBef>
              <a:spcAft>
                <a:spcPts val="0"/>
              </a:spcAft>
              <a:buSzPts val="3500"/>
              <a:buNone/>
              <a:defRPr/>
            </a:lvl8pPr>
            <a:lvl9pPr lvl="8" rtl="0" algn="ctr">
              <a:spcBef>
                <a:spcPts val="0"/>
              </a:spcBef>
              <a:spcAft>
                <a:spcPts val="0"/>
              </a:spcAft>
              <a:buSzPts val="3500"/>
              <a:buNone/>
              <a:defRPr/>
            </a:lvl9pPr>
          </a:lstStyle>
          <a:p/>
        </p:txBody>
      </p:sp>
      <p:pic>
        <p:nvPicPr>
          <p:cNvPr id="89" name="Google Shape;89;p10"/>
          <p:cNvPicPr preferRelativeResize="0"/>
          <p:nvPr/>
        </p:nvPicPr>
        <p:blipFill rotWithShape="1">
          <a:blip r:embed="rId2">
            <a:alphaModFix/>
          </a:blip>
          <a:srcRect b="0" l="12586" r="12586" t="0"/>
          <a:stretch/>
        </p:blipFill>
        <p:spPr>
          <a:xfrm rot="-5538279">
            <a:off x="-4201623" y="-2806393"/>
            <a:ext cx="7420043" cy="7535012"/>
          </a:xfrm>
          <a:prstGeom prst="rect">
            <a:avLst/>
          </a:prstGeom>
          <a:noFill/>
          <a:ln>
            <a:noFill/>
          </a:ln>
        </p:spPr>
      </p:pic>
      <p:pic>
        <p:nvPicPr>
          <p:cNvPr id="90" name="Google Shape;90;p10"/>
          <p:cNvPicPr preferRelativeResize="0"/>
          <p:nvPr/>
        </p:nvPicPr>
        <p:blipFill>
          <a:blip r:embed="rId3">
            <a:alphaModFix amt="60000"/>
          </a:blip>
          <a:stretch>
            <a:fillRect/>
          </a:stretch>
        </p:blipFill>
        <p:spPr>
          <a:xfrm flipH="1" rot="-3151674">
            <a:off x="-2345919" y="-3"/>
            <a:ext cx="6768689" cy="5143498"/>
          </a:xfrm>
          <a:prstGeom prst="rect">
            <a:avLst/>
          </a:prstGeom>
          <a:noFill/>
          <a:ln>
            <a:noFill/>
          </a:ln>
        </p:spPr>
      </p:pic>
      <p:pic>
        <p:nvPicPr>
          <p:cNvPr id="91" name="Google Shape;91;p10"/>
          <p:cNvPicPr preferRelativeResize="0"/>
          <p:nvPr/>
        </p:nvPicPr>
        <p:blipFill>
          <a:blip r:embed="rId4">
            <a:alphaModFix amt="77000"/>
          </a:blip>
          <a:stretch>
            <a:fillRect/>
          </a:stretch>
        </p:blipFill>
        <p:spPr>
          <a:xfrm rot="-6034736">
            <a:off x="-3020845" y="30422"/>
            <a:ext cx="5586763" cy="4245353"/>
          </a:xfrm>
          <a:prstGeom prst="rect">
            <a:avLst/>
          </a:prstGeom>
          <a:noFill/>
          <a:ln>
            <a:noFill/>
          </a:ln>
        </p:spPr>
      </p:pic>
      <p:pic>
        <p:nvPicPr>
          <p:cNvPr id="92" name="Google Shape;92;p10"/>
          <p:cNvPicPr preferRelativeResize="0"/>
          <p:nvPr/>
        </p:nvPicPr>
        <p:blipFill rotWithShape="1">
          <a:blip r:embed="rId5">
            <a:alphaModFix/>
          </a:blip>
          <a:srcRect b="0" l="0" r="0" t="0"/>
          <a:stretch/>
        </p:blipFill>
        <p:spPr>
          <a:xfrm rot="6190594">
            <a:off x="5501782" y="1378750"/>
            <a:ext cx="6768691" cy="5143500"/>
          </a:xfrm>
          <a:prstGeom prst="rect">
            <a:avLst/>
          </a:prstGeom>
          <a:noFill/>
          <a:ln>
            <a:noFill/>
          </a:ln>
        </p:spPr>
      </p:pic>
      <p:pic>
        <p:nvPicPr>
          <p:cNvPr id="93" name="Google Shape;93;p10"/>
          <p:cNvPicPr preferRelativeResize="0"/>
          <p:nvPr/>
        </p:nvPicPr>
        <p:blipFill>
          <a:blip r:embed="rId6">
            <a:alphaModFix amt="60000"/>
          </a:blip>
          <a:stretch>
            <a:fillRect/>
          </a:stretch>
        </p:blipFill>
        <p:spPr>
          <a:xfrm flipH="1" rot="8619213">
            <a:off x="4538013" y="981963"/>
            <a:ext cx="8033399" cy="610455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22" Type="http://schemas.openxmlformats.org/officeDocument/2006/relationships/slideLayout" Target="../slideLayouts/slideLayout22.xml"/><Relationship Id="rId44" Type="http://schemas.openxmlformats.org/officeDocument/2006/relationships/slideLayout" Target="../slideLayouts/slideLayout44.xml"/><Relationship Id="rId21" Type="http://schemas.openxmlformats.org/officeDocument/2006/relationships/slideLayout" Target="../slideLayouts/slideLayout21.xml"/><Relationship Id="rId43" Type="http://schemas.openxmlformats.org/officeDocument/2006/relationships/slideLayout" Target="../slideLayouts/slideLayout43.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4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13100" y="445025"/>
            <a:ext cx="7717800" cy="5727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chemeClr val="dk1"/>
              </a:buClr>
              <a:buSzPts val="3000"/>
              <a:buFont typeface="Archivo Black"/>
              <a:buNone/>
              <a:defRPr sz="3000">
                <a:solidFill>
                  <a:schemeClr val="dk1"/>
                </a:solidFill>
                <a:latin typeface="Archivo Black"/>
                <a:ea typeface="Archivo Black"/>
                <a:cs typeface="Archivo Black"/>
                <a:sym typeface="Archivo Black"/>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p:txBody>
      </p:sp>
      <p:sp>
        <p:nvSpPr>
          <p:cNvPr id="7" name="Google Shape;7;p1"/>
          <p:cNvSpPr txBox="1"/>
          <p:nvPr>
            <p:ph idx="1" type="body"/>
          </p:nvPr>
        </p:nvSpPr>
        <p:spPr>
          <a:xfrm>
            <a:off x="713100" y="1152475"/>
            <a:ext cx="7717800" cy="3416400"/>
          </a:xfrm>
          <a:prstGeom prst="rect">
            <a:avLst/>
          </a:prstGeom>
          <a:noFill/>
          <a:ln>
            <a:noFill/>
          </a:ln>
        </p:spPr>
        <p:txBody>
          <a:bodyPr anchorCtr="0" anchor="t" bIns="91425" lIns="91425" spcFirstLastPara="1" rIns="91425" wrap="square" tIns="91425">
            <a:noAutofit/>
          </a:bodyPr>
          <a:lstStyle>
            <a:lvl1pPr indent="-317500" lvl="0" marL="457200">
              <a:lnSpc>
                <a:spcPct val="115000"/>
              </a:lnSpc>
              <a:spcBef>
                <a:spcPts val="0"/>
              </a:spcBef>
              <a:spcAft>
                <a:spcPts val="0"/>
              </a:spcAft>
              <a:buClr>
                <a:schemeClr val="dk2"/>
              </a:buClr>
              <a:buSzPts val="1400"/>
              <a:buFont typeface="Barlow"/>
              <a:buChar char="●"/>
              <a:defRPr>
                <a:solidFill>
                  <a:schemeClr val="dk2"/>
                </a:solidFill>
                <a:latin typeface="Barlow"/>
                <a:ea typeface="Barlow"/>
                <a:cs typeface="Barlow"/>
                <a:sym typeface="Barlow"/>
              </a:defRPr>
            </a:lvl1pPr>
            <a:lvl2pPr indent="-317500" lvl="1" marL="914400">
              <a:lnSpc>
                <a:spcPct val="115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2pPr>
            <a:lvl3pPr indent="-317500" lvl="2" marL="1371600">
              <a:lnSpc>
                <a:spcPct val="115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3pPr>
            <a:lvl4pPr indent="-317500" lvl="3" marL="1828800">
              <a:lnSpc>
                <a:spcPct val="115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4pPr>
            <a:lvl5pPr indent="-317500" lvl="4" marL="2286000">
              <a:lnSpc>
                <a:spcPct val="115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5pPr>
            <a:lvl6pPr indent="-317500" lvl="5" marL="2743200">
              <a:lnSpc>
                <a:spcPct val="115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6pPr>
            <a:lvl7pPr indent="-317500" lvl="6" marL="3200400">
              <a:lnSpc>
                <a:spcPct val="115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7pPr>
            <a:lvl8pPr indent="-317500" lvl="7" marL="3657600">
              <a:lnSpc>
                <a:spcPct val="115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8pPr>
            <a:lvl9pPr indent="-317500" lvl="8" marL="4114800">
              <a:lnSpc>
                <a:spcPct val="115000"/>
              </a:lnSpc>
              <a:spcBef>
                <a:spcPts val="1600"/>
              </a:spcBef>
              <a:spcAft>
                <a:spcPts val="1600"/>
              </a:spcAft>
              <a:buClr>
                <a:schemeClr val="dk2"/>
              </a:buClr>
              <a:buSzPts val="1400"/>
              <a:buFont typeface="Barlow"/>
              <a:buChar char="■"/>
              <a:defRPr>
                <a:solidFill>
                  <a:schemeClr val="dk2"/>
                </a:solidFill>
                <a:latin typeface="Barlow"/>
                <a:ea typeface="Barlow"/>
                <a:cs typeface="Barlow"/>
                <a:sym typeface="Barlow"/>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40">
          <p15:clr>
            <a:srgbClr val="EA4335"/>
          </p15:clr>
        </p15:guide>
        <p15:guide id="2" pos="449">
          <p15:clr>
            <a:srgbClr val="EA4335"/>
          </p15:clr>
        </p15:guide>
        <p15:guide id="3" orient="horz" pos="2900">
          <p15:clr>
            <a:srgbClr val="EA4335"/>
          </p15:clr>
        </p15:guide>
        <p15:guide id="4" pos="5311">
          <p15:clr>
            <a:srgbClr val="EA4335"/>
          </p15:clr>
        </p15:guide>
        <p15:guide id="5" pos="2880">
          <p15:clr>
            <a:srgbClr val="EA4335"/>
          </p15:clr>
        </p15:guide>
        <p15:guide id="6" orient="horz" pos="1620">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hyperlink" Target="http://www.youtube.com/watch?v=3_PYnWVoUzM" TargetMode="Externa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2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3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 Id="rId3" Type="http://schemas.openxmlformats.org/officeDocument/2006/relationships/image" Target="../media/image3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 Id="rId3" Type="http://schemas.openxmlformats.org/officeDocument/2006/relationships/image" Target="../media/image2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6.xml"/><Relationship Id="rId3" Type="http://schemas.openxmlformats.org/officeDocument/2006/relationships/image" Target="../media/image3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4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hyperlink" Target="http://www.youtube.com/watch?v=Kirg2GuESsE" TargetMode="External"/><Relationship Id="rId4" Type="http://schemas.openxmlformats.org/officeDocument/2006/relationships/image" Target="../media/image3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3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3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4.xml"/><Relationship Id="rId3" Type="http://schemas.openxmlformats.org/officeDocument/2006/relationships/hyperlink" Target="http://www.youtube.com/watch?v=X9ZZ6tcxArI" TargetMode="External"/><Relationship Id="rId4" Type="http://schemas.openxmlformats.org/officeDocument/2006/relationships/image" Target="../media/image3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5.xml"/><Relationship Id="rId3" Type="http://schemas.openxmlformats.org/officeDocument/2006/relationships/image" Target="../media/image4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7.xml"/><Relationship Id="rId3" Type="http://schemas.openxmlformats.org/officeDocument/2006/relationships/image" Target="../media/image3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8.xml"/><Relationship Id="rId3" Type="http://schemas.openxmlformats.org/officeDocument/2006/relationships/image" Target="../media/image4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29.xml"/><Relationship Id="rId3" Type="http://schemas.openxmlformats.org/officeDocument/2006/relationships/image" Target="../media/image4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xml"/><Relationship Id="rId3" Type="http://schemas.openxmlformats.org/officeDocument/2006/relationships/hyperlink" Target="http://www.youtube.com/watch?v=f9ONXd_-anM" TargetMode="External"/><Relationship Id="rId4" Type="http://schemas.openxmlformats.org/officeDocument/2006/relationships/image" Target="../media/image19.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30.xml"/><Relationship Id="rId3" Type="http://schemas.openxmlformats.org/officeDocument/2006/relationships/image" Target="../media/image4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32.xml"/><Relationship Id="rId3" Type="http://schemas.openxmlformats.org/officeDocument/2006/relationships/image" Target="../media/image4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3.xml"/><Relationship Id="rId3" Type="http://schemas.openxmlformats.org/officeDocument/2006/relationships/image" Target="../media/image4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xml"/><Relationship Id="rId3" Type="http://schemas.openxmlformats.org/officeDocument/2006/relationships/image" Target="../media/image22.jpg"/><Relationship Id="rId4" Type="http://schemas.openxmlformats.org/officeDocument/2006/relationships/image" Target="../media/image21.jpg"/><Relationship Id="rId5" Type="http://schemas.openxmlformats.org/officeDocument/2006/relationships/image" Target="../media/image3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7.xml"/><Relationship Id="rId3" Type="http://schemas.openxmlformats.org/officeDocument/2006/relationships/hyperlink" Target="http://www.youtube.com/watch?v=ZjT3qjxYTro" TargetMode="External"/><Relationship Id="rId4" Type="http://schemas.openxmlformats.org/officeDocument/2006/relationships/image" Target="../media/image2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8.xml"/><Relationship Id="rId3"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46"/>
          <p:cNvSpPr txBox="1"/>
          <p:nvPr>
            <p:ph type="ctrTitle"/>
          </p:nvPr>
        </p:nvSpPr>
        <p:spPr>
          <a:xfrm>
            <a:off x="1133000" y="1295575"/>
            <a:ext cx="6681300" cy="229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The Cardiovascular System</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55"/>
          <p:cNvSpPr txBox="1"/>
          <p:nvPr>
            <p:ph type="title"/>
          </p:nvPr>
        </p:nvSpPr>
        <p:spPr>
          <a:xfrm>
            <a:off x="492525" y="160600"/>
            <a:ext cx="8040900" cy="857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What Happens During a Heart Attack?</a:t>
            </a:r>
            <a:endParaRPr/>
          </a:p>
        </p:txBody>
      </p:sp>
      <p:pic>
        <p:nvPicPr>
          <p:cNvPr descr="View full lesson: http://ed.ted.com/lessons/what-happens-during-a-heart-attack-krishna-sudhir&#10;&#10;Approximately seven million people around the world die from heart attacks every year. And cardiovascular disease, which causes heart attacks and other problems like strokes, is the world’s leading killer. So what causes a heart attack? Krishna Sudhir examines the leading causes and treatments of this deadly disease.&#10;&#10;Lesson by Krishna Sudhir, animation by Chadwick Whitehead." id="674" name="Google Shape;674;p55" title="What happens during a heart attack? - Krishna Sudhir">
            <a:hlinkClick r:id="rId3"/>
          </p:cNvPr>
          <p:cNvPicPr preferRelativeResize="0"/>
          <p:nvPr/>
        </p:nvPicPr>
        <p:blipFill>
          <a:blip r:embed="rId4">
            <a:alphaModFix/>
          </a:blip>
          <a:stretch>
            <a:fillRect/>
          </a:stretch>
        </p:blipFill>
        <p:spPr>
          <a:xfrm>
            <a:off x="1642713" y="1526525"/>
            <a:ext cx="5364875" cy="3017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4"/>
                                        </p:tgtEl>
                                        <p:attrNameLst>
                                          <p:attrName>style.visibility</p:attrName>
                                        </p:attrNameLst>
                                      </p:cBhvr>
                                      <p:to>
                                        <p:strVal val="visible"/>
                                      </p:to>
                                    </p:set>
                                    <p:animEffect filter="fade" transition="in">
                                      <p:cBhvr>
                                        <p:cTn dur="1000"/>
                                        <p:tgtEl>
                                          <p:spTgt spid="6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sp>
        <p:nvSpPr>
          <p:cNvPr id="679" name="Google Shape;679;p56"/>
          <p:cNvSpPr txBox="1"/>
          <p:nvPr>
            <p:ph type="title"/>
          </p:nvPr>
        </p:nvSpPr>
        <p:spPr>
          <a:xfrm>
            <a:off x="720000" y="445025"/>
            <a:ext cx="7704000" cy="934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What Happens During a Heart Attack?</a:t>
            </a:r>
            <a:endParaRPr/>
          </a:p>
        </p:txBody>
      </p:sp>
      <p:sp>
        <p:nvSpPr>
          <p:cNvPr id="680" name="Google Shape;680;p56"/>
          <p:cNvSpPr txBox="1"/>
          <p:nvPr>
            <p:ph idx="2" type="title"/>
          </p:nvPr>
        </p:nvSpPr>
        <p:spPr>
          <a:xfrm>
            <a:off x="1572238" y="1532853"/>
            <a:ext cx="2587500" cy="412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Heart</a:t>
            </a:r>
            <a:endParaRPr/>
          </a:p>
        </p:txBody>
      </p:sp>
      <p:sp>
        <p:nvSpPr>
          <p:cNvPr id="681" name="Google Shape;681;p56"/>
          <p:cNvSpPr txBox="1"/>
          <p:nvPr>
            <p:ph idx="3" type="title"/>
          </p:nvPr>
        </p:nvSpPr>
        <p:spPr>
          <a:xfrm>
            <a:off x="4902225" y="1532850"/>
            <a:ext cx="2587500" cy="412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Lack of oxygen</a:t>
            </a:r>
            <a:endParaRPr/>
          </a:p>
        </p:txBody>
      </p:sp>
      <p:sp>
        <p:nvSpPr>
          <p:cNvPr id="682" name="Google Shape;682;p56"/>
          <p:cNvSpPr txBox="1"/>
          <p:nvPr>
            <p:ph idx="1" type="subTitle"/>
          </p:nvPr>
        </p:nvSpPr>
        <p:spPr>
          <a:xfrm>
            <a:off x="4975168" y="1945052"/>
            <a:ext cx="2587500" cy="934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During a heart attack, the heart can’t get enough oxygen </a:t>
            </a:r>
            <a:endParaRPr/>
          </a:p>
        </p:txBody>
      </p:sp>
      <p:sp>
        <p:nvSpPr>
          <p:cNvPr id="683" name="Google Shape;683;p56"/>
          <p:cNvSpPr txBox="1"/>
          <p:nvPr>
            <p:ph idx="4" type="subTitle"/>
          </p:nvPr>
        </p:nvSpPr>
        <p:spPr>
          <a:xfrm>
            <a:off x="1617813" y="2014702"/>
            <a:ext cx="2587500" cy="93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Like all organs, the heart needs oxygen to survive </a:t>
            </a:r>
            <a:endParaRPr/>
          </a:p>
        </p:txBody>
      </p:sp>
      <p:sp>
        <p:nvSpPr>
          <p:cNvPr id="684" name="Google Shape;684;p56"/>
          <p:cNvSpPr/>
          <p:nvPr/>
        </p:nvSpPr>
        <p:spPr>
          <a:xfrm>
            <a:off x="3898425" y="1614600"/>
            <a:ext cx="1003800" cy="248700"/>
          </a:xfrm>
          <a:prstGeom prst="rightArrow">
            <a:avLst>
              <a:gd fmla="val 50000" name="adj1"/>
              <a:gd fmla="val 50000" name="adj2"/>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3,042 Unhealthy Heart Cartoons Images, Stock Photos &amp; Vectors | Shutterstock" id="685" name="Google Shape;685;p56"/>
          <p:cNvPicPr preferRelativeResize="0"/>
          <p:nvPr/>
        </p:nvPicPr>
        <p:blipFill>
          <a:blip r:embed="rId3">
            <a:alphaModFix/>
          </a:blip>
          <a:stretch>
            <a:fillRect/>
          </a:stretch>
        </p:blipFill>
        <p:spPr>
          <a:xfrm>
            <a:off x="3210200" y="2678625"/>
            <a:ext cx="2380250" cy="22824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57"/>
          <p:cNvSpPr txBox="1"/>
          <p:nvPr>
            <p:ph type="title"/>
          </p:nvPr>
        </p:nvSpPr>
        <p:spPr>
          <a:xfrm>
            <a:off x="720000" y="1623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Plaques</a:t>
            </a:r>
            <a:endParaRPr/>
          </a:p>
        </p:txBody>
      </p:sp>
      <p:sp>
        <p:nvSpPr>
          <p:cNvPr id="691" name="Google Shape;691;p57"/>
          <p:cNvSpPr txBox="1"/>
          <p:nvPr>
            <p:ph idx="2" type="title"/>
          </p:nvPr>
        </p:nvSpPr>
        <p:spPr>
          <a:xfrm>
            <a:off x="0" y="1234250"/>
            <a:ext cx="2662800" cy="411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Coronary Arteries </a:t>
            </a:r>
            <a:endParaRPr/>
          </a:p>
        </p:txBody>
      </p:sp>
      <p:sp>
        <p:nvSpPr>
          <p:cNvPr id="692" name="Google Shape;692;p57"/>
          <p:cNvSpPr txBox="1"/>
          <p:nvPr>
            <p:ph idx="1" type="subTitle"/>
          </p:nvPr>
        </p:nvSpPr>
        <p:spPr>
          <a:xfrm>
            <a:off x="375675" y="1779725"/>
            <a:ext cx="1802700" cy="79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Coronary arteries supply oxygenated blood to the heart</a:t>
            </a:r>
            <a:endParaRPr/>
          </a:p>
        </p:txBody>
      </p:sp>
      <p:sp>
        <p:nvSpPr>
          <p:cNvPr id="693" name="Google Shape;693;p57"/>
          <p:cNvSpPr txBox="1"/>
          <p:nvPr>
            <p:ph idx="3" type="title"/>
          </p:nvPr>
        </p:nvSpPr>
        <p:spPr>
          <a:xfrm>
            <a:off x="2662800" y="1234250"/>
            <a:ext cx="1802700" cy="411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Plaques</a:t>
            </a:r>
            <a:endParaRPr/>
          </a:p>
        </p:txBody>
      </p:sp>
      <p:sp>
        <p:nvSpPr>
          <p:cNvPr id="694" name="Google Shape;694;p57"/>
          <p:cNvSpPr txBox="1"/>
          <p:nvPr>
            <p:ph idx="4" type="subTitle"/>
          </p:nvPr>
        </p:nvSpPr>
        <p:spPr>
          <a:xfrm>
            <a:off x="2706900" y="1830600"/>
            <a:ext cx="1714500" cy="79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Fatty deposits can develop along the coronary arteries</a:t>
            </a:r>
            <a:endParaRPr/>
          </a:p>
        </p:txBody>
      </p:sp>
      <p:sp>
        <p:nvSpPr>
          <p:cNvPr id="695" name="Google Shape;695;p57"/>
          <p:cNvSpPr txBox="1"/>
          <p:nvPr>
            <p:ph idx="5" type="title"/>
          </p:nvPr>
        </p:nvSpPr>
        <p:spPr>
          <a:xfrm>
            <a:off x="4692956" y="1234250"/>
            <a:ext cx="1802700" cy="411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Blockages</a:t>
            </a:r>
            <a:endParaRPr/>
          </a:p>
        </p:txBody>
      </p:sp>
      <p:sp>
        <p:nvSpPr>
          <p:cNvPr id="696" name="Google Shape;696;p57"/>
          <p:cNvSpPr txBox="1"/>
          <p:nvPr>
            <p:ph idx="6" type="subTitle"/>
          </p:nvPr>
        </p:nvSpPr>
        <p:spPr>
          <a:xfrm>
            <a:off x="4634063" y="1817075"/>
            <a:ext cx="1853100" cy="75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the plaques grow they can cause blockages</a:t>
            </a:r>
            <a:endParaRPr/>
          </a:p>
        </p:txBody>
      </p:sp>
      <p:sp>
        <p:nvSpPr>
          <p:cNvPr id="697" name="Google Shape;697;p57"/>
          <p:cNvSpPr txBox="1"/>
          <p:nvPr>
            <p:ph idx="7" type="title"/>
          </p:nvPr>
        </p:nvSpPr>
        <p:spPr>
          <a:xfrm>
            <a:off x="6783193" y="1234250"/>
            <a:ext cx="1802700" cy="411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Blood Clot</a:t>
            </a:r>
            <a:endParaRPr/>
          </a:p>
        </p:txBody>
      </p:sp>
      <p:sp>
        <p:nvSpPr>
          <p:cNvPr id="698" name="Google Shape;698;p57"/>
          <p:cNvSpPr txBox="1"/>
          <p:nvPr>
            <p:ph idx="8" type="subTitle"/>
          </p:nvPr>
        </p:nvSpPr>
        <p:spPr>
          <a:xfrm>
            <a:off x="6692000" y="1817075"/>
            <a:ext cx="2360700" cy="104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Eventually a blood clot will form and oxygenated blood cannot reach the heart</a:t>
            </a:r>
            <a:endParaRPr b="1"/>
          </a:p>
        </p:txBody>
      </p:sp>
      <p:sp>
        <p:nvSpPr>
          <p:cNvPr id="699" name="Google Shape;699;p57"/>
          <p:cNvSpPr/>
          <p:nvPr/>
        </p:nvSpPr>
        <p:spPr>
          <a:xfrm>
            <a:off x="2553500" y="1395300"/>
            <a:ext cx="401400" cy="127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57"/>
          <p:cNvSpPr/>
          <p:nvPr/>
        </p:nvSpPr>
        <p:spPr>
          <a:xfrm>
            <a:off x="4371300" y="1376300"/>
            <a:ext cx="401400" cy="127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57"/>
          <p:cNvSpPr/>
          <p:nvPr/>
        </p:nvSpPr>
        <p:spPr>
          <a:xfrm>
            <a:off x="6481200" y="1337175"/>
            <a:ext cx="401400" cy="127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Major Study of Atherosclerotic Plaque Deposits Shows Potential Breakthrough  in Determining Risk for Heart Attacks | Intermountain Healthcare" id="702" name="Google Shape;702;p57"/>
          <p:cNvPicPr preferRelativeResize="0"/>
          <p:nvPr/>
        </p:nvPicPr>
        <p:blipFill>
          <a:blip r:embed="rId3">
            <a:alphaModFix/>
          </a:blip>
          <a:stretch>
            <a:fillRect/>
          </a:stretch>
        </p:blipFill>
        <p:spPr>
          <a:xfrm>
            <a:off x="3479151" y="2807050"/>
            <a:ext cx="2185700" cy="2185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sp>
        <p:nvSpPr>
          <p:cNvPr id="707" name="Google Shape;707;p58"/>
          <p:cNvSpPr txBox="1"/>
          <p:nvPr>
            <p:ph type="title"/>
          </p:nvPr>
        </p:nvSpPr>
        <p:spPr>
          <a:xfrm>
            <a:off x="720000" y="445025"/>
            <a:ext cx="7704000" cy="572700"/>
          </a:xfrm>
          <a:prstGeom prst="rect">
            <a:avLst/>
          </a:prstGeom>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Symptoms of Heart Attacks </a:t>
            </a:r>
            <a:endParaRPr/>
          </a:p>
        </p:txBody>
      </p:sp>
      <p:sp>
        <p:nvSpPr>
          <p:cNvPr id="708" name="Google Shape;708;p58"/>
          <p:cNvSpPr/>
          <p:nvPr/>
        </p:nvSpPr>
        <p:spPr>
          <a:xfrm>
            <a:off x="167538" y="2392925"/>
            <a:ext cx="692400" cy="6924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9" name="Google Shape;709;p58"/>
          <p:cNvSpPr/>
          <p:nvPr/>
        </p:nvSpPr>
        <p:spPr>
          <a:xfrm>
            <a:off x="206188" y="3487300"/>
            <a:ext cx="692400" cy="6924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p58"/>
          <p:cNvSpPr txBox="1"/>
          <p:nvPr>
            <p:ph idx="2" type="title"/>
          </p:nvPr>
        </p:nvSpPr>
        <p:spPr>
          <a:xfrm>
            <a:off x="947975" y="1489025"/>
            <a:ext cx="2086800" cy="484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Chest pain</a:t>
            </a:r>
            <a:endParaRPr/>
          </a:p>
        </p:txBody>
      </p:sp>
      <p:sp>
        <p:nvSpPr>
          <p:cNvPr id="711" name="Google Shape;711;p58"/>
          <p:cNvSpPr txBox="1"/>
          <p:nvPr>
            <p:ph idx="3" type="title"/>
          </p:nvPr>
        </p:nvSpPr>
        <p:spPr>
          <a:xfrm>
            <a:off x="1073050" y="2356613"/>
            <a:ext cx="3051300" cy="692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Pain in arms, abdomen and other areas </a:t>
            </a:r>
            <a:endParaRPr/>
          </a:p>
        </p:txBody>
      </p:sp>
      <p:sp>
        <p:nvSpPr>
          <p:cNvPr id="712" name="Google Shape;712;p58"/>
          <p:cNvSpPr txBox="1"/>
          <p:nvPr>
            <p:ph idx="5" type="title"/>
          </p:nvPr>
        </p:nvSpPr>
        <p:spPr>
          <a:xfrm>
            <a:off x="1168550" y="3432100"/>
            <a:ext cx="2086800" cy="747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Shortness of breath</a:t>
            </a:r>
            <a:endParaRPr/>
          </a:p>
        </p:txBody>
      </p:sp>
      <p:sp>
        <p:nvSpPr>
          <p:cNvPr id="713" name="Google Shape;713;p58"/>
          <p:cNvSpPr/>
          <p:nvPr/>
        </p:nvSpPr>
        <p:spPr>
          <a:xfrm>
            <a:off x="206200" y="1385075"/>
            <a:ext cx="692400" cy="6924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14" name="Google Shape;714;p58"/>
          <p:cNvGrpSpPr/>
          <p:nvPr/>
        </p:nvGrpSpPr>
        <p:grpSpPr>
          <a:xfrm>
            <a:off x="368246" y="2569752"/>
            <a:ext cx="368308" cy="338746"/>
            <a:chOff x="6195998" y="1983102"/>
            <a:chExt cx="368308" cy="338746"/>
          </a:xfrm>
        </p:grpSpPr>
        <p:sp>
          <p:nvSpPr>
            <p:cNvPr id="715" name="Google Shape;715;p58"/>
            <p:cNvSpPr/>
            <p:nvPr/>
          </p:nvSpPr>
          <p:spPr>
            <a:xfrm>
              <a:off x="6267289" y="2161012"/>
              <a:ext cx="67533" cy="67150"/>
            </a:xfrm>
            <a:custGeom>
              <a:rect b="b" l="l" r="r" t="t"/>
              <a:pathLst>
                <a:path extrusionOk="0" h="2108" w="2120">
                  <a:moveTo>
                    <a:pt x="1060" y="0"/>
                  </a:moveTo>
                  <a:cubicBezTo>
                    <a:pt x="953" y="0"/>
                    <a:pt x="882" y="71"/>
                    <a:pt x="882" y="179"/>
                  </a:cubicBezTo>
                  <a:lnTo>
                    <a:pt x="882" y="881"/>
                  </a:lnTo>
                  <a:lnTo>
                    <a:pt x="179" y="881"/>
                  </a:lnTo>
                  <a:cubicBezTo>
                    <a:pt x="84" y="881"/>
                    <a:pt x="0" y="953"/>
                    <a:pt x="0" y="1060"/>
                  </a:cubicBezTo>
                  <a:cubicBezTo>
                    <a:pt x="0" y="1143"/>
                    <a:pt x="84" y="1238"/>
                    <a:pt x="179" y="1238"/>
                  </a:cubicBezTo>
                  <a:lnTo>
                    <a:pt x="882" y="1238"/>
                  </a:lnTo>
                  <a:lnTo>
                    <a:pt x="882" y="1941"/>
                  </a:lnTo>
                  <a:cubicBezTo>
                    <a:pt x="882" y="2024"/>
                    <a:pt x="953" y="2107"/>
                    <a:pt x="1060" y="2107"/>
                  </a:cubicBezTo>
                  <a:cubicBezTo>
                    <a:pt x="1155" y="2107"/>
                    <a:pt x="1239" y="2036"/>
                    <a:pt x="1239" y="1941"/>
                  </a:cubicBezTo>
                  <a:lnTo>
                    <a:pt x="1239" y="1238"/>
                  </a:lnTo>
                  <a:lnTo>
                    <a:pt x="1941" y="1238"/>
                  </a:lnTo>
                  <a:cubicBezTo>
                    <a:pt x="2048" y="1238"/>
                    <a:pt x="2120" y="1167"/>
                    <a:pt x="2120" y="1060"/>
                  </a:cubicBezTo>
                  <a:cubicBezTo>
                    <a:pt x="2120" y="953"/>
                    <a:pt x="2036" y="881"/>
                    <a:pt x="1941" y="881"/>
                  </a:cubicBezTo>
                  <a:lnTo>
                    <a:pt x="1239" y="881"/>
                  </a:lnTo>
                  <a:lnTo>
                    <a:pt x="1239" y="179"/>
                  </a:lnTo>
                  <a:cubicBezTo>
                    <a:pt x="1239" y="95"/>
                    <a:pt x="1167" y="0"/>
                    <a:pt x="106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58"/>
            <p:cNvSpPr/>
            <p:nvPr/>
          </p:nvSpPr>
          <p:spPr>
            <a:xfrm>
              <a:off x="6235052" y="2128393"/>
              <a:ext cx="132007" cy="131625"/>
            </a:xfrm>
            <a:custGeom>
              <a:rect b="b" l="l" r="r" t="t"/>
              <a:pathLst>
                <a:path extrusionOk="0" h="4132" w="4144">
                  <a:moveTo>
                    <a:pt x="2072" y="357"/>
                  </a:moveTo>
                  <a:cubicBezTo>
                    <a:pt x="3013" y="357"/>
                    <a:pt x="3799" y="1131"/>
                    <a:pt x="3799" y="2084"/>
                  </a:cubicBezTo>
                  <a:cubicBezTo>
                    <a:pt x="3799" y="3024"/>
                    <a:pt x="3025" y="3798"/>
                    <a:pt x="2072" y="3798"/>
                  </a:cubicBezTo>
                  <a:cubicBezTo>
                    <a:pt x="1120" y="3798"/>
                    <a:pt x="370" y="3024"/>
                    <a:pt x="370" y="2084"/>
                  </a:cubicBezTo>
                  <a:cubicBezTo>
                    <a:pt x="370" y="1131"/>
                    <a:pt x="1143" y="357"/>
                    <a:pt x="2072" y="357"/>
                  </a:cubicBezTo>
                  <a:close/>
                  <a:moveTo>
                    <a:pt x="2072" y="0"/>
                  </a:moveTo>
                  <a:cubicBezTo>
                    <a:pt x="929" y="0"/>
                    <a:pt x="0" y="917"/>
                    <a:pt x="0" y="2072"/>
                  </a:cubicBezTo>
                  <a:cubicBezTo>
                    <a:pt x="0" y="3215"/>
                    <a:pt x="929" y="4132"/>
                    <a:pt x="2072" y="4132"/>
                  </a:cubicBezTo>
                  <a:cubicBezTo>
                    <a:pt x="3227" y="4132"/>
                    <a:pt x="4144" y="3215"/>
                    <a:pt x="4144" y="2072"/>
                  </a:cubicBezTo>
                  <a:cubicBezTo>
                    <a:pt x="4144" y="917"/>
                    <a:pt x="3227" y="0"/>
                    <a:pt x="2072"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 name="Google Shape;717;p58"/>
            <p:cNvSpPr/>
            <p:nvPr/>
          </p:nvSpPr>
          <p:spPr>
            <a:xfrm>
              <a:off x="6195998" y="1983102"/>
              <a:ext cx="368308" cy="338746"/>
            </a:xfrm>
            <a:custGeom>
              <a:rect b="b" l="l" r="r" t="t"/>
              <a:pathLst>
                <a:path extrusionOk="0" h="10634" w="11562">
                  <a:moveTo>
                    <a:pt x="3143" y="382"/>
                  </a:moveTo>
                  <a:lnTo>
                    <a:pt x="3143" y="1989"/>
                  </a:lnTo>
                  <a:lnTo>
                    <a:pt x="2227" y="1989"/>
                  </a:lnTo>
                  <a:lnTo>
                    <a:pt x="2227" y="382"/>
                  </a:lnTo>
                  <a:close/>
                  <a:moveTo>
                    <a:pt x="4382" y="382"/>
                  </a:moveTo>
                  <a:lnTo>
                    <a:pt x="4382" y="1989"/>
                  </a:lnTo>
                  <a:lnTo>
                    <a:pt x="3477" y="1989"/>
                  </a:lnTo>
                  <a:lnTo>
                    <a:pt x="3477" y="382"/>
                  </a:lnTo>
                  <a:close/>
                  <a:moveTo>
                    <a:pt x="5584" y="382"/>
                  </a:moveTo>
                  <a:lnTo>
                    <a:pt x="5584" y="1989"/>
                  </a:lnTo>
                  <a:lnTo>
                    <a:pt x="4727" y="1989"/>
                  </a:lnTo>
                  <a:lnTo>
                    <a:pt x="4727" y="382"/>
                  </a:lnTo>
                  <a:close/>
                  <a:moveTo>
                    <a:pt x="4846" y="2323"/>
                  </a:moveTo>
                  <a:lnTo>
                    <a:pt x="4846" y="2656"/>
                  </a:lnTo>
                  <a:lnTo>
                    <a:pt x="1750" y="2656"/>
                  </a:lnTo>
                  <a:lnTo>
                    <a:pt x="1750" y="2323"/>
                  </a:lnTo>
                  <a:close/>
                  <a:moveTo>
                    <a:pt x="7918" y="6073"/>
                  </a:moveTo>
                  <a:cubicBezTo>
                    <a:pt x="8442" y="6073"/>
                    <a:pt x="8894" y="6276"/>
                    <a:pt x="9251" y="6585"/>
                  </a:cubicBezTo>
                  <a:lnTo>
                    <a:pt x="6322" y="9514"/>
                  </a:lnTo>
                  <a:cubicBezTo>
                    <a:pt x="5144" y="8121"/>
                    <a:pt x="6203" y="6073"/>
                    <a:pt x="7918" y="6073"/>
                  </a:cubicBezTo>
                  <a:close/>
                  <a:moveTo>
                    <a:pt x="11204" y="6585"/>
                  </a:moveTo>
                  <a:lnTo>
                    <a:pt x="11204" y="7990"/>
                  </a:lnTo>
                  <a:cubicBezTo>
                    <a:pt x="11204" y="8776"/>
                    <a:pt x="10656" y="9431"/>
                    <a:pt x="9906" y="9562"/>
                  </a:cubicBezTo>
                  <a:cubicBezTo>
                    <a:pt x="10168" y="9193"/>
                    <a:pt x="10347" y="8669"/>
                    <a:pt x="10347" y="8181"/>
                  </a:cubicBezTo>
                  <a:cubicBezTo>
                    <a:pt x="10347" y="7764"/>
                    <a:pt x="10251" y="7550"/>
                    <a:pt x="10251" y="7538"/>
                  </a:cubicBezTo>
                  <a:cubicBezTo>
                    <a:pt x="10168" y="7192"/>
                    <a:pt x="10144" y="7228"/>
                    <a:pt x="10073" y="7073"/>
                  </a:cubicBezTo>
                  <a:cubicBezTo>
                    <a:pt x="9966" y="6883"/>
                    <a:pt x="9954" y="6823"/>
                    <a:pt x="9751" y="6585"/>
                  </a:cubicBezTo>
                  <a:close/>
                  <a:moveTo>
                    <a:pt x="9513" y="6823"/>
                  </a:moveTo>
                  <a:lnTo>
                    <a:pt x="9513" y="6823"/>
                  </a:lnTo>
                  <a:cubicBezTo>
                    <a:pt x="10704" y="8216"/>
                    <a:pt x="9632" y="10240"/>
                    <a:pt x="7918" y="10240"/>
                  </a:cubicBezTo>
                  <a:cubicBezTo>
                    <a:pt x="7890" y="10242"/>
                    <a:pt x="7862" y="10242"/>
                    <a:pt x="7834" y="10242"/>
                  </a:cubicBezTo>
                  <a:cubicBezTo>
                    <a:pt x="7345" y="10242"/>
                    <a:pt x="6910" y="10045"/>
                    <a:pt x="6572" y="9752"/>
                  </a:cubicBezTo>
                  <a:lnTo>
                    <a:pt x="9513" y="6823"/>
                  </a:lnTo>
                  <a:close/>
                  <a:moveTo>
                    <a:pt x="881" y="1"/>
                  </a:moveTo>
                  <a:cubicBezTo>
                    <a:pt x="786" y="1"/>
                    <a:pt x="703" y="84"/>
                    <a:pt x="703" y="180"/>
                  </a:cubicBezTo>
                  <a:lnTo>
                    <a:pt x="703" y="525"/>
                  </a:lnTo>
                  <a:cubicBezTo>
                    <a:pt x="703" y="620"/>
                    <a:pt x="774" y="703"/>
                    <a:pt x="881" y="703"/>
                  </a:cubicBezTo>
                  <a:cubicBezTo>
                    <a:pt x="976" y="703"/>
                    <a:pt x="1060" y="632"/>
                    <a:pt x="1060" y="525"/>
                  </a:cubicBezTo>
                  <a:lnTo>
                    <a:pt x="1060" y="358"/>
                  </a:lnTo>
                  <a:lnTo>
                    <a:pt x="1905" y="358"/>
                  </a:lnTo>
                  <a:lnTo>
                    <a:pt x="1905" y="1966"/>
                  </a:lnTo>
                  <a:lnTo>
                    <a:pt x="1060" y="1966"/>
                  </a:lnTo>
                  <a:lnTo>
                    <a:pt x="1060" y="1418"/>
                  </a:lnTo>
                  <a:cubicBezTo>
                    <a:pt x="1060" y="1323"/>
                    <a:pt x="976" y="1239"/>
                    <a:pt x="881" y="1239"/>
                  </a:cubicBezTo>
                  <a:cubicBezTo>
                    <a:pt x="786" y="1239"/>
                    <a:pt x="703" y="1311"/>
                    <a:pt x="703" y="1418"/>
                  </a:cubicBezTo>
                  <a:lnTo>
                    <a:pt x="703" y="2144"/>
                  </a:lnTo>
                  <a:cubicBezTo>
                    <a:pt x="703" y="2239"/>
                    <a:pt x="774" y="2323"/>
                    <a:pt x="881" y="2323"/>
                  </a:cubicBezTo>
                  <a:lnTo>
                    <a:pt x="1429" y="2323"/>
                  </a:lnTo>
                  <a:lnTo>
                    <a:pt x="1429" y="2656"/>
                  </a:lnTo>
                  <a:lnTo>
                    <a:pt x="905" y="2656"/>
                  </a:lnTo>
                  <a:cubicBezTo>
                    <a:pt x="405" y="2656"/>
                    <a:pt x="0" y="3049"/>
                    <a:pt x="0" y="3561"/>
                  </a:cubicBezTo>
                  <a:lnTo>
                    <a:pt x="0" y="9693"/>
                  </a:lnTo>
                  <a:cubicBezTo>
                    <a:pt x="0" y="10193"/>
                    <a:pt x="405" y="10598"/>
                    <a:pt x="905" y="10598"/>
                  </a:cubicBezTo>
                  <a:lnTo>
                    <a:pt x="3774" y="10598"/>
                  </a:lnTo>
                  <a:cubicBezTo>
                    <a:pt x="3882" y="10598"/>
                    <a:pt x="3953" y="10526"/>
                    <a:pt x="3953" y="10419"/>
                  </a:cubicBezTo>
                  <a:cubicBezTo>
                    <a:pt x="3953" y="10336"/>
                    <a:pt x="3882" y="10240"/>
                    <a:pt x="3774" y="10240"/>
                  </a:cubicBezTo>
                  <a:lnTo>
                    <a:pt x="905" y="10240"/>
                  </a:lnTo>
                  <a:cubicBezTo>
                    <a:pt x="595" y="10240"/>
                    <a:pt x="357" y="9990"/>
                    <a:pt x="357" y="9693"/>
                  </a:cubicBezTo>
                  <a:lnTo>
                    <a:pt x="357" y="3561"/>
                  </a:lnTo>
                  <a:cubicBezTo>
                    <a:pt x="357" y="3251"/>
                    <a:pt x="607" y="3013"/>
                    <a:pt x="905" y="3013"/>
                  </a:cubicBezTo>
                  <a:lnTo>
                    <a:pt x="5739" y="3013"/>
                  </a:lnTo>
                  <a:cubicBezTo>
                    <a:pt x="6060" y="3013"/>
                    <a:pt x="6298" y="3263"/>
                    <a:pt x="6298" y="3561"/>
                  </a:cubicBezTo>
                  <a:lnTo>
                    <a:pt x="6298" y="6359"/>
                  </a:lnTo>
                  <a:lnTo>
                    <a:pt x="6251" y="6407"/>
                  </a:lnTo>
                  <a:cubicBezTo>
                    <a:pt x="6191" y="6466"/>
                    <a:pt x="6132" y="6538"/>
                    <a:pt x="6072" y="6609"/>
                  </a:cubicBezTo>
                  <a:cubicBezTo>
                    <a:pt x="5917" y="6788"/>
                    <a:pt x="5941" y="6752"/>
                    <a:pt x="5787" y="7026"/>
                  </a:cubicBezTo>
                  <a:cubicBezTo>
                    <a:pt x="5715" y="7180"/>
                    <a:pt x="5679" y="7169"/>
                    <a:pt x="5584" y="7538"/>
                  </a:cubicBezTo>
                  <a:cubicBezTo>
                    <a:pt x="5584" y="7550"/>
                    <a:pt x="5477" y="7776"/>
                    <a:pt x="5477" y="8181"/>
                  </a:cubicBezTo>
                  <a:cubicBezTo>
                    <a:pt x="5477" y="8502"/>
                    <a:pt x="5536" y="8835"/>
                    <a:pt x="5667" y="9133"/>
                  </a:cubicBezTo>
                  <a:cubicBezTo>
                    <a:pt x="5703" y="9181"/>
                    <a:pt x="5727" y="9228"/>
                    <a:pt x="5763" y="9288"/>
                  </a:cubicBezTo>
                  <a:cubicBezTo>
                    <a:pt x="5917" y="9621"/>
                    <a:pt x="5906" y="9562"/>
                    <a:pt x="6037" y="9728"/>
                  </a:cubicBezTo>
                  <a:cubicBezTo>
                    <a:pt x="6096" y="9776"/>
                    <a:pt x="6144" y="9859"/>
                    <a:pt x="6203" y="9919"/>
                  </a:cubicBezTo>
                  <a:lnTo>
                    <a:pt x="6239" y="9943"/>
                  </a:lnTo>
                  <a:cubicBezTo>
                    <a:pt x="6144" y="10145"/>
                    <a:pt x="5953" y="10276"/>
                    <a:pt x="5727" y="10276"/>
                  </a:cubicBezTo>
                  <a:lnTo>
                    <a:pt x="4548" y="10276"/>
                  </a:lnTo>
                  <a:cubicBezTo>
                    <a:pt x="4465" y="10276"/>
                    <a:pt x="4370" y="10347"/>
                    <a:pt x="4370" y="10455"/>
                  </a:cubicBezTo>
                  <a:cubicBezTo>
                    <a:pt x="4370" y="10538"/>
                    <a:pt x="4453" y="10633"/>
                    <a:pt x="4548" y="10633"/>
                  </a:cubicBezTo>
                  <a:lnTo>
                    <a:pt x="5727" y="10633"/>
                  </a:lnTo>
                  <a:cubicBezTo>
                    <a:pt x="6060" y="10633"/>
                    <a:pt x="6358" y="10455"/>
                    <a:pt x="6501" y="10169"/>
                  </a:cubicBezTo>
                  <a:cubicBezTo>
                    <a:pt x="6931" y="10472"/>
                    <a:pt x="7425" y="10620"/>
                    <a:pt x="7915" y="10620"/>
                  </a:cubicBezTo>
                  <a:cubicBezTo>
                    <a:pt x="8523" y="10620"/>
                    <a:pt x="9123" y="10391"/>
                    <a:pt x="9585" y="9943"/>
                  </a:cubicBezTo>
                  <a:cubicBezTo>
                    <a:pt x="9606" y="9943"/>
                    <a:pt x="9627" y="9944"/>
                    <a:pt x="9648" y="9944"/>
                  </a:cubicBezTo>
                  <a:cubicBezTo>
                    <a:pt x="10702" y="9944"/>
                    <a:pt x="11549" y="9076"/>
                    <a:pt x="11549" y="8026"/>
                  </a:cubicBezTo>
                  <a:lnTo>
                    <a:pt x="11549" y="4847"/>
                  </a:lnTo>
                  <a:cubicBezTo>
                    <a:pt x="11561" y="3966"/>
                    <a:pt x="10978" y="3192"/>
                    <a:pt x="10144" y="2966"/>
                  </a:cubicBezTo>
                  <a:cubicBezTo>
                    <a:pt x="10132" y="2962"/>
                    <a:pt x="10118" y="2960"/>
                    <a:pt x="10105" y="2960"/>
                  </a:cubicBezTo>
                  <a:cubicBezTo>
                    <a:pt x="10031" y="2960"/>
                    <a:pt x="9952" y="3014"/>
                    <a:pt x="9942" y="3085"/>
                  </a:cubicBezTo>
                  <a:cubicBezTo>
                    <a:pt x="9906" y="3180"/>
                    <a:pt x="9966" y="3275"/>
                    <a:pt x="10061" y="3299"/>
                  </a:cubicBezTo>
                  <a:cubicBezTo>
                    <a:pt x="10740" y="3490"/>
                    <a:pt x="11204" y="4109"/>
                    <a:pt x="11204" y="4811"/>
                  </a:cubicBezTo>
                  <a:lnTo>
                    <a:pt x="11204" y="6228"/>
                  </a:lnTo>
                  <a:lnTo>
                    <a:pt x="9394" y="6228"/>
                  </a:lnTo>
                  <a:cubicBezTo>
                    <a:pt x="9251" y="6121"/>
                    <a:pt x="9275" y="6133"/>
                    <a:pt x="9120" y="6061"/>
                  </a:cubicBezTo>
                  <a:cubicBezTo>
                    <a:pt x="8882" y="5930"/>
                    <a:pt x="8894" y="5942"/>
                    <a:pt x="8704" y="5871"/>
                  </a:cubicBezTo>
                  <a:cubicBezTo>
                    <a:pt x="8465" y="5776"/>
                    <a:pt x="8454" y="5776"/>
                    <a:pt x="8239" y="5752"/>
                  </a:cubicBezTo>
                  <a:cubicBezTo>
                    <a:pt x="8180" y="5728"/>
                    <a:pt x="8120" y="5716"/>
                    <a:pt x="8061" y="5716"/>
                  </a:cubicBezTo>
                  <a:lnTo>
                    <a:pt x="8061" y="4799"/>
                  </a:lnTo>
                  <a:cubicBezTo>
                    <a:pt x="8061" y="4037"/>
                    <a:pt x="8620" y="3382"/>
                    <a:pt x="9358" y="3251"/>
                  </a:cubicBezTo>
                  <a:cubicBezTo>
                    <a:pt x="9454" y="3228"/>
                    <a:pt x="9525" y="3144"/>
                    <a:pt x="9513" y="3037"/>
                  </a:cubicBezTo>
                  <a:cubicBezTo>
                    <a:pt x="9491" y="2960"/>
                    <a:pt x="9418" y="2893"/>
                    <a:pt x="9322" y="2893"/>
                  </a:cubicBezTo>
                  <a:cubicBezTo>
                    <a:pt x="9315" y="2893"/>
                    <a:pt x="9307" y="2893"/>
                    <a:pt x="9299" y="2894"/>
                  </a:cubicBezTo>
                  <a:cubicBezTo>
                    <a:pt x="8382" y="3061"/>
                    <a:pt x="7727" y="3847"/>
                    <a:pt x="7727" y="4787"/>
                  </a:cubicBezTo>
                  <a:lnTo>
                    <a:pt x="7727" y="5716"/>
                  </a:lnTo>
                  <a:cubicBezTo>
                    <a:pt x="7322" y="5752"/>
                    <a:pt x="6965" y="5871"/>
                    <a:pt x="6632" y="6073"/>
                  </a:cubicBezTo>
                  <a:lnTo>
                    <a:pt x="6632" y="3549"/>
                  </a:lnTo>
                  <a:cubicBezTo>
                    <a:pt x="6632" y="3037"/>
                    <a:pt x="6239" y="2632"/>
                    <a:pt x="5727" y="2632"/>
                  </a:cubicBezTo>
                  <a:lnTo>
                    <a:pt x="5203" y="2632"/>
                  </a:lnTo>
                  <a:lnTo>
                    <a:pt x="5203" y="2311"/>
                  </a:lnTo>
                  <a:lnTo>
                    <a:pt x="5763" y="2311"/>
                  </a:lnTo>
                  <a:cubicBezTo>
                    <a:pt x="5846" y="2311"/>
                    <a:pt x="5941" y="2239"/>
                    <a:pt x="5941" y="2132"/>
                  </a:cubicBezTo>
                  <a:lnTo>
                    <a:pt x="5941" y="180"/>
                  </a:lnTo>
                  <a:cubicBezTo>
                    <a:pt x="5941" y="96"/>
                    <a:pt x="5858" y="1"/>
                    <a:pt x="5763"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8" name="Google Shape;718;p58"/>
          <p:cNvGrpSpPr/>
          <p:nvPr/>
        </p:nvGrpSpPr>
        <p:grpSpPr>
          <a:xfrm>
            <a:off x="367482" y="3653264"/>
            <a:ext cx="369837" cy="360471"/>
            <a:chOff x="6194086" y="2437737"/>
            <a:chExt cx="369837" cy="360471"/>
          </a:xfrm>
        </p:grpSpPr>
        <p:sp>
          <p:nvSpPr>
            <p:cNvPr id="719" name="Google Shape;719;p58"/>
            <p:cNvSpPr/>
            <p:nvPr/>
          </p:nvSpPr>
          <p:spPr>
            <a:xfrm>
              <a:off x="6194086" y="2437737"/>
              <a:ext cx="369837" cy="360471"/>
            </a:xfrm>
            <a:custGeom>
              <a:rect b="b" l="l" r="r" t="t"/>
              <a:pathLst>
                <a:path extrusionOk="0" h="11316" w="11610">
                  <a:moveTo>
                    <a:pt x="630" y="321"/>
                  </a:moveTo>
                  <a:cubicBezTo>
                    <a:pt x="672" y="321"/>
                    <a:pt x="714" y="334"/>
                    <a:pt x="751" y="362"/>
                  </a:cubicBezTo>
                  <a:lnTo>
                    <a:pt x="1286" y="731"/>
                  </a:lnTo>
                  <a:cubicBezTo>
                    <a:pt x="1251" y="790"/>
                    <a:pt x="1096" y="1028"/>
                    <a:pt x="1036" y="1112"/>
                  </a:cubicBezTo>
                  <a:cubicBezTo>
                    <a:pt x="573" y="774"/>
                    <a:pt x="509" y="732"/>
                    <a:pt x="505" y="732"/>
                  </a:cubicBezTo>
                  <a:lnTo>
                    <a:pt x="505" y="732"/>
                  </a:lnTo>
                  <a:cubicBezTo>
                    <a:pt x="503" y="732"/>
                    <a:pt x="509" y="736"/>
                    <a:pt x="508" y="736"/>
                  </a:cubicBezTo>
                  <a:cubicBezTo>
                    <a:pt x="508" y="736"/>
                    <a:pt x="506" y="735"/>
                    <a:pt x="501" y="731"/>
                  </a:cubicBezTo>
                  <a:cubicBezTo>
                    <a:pt x="405" y="659"/>
                    <a:pt x="370" y="528"/>
                    <a:pt x="441" y="421"/>
                  </a:cubicBezTo>
                  <a:cubicBezTo>
                    <a:pt x="492" y="355"/>
                    <a:pt x="562" y="321"/>
                    <a:pt x="630" y="321"/>
                  </a:cubicBezTo>
                  <a:close/>
                  <a:moveTo>
                    <a:pt x="9192" y="2493"/>
                  </a:moveTo>
                  <a:cubicBezTo>
                    <a:pt x="9347" y="2493"/>
                    <a:pt x="9466" y="2612"/>
                    <a:pt x="9466" y="2755"/>
                  </a:cubicBezTo>
                  <a:lnTo>
                    <a:pt x="9466" y="2779"/>
                  </a:lnTo>
                  <a:cubicBezTo>
                    <a:pt x="9466" y="2922"/>
                    <a:pt x="9347" y="3041"/>
                    <a:pt x="9192" y="3041"/>
                  </a:cubicBezTo>
                  <a:lnTo>
                    <a:pt x="7799" y="3041"/>
                  </a:lnTo>
                  <a:lnTo>
                    <a:pt x="7799" y="2493"/>
                  </a:lnTo>
                  <a:close/>
                  <a:moveTo>
                    <a:pt x="6513" y="2933"/>
                  </a:moveTo>
                  <a:lnTo>
                    <a:pt x="6513" y="3743"/>
                  </a:lnTo>
                  <a:lnTo>
                    <a:pt x="2084" y="3743"/>
                  </a:lnTo>
                  <a:lnTo>
                    <a:pt x="2084" y="2933"/>
                  </a:lnTo>
                  <a:close/>
                  <a:moveTo>
                    <a:pt x="3180" y="5422"/>
                  </a:moveTo>
                  <a:cubicBezTo>
                    <a:pt x="4727" y="5422"/>
                    <a:pt x="5966" y="6672"/>
                    <a:pt x="5966" y="8196"/>
                  </a:cubicBezTo>
                  <a:cubicBezTo>
                    <a:pt x="5954" y="9744"/>
                    <a:pt x="4715" y="10970"/>
                    <a:pt x="3180" y="10970"/>
                  </a:cubicBezTo>
                  <a:cubicBezTo>
                    <a:pt x="1656" y="10970"/>
                    <a:pt x="417" y="9720"/>
                    <a:pt x="417" y="8196"/>
                  </a:cubicBezTo>
                  <a:cubicBezTo>
                    <a:pt x="417" y="6660"/>
                    <a:pt x="1667" y="5422"/>
                    <a:pt x="3180" y="5422"/>
                  </a:cubicBezTo>
                  <a:close/>
                  <a:moveTo>
                    <a:pt x="9240" y="8827"/>
                  </a:moveTo>
                  <a:cubicBezTo>
                    <a:pt x="9823" y="8827"/>
                    <a:pt x="10311" y="9327"/>
                    <a:pt x="10311" y="9899"/>
                  </a:cubicBezTo>
                  <a:cubicBezTo>
                    <a:pt x="10311" y="10494"/>
                    <a:pt x="9835" y="10970"/>
                    <a:pt x="9240" y="10970"/>
                  </a:cubicBezTo>
                  <a:cubicBezTo>
                    <a:pt x="8644" y="10970"/>
                    <a:pt x="8168" y="10482"/>
                    <a:pt x="8168" y="9899"/>
                  </a:cubicBezTo>
                  <a:cubicBezTo>
                    <a:pt x="8168" y="9303"/>
                    <a:pt x="8656" y="8827"/>
                    <a:pt x="9240" y="8827"/>
                  </a:cubicBezTo>
                  <a:close/>
                  <a:moveTo>
                    <a:pt x="651" y="1"/>
                  </a:moveTo>
                  <a:cubicBezTo>
                    <a:pt x="471" y="1"/>
                    <a:pt x="290" y="87"/>
                    <a:pt x="179" y="243"/>
                  </a:cubicBezTo>
                  <a:cubicBezTo>
                    <a:pt x="1" y="493"/>
                    <a:pt x="72" y="850"/>
                    <a:pt x="322" y="1017"/>
                  </a:cubicBezTo>
                  <a:cubicBezTo>
                    <a:pt x="911" y="1399"/>
                    <a:pt x="989" y="1512"/>
                    <a:pt x="1077" y="1512"/>
                  </a:cubicBezTo>
                  <a:cubicBezTo>
                    <a:pt x="1090" y="1512"/>
                    <a:pt x="1104" y="1509"/>
                    <a:pt x="1120" y="1505"/>
                  </a:cubicBezTo>
                  <a:cubicBezTo>
                    <a:pt x="1215" y="1493"/>
                    <a:pt x="1239" y="1386"/>
                    <a:pt x="1322" y="1290"/>
                  </a:cubicBezTo>
                  <a:lnTo>
                    <a:pt x="1739" y="1564"/>
                  </a:lnTo>
                  <a:lnTo>
                    <a:pt x="1739" y="5458"/>
                  </a:lnTo>
                  <a:cubicBezTo>
                    <a:pt x="763" y="5970"/>
                    <a:pt x="72" y="7017"/>
                    <a:pt x="72" y="8208"/>
                  </a:cubicBezTo>
                  <a:cubicBezTo>
                    <a:pt x="72" y="9922"/>
                    <a:pt x="1477" y="11315"/>
                    <a:pt x="3180" y="11315"/>
                  </a:cubicBezTo>
                  <a:cubicBezTo>
                    <a:pt x="5049" y="11315"/>
                    <a:pt x="6501" y="9684"/>
                    <a:pt x="6275" y="7815"/>
                  </a:cubicBezTo>
                  <a:lnTo>
                    <a:pt x="9073" y="7815"/>
                  </a:lnTo>
                  <a:lnTo>
                    <a:pt x="9073" y="8506"/>
                  </a:lnTo>
                  <a:cubicBezTo>
                    <a:pt x="8383" y="8589"/>
                    <a:pt x="7823" y="9184"/>
                    <a:pt x="7823" y="9899"/>
                  </a:cubicBezTo>
                  <a:cubicBezTo>
                    <a:pt x="7823" y="10673"/>
                    <a:pt x="8466" y="11315"/>
                    <a:pt x="9240" y="11315"/>
                  </a:cubicBezTo>
                  <a:cubicBezTo>
                    <a:pt x="9966" y="11315"/>
                    <a:pt x="10561" y="10768"/>
                    <a:pt x="10645" y="10065"/>
                  </a:cubicBezTo>
                  <a:lnTo>
                    <a:pt x="11431" y="10065"/>
                  </a:lnTo>
                  <a:cubicBezTo>
                    <a:pt x="11514" y="10065"/>
                    <a:pt x="11597" y="9994"/>
                    <a:pt x="11597" y="9899"/>
                  </a:cubicBezTo>
                  <a:cubicBezTo>
                    <a:pt x="11609" y="9815"/>
                    <a:pt x="11538" y="9720"/>
                    <a:pt x="11431" y="9720"/>
                  </a:cubicBezTo>
                  <a:lnTo>
                    <a:pt x="10645" y="9720"/>
                  </a:lnTo>
                  <a:cubicBezTo>
                    <a:pt x="10561" y="9089"/>
                    <a:pt x="10049" y="8565"/>
                    <a:pt x="9406" y="8494"/>
                  </a:cubicBezTo>
                  <a:lnTo>
                    <a:pt x="9406" y="6922"/>
                  </a:lnTo>
                  <a:cubicBezTo>
                    <a:pt x="9406" y="6839"/>
                    <a:pt x="9335" y="6767"/>
                    <a:pt x="9240" y="6767"/>
                  </a:cubicBezTo>
                  <a:cubicBezTo>
                    <a:pt x="9156" y="6767"/>
                    <a:pt x="9073" y="6839"/>
                    <a:pt x="9073" y="6922"/>
                  </a:cubicBezTo>
                  <a:lnTo>
                    <a:pt x="9073" y="7482"/>
                  </a:lnTo>
                  <a:lnTo>
                    <a:pt x="6216" y="7482"/>
                  </a:lnTo>
                  <a:cubicBezTo>
                    <a:pt x="5875" y="6064"/>
                    <a:pt x="4598" y="5082"/>
                    <a:pt x="3192" y="5082"/>
                  </a:cubicBezTo>
                  <a:cubicBezTo>
                    <a:pt x="2827" y="5082"/>
                    <a:pt x="2453" y="5148"/>
                    <a:pt x="2084" y="5291"/>
                  </a:cubicBezTo>
                  <a:lnTo>
                    <a:pt x="2084" y="4088"/>
                  </a:lnTo>
                  <a:lnTo>
                    <a:pt x="6859" y="4088"/>
                  </a:lnTo>
                  <a:cubicBezTo>
                    <a:pt x="8037" y="4088"/>
                    <a:pt x="9002" y="5005"/>
                    <a:pt x="9073" y="6184"/>
                  </a:cubicBezTo>
                  <a:cubicBezTo>
                    <a:pt x="9073" y="6267"/>
                    <a:pt x="9168" y="6351"/>
                    <a:pt x="9252" y="6351"/>
                  </a:cubicBezTo>
                  <a:cubicBezTo>
                    <a:pt x="9347" y="6351"/>
                    <a:pt x="9418" y="6255"/>
                    <a:pt x="9418" y="6172"/>
                  </a:cubicBezTo>
                  <a:cubicBezTo>
                    <a:pt x="9347" y="4815"/>
                    <a:pt x="8228" y="3755"/>
                    <a:pt x="6870" y="3755"/>
                  </a:cubicBezTo>
                  <a:lnTo>
                    <a:pt x="6870" y="2957"/>
                  </a:lnTo>
                  <a:lnTo>
                    <a:pt x="7490" y="2957"/>
                  </a:lnTo>
                  <a:lnTo>
                    <a:pt x="7490" y="3231"/>
                  </a:lnTo>
                  <a:cubicBezTo>
                    <a:pt x="7490" y="3326"/>
                    <a:pt x="7561" y="3398"/>
                    <a:pt x="7644" y="3398"/>
                  </a:cubicBezTo>
                  <a:lnTo>
                    <a:pt x="9228" y="3398"/>
                  </a:lnTo>
                  <a:cubicBezTo>
                    <a:pt x="9573" y="3398"/>
                    <a:pt x="9835" y="3136"/>
                    <a:pt x="9835" y="2791"/>
                  </a:cubicBezTo>
                  <a:lnTo>
                    <a:pt x="9835" y="2779"/>
                  </a:lnTo>
                  <a:cubicBezTo>
                    <a:pt x="9835" y="2433"/>
                    <a:pt x="9573" y="2160"/>
                    <a:pt x="9228" y="2160"/>
                  </a:cubicBezTo>
                  <a:lnTo>
                    <a:pt x="7644" y="2160"/>
                  </a:lnTo>
                  <a:cubicBezTo>
                    <a:pt x="7561" y="2160"/>
                    <a:pt x="7490" y="2243"/>
                    <a:pt x="7490" y="2326"/>
                  </a:cubicBezTo>
                  <a:lnTo>
                    <a:pt x="7490" y="2612"/>
                  </a:lnTo>
                  <a:lnTo>
                    <a:pt x="2096" y="2612"/>
                  </a:lnTo>
                  <a:lnTo>
                    <a:pt x="2096" y="1481"/>
                  </a:lnTo>
                  <a:cubicBezTo>
                    <a:pt x="2096" y="1421"/>
                    <a:pt x="2072" y="1374"/>
                    <a:pt x="2025" y="1350"/>
                  </a:cubicBezTo>
                  <a:lnTo>
                    <a:pt x="1536" y="1028"/>
                  </a:lnTo>
                  <a:lnTo>
                    <a:pt x="1679" y="814"/>
                  </a:lnTo>
                  <a:cubicBezTo>
                    <a:pt x="1727" y="731"/>
                    <a:pt x="1715" y="636"/>
                    <a:pt x="1632" y="564"/>
                  </a:cubicBezTo>
                  <a:cubicBezTo>
                    <a:pt x="1050" y="153"/>
                    <a:pt x="969" y="96"/>
                    <a:pt x="966" y="96"/>
                  </a:cubicBezTo>
                  <a:lnTo>
                    <a:pt x="966" y="96"/>
                  </a:lnTo>
                  <a:cubicBezTo>
                    <a:pt x="965" y="96"/>
                    <a:pt x="976" y="104"/>
                    <a:pt x="974" y="104"/>
                  </a:cubicBezTo>
                  <a:cubicBezTo>
                    <a:pt x="973" y="104"/>
                    <a:pt x="971" y="103"/>
                    <a:pt x="965" y="100"/>
                  </a:cubicBezTo>
                  <a:cubicBezTo>
                    <a:pt x="871" y="32"/>
                    <a:pt x="761" y="1"/>
                    <a:pt x="65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 name="Google Shape;720;p58"/>
            <p:cNvSpPr/>
            <p:nvPr/>
          </p:nvSpPr>
          <p:spPr>
            <a:xfrm>
              <a:off x="6251362" y="2655721"/>
              <a:ext cx="89927" cy="88621"/>
            </a:xfrm>
            <a:custGeom>
              <a:rect b="b" l="l" r="r" t="t"/>
              <a:pathLst>
                <a:path extrusionOk="0" h="2782" w="2823">
                  <a:moveTo>
                    <a:pt x="1032" y="0"/>
                  </a:moveTo>
                  <a:cubicBezTo>
                    <a:pt x="1014" y="0"/>
                    <a:pt x="996" y="3"/>
                    <a:pt x="977" y="8"/>
                  </a:cubicBezTo>
                  <a:cubicBezTo>
                    <a:pt x="381" y="198"/>
                    <a:pt x="0" y="734"/>
                    <a:pt x="0" y="1365"/>
                  </a:cubicBezTo>
                  <a:cubicBezTo>
                    <a:pt x="0" y="2139"/>
                    <a:pt x="643" y="2782"/>
                    <a:pt x="1417" y="2782"/>
                  </a:cubicBezTo>
                  <a:cubicBezTo>
                    <a:pt x="2191" y="2782"/>
                    <a:pt x="2822" y="2139"/>
                    <a:pt x="2822" y="1365"/>
                  </a:cubicBezTo>
                  <a:cubicBezTo>
                    <a:pt x="2798" y="734"/>
                    <a:pt x="2417" y="198"/>
                    <a:pt x="1822" y="8"/>
                  </a:cubicBezTo>
                  <a:cubicBezTo>
                    <a:pt x="1803" y="3"/>
                    <a:pt x="1784" y="0"/>
                    <a:pt x="1767" y="0"/>
                  </a:cubicBezTo>
                  <a:cubicBezTo>
                    <a:pt x="1695" y="0"/>
                    <a:pt x="1636" y="39"/>
                    <a:pt x="1608" y="115"/>
                  </a:cubicBezTo>
                  <a:cubicBezTo>
                    <a:pt x="1572" y="198"/>
                    <a:pt x="1620" y="293"/>
                    <a:pt x="1715" y="317"/>
                  </a:cubicBezTo>
                  <a:cubicBezTo>
                    <a:pt x="2155" y="472"/>
                    <a:pt x="2465" y="865"/>
                    <a:pt x="2465" y="1341"/>
                  </a:cubicBezTo>
                  <a:cubicBezTo>
                    <a:pt x="2465" y="1936"/>
                    <a:pt x="1977" y="2413"/>
                    <a:pt x="1393" y="2413"/>
                  </a:cubicBezTo>
                  <a:cubicBezTo>
                    <a:pt x="822" y="2413"/>
                    <a:pt x="322" y="1925"/>
                    <a:pt x="322" y="1341"/>
                  </a:cubicBezTo>
                  <a:cubicBezTo>
                    <a:pt x="322" y="865"/>
                    <a:pt x="620" y="448"/>
                    <a:pt x="1084" y="317"/>
                  </a:cubicBezTo>
                  <a:cubicBezTo>
                    <a:pt x="1179" y="293"/>
                    <a:pt x="1215" y="198"/>
                    <a:pt x="1191" y="115"/>
                  </a:cubicBezTo>
                  <a:cubicBezTo>
                    <a:pt x="1162" y="39"/>
                    <a:pt x="1103" y="0"/>
                    <a:pt x="1032"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1" name="Google Shape;721;p58"/>
          <p:cNvGrpSpPr/>
          <p:nvPr/>
        </p:nvGrpSpPr>
        <p:grpSpPr>
          <a:xfrm>
            <a:off x="368062" y="1608375"/>
            <a:ext cx="368690" cy="245793"/>
            <a:chOff x="6656812" y="2029388"/>
            <a:chExt cx="368690" cy="245793"/>
          </a:xfrm>
        </p:grpSpPr>
        <p:sp>
          <p:nvSpPr>
            <p:cNvPr id="722" name="Google Shape;722;p58"/>
            <p:cNvSpPr/>
            <p:nvPr/>
          </p:nvSpPr>
          <p:spPr>
            <a:xfrm>
              <a:off x="6915475" y="2164007"/>
              <a:ext cx="73967" cy="73999"/>
            </a:xfrm>
            <a:custGeom>
              <a:rect b="b" l="l" r="r" t="t"/>
              <a:pathLst>
                <a:path extrusionOk="0" h="2323" w="2322">
                  <a:moveTo>
                    <a:pt x="1167" y="323"/>
                  </a:moveTo>
                  <a:cubicBezTo>
                    <a:pt x="1631" y="323"/>
                    <a:pt x="2000" y="692"/>
                    <a:pt x="2000" y="1156"/>
                  </a:cubicBezTo>
                  <a:cubicBezTo>
                    <a:pt x="2000" y="1621"/>
                    <a:pt x="1631" y="1990"/>
                    <a:pt x="1167" y="1990"/>
                  </a:cubicBezTo>
                  <a:cubicBezTo>
                    <a:pt x="703" y="1990"/>
                    <a:pt x="334" y="1621"/>
                    <a:pt x="334" y="1156"/>
                  </a:cubicBezTo>
                  <a:cubicBezTo>
                    <a:pt x="334" y="692"/>
                    <a:pt x="703" y="323"/>
                    <a:pt x="1167" y="323"/>
                  </a:cubicBezTo>
                  <a:close/>
                  <a:moveTo>
                    <a:pt x="1126" y="0"/>
                  </a:moveTo>
                  <a:cubicBezTo>
                    <a:pt x="502" y="0"/>
                    <a:pt x="0" y="527"/>
                    <a:pt x="0" y="1156"/>
                  </a:cubicBezTo>
                  <a:cubicBezTo>
                    <a:pt x="0" y="1799"/>
                    <a:pt x="524" y="2323"/>
                    <a:pt x="1167" y="2323"/>
                  </a:cubicBezTo>
                  <a:cubicBezTo>
                    <a:pt x="1810" y="2323"/>
                    <a:pt x="2322" y="1799"/>
                    <a:pt x="2322" y="1156"/>
                  </a:cubicBezTo>
                  <a:cubicBezTo>
                    <a:pt x="2322" y="513"/>
                    <a:pt x="1810" y="1"/>
                    <a:pt x="1167" y="1"/>
                  </a:cubicBezTo>
                  <a:cubicBezTo>
                    <a:pt x="1153" y="1"/>
                    <a:pt x="1139" y="0"/>
                    <a:pt x="112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 name="Google Shape;723;p58"/>
            <p:cNvSpPr/>
            <p:nvPr/>
          </p:nvSpPr>
          <p:spPr>
            <a:xfrm>
              <a:off x="6901427" y="2057070"/>
              <a:ext cx="51605" cy="31154"/>
            </a:xfrm>
            <a:custGeom>
              <a:rect b="b" l="l" r="r" t="t"/>
              <a:pathLst>
                <a:path extrusionOk="0" h="978" w="1620">
                  <a:moveTo>
                    <a:pt x="1179" y="346"/>
                  </a:moveTo>
                  <a:cubicBezTo>
                    <a:pt x="1239" y="346"/>
                    <a:pt x="1275" y="394"/>
                    <a:pt x="1275" y="453"/>
                  </a:cubicBezTo>
                  <a:lnTo>
                    <a:pt x="1275" y="525"/>
                  </a:lnTo>
                  <a:cubicBezTo>
                    <a:pt x="1275" y="584"/>
                    <a:pt x="1239" y="632"/>
                    <a:pt x="1179" y="632"/>
                  </a:cubicBezTo>
                  <a:lnTo>
                    <a:pt x="441" y="632"/>
                  </a:lnTo>
                  <a:cubicBezTo>
                    <a:pt x="382" y="632"/>
                    <a:pt x="334" y="584"/>
                    <a:pt x="334" y="525"/>
                  </a:cubicBezTo>
                  <a:lnTo>
                    <a:pt x="334" y="453"/>
                  </a:lnTo>
                  <a:cubicBezTo>
                    <a:pt x="334" y="394"/>
                    <a:pt x="382" y="346"/>
                    <a:pt x="441" y="346"/>
                  </a:cubicBezTo>
                  <a:close/>
                  <a:moveTo>
                    <a:pt x="441" y="1"/>
                  </a:moveTo>
                  <a:cubicBezTo>
                    <a:pt x="203" y="1"/>
                    <a:pt x="1" y="203"/>
                    <a:pt x="1" y="453"/>
                  </a:cubicBezTo>
                  <a:lnTo>
                    <a:pt x="1" y="525"/>
                  </a:lnTo>
                  <a:cubicBezTo>
                    <a:pt x="1" y="763"/>
                    <a:pt x="191" y="977"/>
                    <a:pt x="441" y="977"/>
                  </a:cubicBezTo>
                  <a:lnTo>
                    <a:pt x="1179" y="977"/>
                  </a:lnTo>
                  <a:cubicBezTo>
                    <a:pt x="1418" y="977"/>
                    <a:pt x="1620" y="775"/>
                    <a:pt x="1620" y="525"/>
                  </a:cubicBezTo>
                  <a:lnTo>
                    <a:pt x="1620" y="453"/>
                  </a:lnTo>
                  <a:cubicBezTo>
                    <a:pt x="1620" y="215"/>
                    <a:pt x="1429" y="1"/>
                    <a:pt x="117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p58"/>
            <p:cNvSpPr/>
            <p:nvPr/>
          </p:nvSpPr>
          <p:spPr>
            <a:xfrm>
              <a:off x="6901809" y="2091983"/>
              <a:ext cx="51605" cy="30358"/>
            </a:xfrm>
            <a:custGeom>
              <a:rect b="b" l="l" r="r" t="t"/>
              <a:pathLst>
                <a:path extrusionOk="0" h="953" w="1620">
                  <a:moveTo>
                    <a:pt x="1179" y="333"/>
                  </a:moveTo>
                  <a:cubicBezTo>
                    <a:pt x="1239" y="333"/>
                    <a:pt x="1286" y="381"/>
                    <a:pt x="1286" y="441"/>
                  </a:cubicBezTo>
                  <a:lnTo>
                    <a:pt x="1286" y="512"/>
                  </a:lnTo>
                  <a:cubicBezTo>
                    <a:pt x="1286" y="572"/>
                    <a:pt x="1239" y="619"/>
                    <a:pt x="1179" y="619"/>
                  </a:cubicBezTo>
                  <a:lnTo>
                    <a:pt x="453" y="619"/>
                  </a:lnTo>
                  <a:cubicBezTo>
                    <a:pt x="394" y="619"/>
                    <a:pt x="346" y="572"/>
                    <a:pt x="346" y="512"/>
                  </a:cubicBezTo>
                  <a:lnTo>
                    <a:pt x="346" y="441"/>
                  </a:lnTo>
                  <a:cubicBezTo>
                    <a:pt x="346" y="381"/>
                    <a:pt x="394" y="333"/>
                    <a:pt x="453" y="333"/>
                  </a:cubicBezTo>
                  <a:close/>
                  <a:moveTo>
                    <a:pt x="453" y="0"/>
                  </a:moveTo>
                  <a:cubicBezTo>
                    <a:pt x="215" y="0"/>
                    <a:pt x="1" y="191"/>
                    <a:pt x="1" y="441"/>
                  </a:cubicBezTo>
                  <a:lnTo>
                    <a:pt x="1" y="500"/>
                  </a:lnTo>
                  <a:cubicBezTo>
                    <a:pt x="1" y="738"/>
                    <a:pt x="191" y="953"/>
                    <a:pt x="453" y="953"/>
                  </a:cubicBezTo>
                  <a:lnTo>
                    <a:pt x="1179" y="953"/>
                  </a:lnTo>
                  <a:cubicBezTo>
                    <a:pt x="1417" y="953"/>
                    <a:pt x="1620" y="750"/>
                    <a:pt x="1620" y="500"/>
                  </a:cubicBezTo>
                  <a:lnTo>
                    <a:pt x="1620" y="441"/>
                  </a:lnTo>
                  <a:cubicBezTo>
                    <a:pt x="1620" y="202"/>
                    <a:pt x="1429" y="0"/>
                    <a:pt x="1179"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p58"/>
            <p:cNvSpPr/>
            <p:nvPr/>
          </p:nvSpPr>
          <p:spPr>
            <a:xfrm>
              <a:off x="6901809" y="2126099"/>
              <a:ext cx="51605" cy="30772"/>
            </a:xfrm>
            <a:custGeom>
              <a:rect b="b" l="l" r="r" t="t"/>
              <a:pathLst>
                <a:path extrusionOk="0" h="966" w="1620">
                  <a:moveTo>
                    <a:pt x="1179" y="358"/>
                  </a:moveTo>
                  <a:cubicBezTo>
                    <a:pt x="1239" y="358"/>
                    <a:pt x="1286" y="394"/>
                    <a:pt x="1286" y="453"/>
                  </a:cubicBezTo>
                  <a:lnTo>
                    <a:pt x="1286" y="536"/>
                  </a:lnTo>
                  <a:cubicBezTo>
                    <a:pt x="1286" y="596"/>
                    <a:pt x="1239" y="632"/>
                    <a:pt x="1179" y="632"/>
                  </a:cubicBezTo>
                  <a:lnTo>
                    <a:pt x="453" y="632"/>
                  </a:lnTo>
                  <a:cubicBezTo>
                    <a:pt x="394" y="632"/>
                    <a:pt x="346" y="596"/>
                    <a:pt x="346" y="536"/>
                  </a:cubicBezTo>
                  <a:lnTo>
                    <a:pt x="346" y="453"/>
                  </a:lnTo>
                  <a:cubicBezTo>
                    <a:pt x="346" y="394"/>
                    <a:pt x="394" y="358"/>
                    <a:pt x="453" y="358"/>
                  </a:cubicBezTo>
                  <a:close/>
                  <a:moveTo>
                    <a:pt x="453" y="1"/>
                  </a:moveTo>
                  <a:cubicBezTo>
                    <a:pt x="215" y="1"/>
                    <a:pt x="1" y="191"/>
                    <a:pt x="1" y="441"/>
                  </a:cubicBezTo>
                  <a:lnTo>
                    <a:pt x="1" y="513"/>
                  </a:lnTo>
                  <a:cubicBezTo>
                    <a:pt x="1" y="751"/>
                    <a:pt x="191" y="965"/>
                    <a:pt x="453" y="965"/>
                  </a:cubicBezTo>
                  <a:lnTo>
                    <a:pt x="1179" y="965"/>
                  </a:lnTo>
                  <a:cubicBezTo>
                    <a:pt x="1417" y="965"/>
                    <a:pt x="1620" y="775"/>
                    <a:pt x="1620" y="513"/>
                  </a:cubicBezTo>
                  <a:lnTo>
                    <a:pt x="1620" y="441"/>
                  </a:lnTo>
                  <a:cubicBezTo>
                    <a:pt x="1620" y="203"/>
                    <a:pt x="1429" y="1"/>
                    <a:pt x="117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 name="Google Shape;726;p58"/>
            <p:cNvSpPr/>
            <p:nvPr/>
          </p:nvSpPr>
          <p:spPr>
            <a:xfrm>
              <a:off x="6959849" y="2057452"/>
              <a:ext cx="43641" cy="99419"/>
            </a:xfrm>
            <a:custGeom>
              <a:rect b="b" l="l" r="r" t="t"/>
              <a:pathLst>
                <a:path extrusionOk="0" h="3121" w="1370">
                  <a:moveTo>
                    <a:pt x="965" y="334"/>
                  </a:moveTo>
                  <a:cubicBezTo>
                    <a:pt x="1000" y="334"/>
                    <a:pt x="1048" y="382"/>
                    <a:pt x="1048" y="429"/>
                  </a:cubicBezTo>
                  <a:lnTo>
                    <a:pt x="1048" y="2703"/>
                  </a:lnTo>
                  <a:cubicBezTo>
                    <a:pt x="1048" y="2751"/>
                    <a:pt x="1000" y="2787"/>
                    <a:pt x="965" y="2787"/>
                  </a:cubicBezTo>
                  <a:lnTo>
                    <a:pt x="429" y="2787"/>
                  </a:lnTo>
                  <a:cubicBezTo>
                    <a:pt x="369" y="2775"/>
                    <a:pt x="334" y="2751"/>
                    <a:pt x="334" y="2703"/>
                  </a:cubicBezTo>
                  <a:lnTo>
                    <a:pt x="334" y="429"/>
                  </a:lnTo>
                  <a:cubicBezTo>
                    <a:pt x="334" y="382"/>
                    <a:pt x="381" y="334"/>
                    <a:pt x="429" y="334"/>
                  </a:cubicBezTo>
                  <a:close/>
                  <a:moveTo>
                    <a:pt x="417" y="1"/>
                  </a:moveTo>
                  <a:cubicBezTo>
                    <a:pt x="179" y="1"/>
                    <a:pt x="0" y="203"/>
                    <a:pt x="0" y="429"/>
                  </a:cubicBezTo>
                  <a:lnTo>
                    <a:pt x="0" y="2703"/>
                  </a:lnTo>
                  <a:cubicBezTo>
                    <a:pt x="0" y="2941"/>
                    <a:pt x="191" y="3120"/>
                    <a:pt x="417" y="3120"/>
                  </a:cubicBezTo>
                  <a:lnTo>
                    <a:pt x="953" y="3120"/>
                  </a:lnTo>
                  <a:cubicBezTo>
                    <a:pt x="1191" y="3120"/>
                    <a:pt x="1369" y="2930"/>
                    <a:pt x="1369" y="2703"/>
                  </a:cubicBezTo>
                  <a:lnTo>
                    <a:pt x="1369" y="429"/>
                  </a:lnTo>
                  <a:cubicBezTo>
                    <a:pt x="1369" y="179"/>
                    <a:pt x="1167" y="1"/>
                    <a:pt x="953"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58"/>
            <p:cNvSpPr/>
            <p:nvPr/>
          </p:nvSpPr>
          <p:spPr>
            <a:xfrm>
              <a:off x="6835805" y="2075291"/>
              <a:ext cx="29243" cy="10257"/>
            </a:xfrm>
            <a:custGeom>
              <a:rect b="b" l="l" r="r" t="t"/>
              <a:pathLst>
                <a:path extrusionOk="0" h="322" w="918">
                  <a:moveTo>
                    <a:pt x="168" y="0"/>
                  </a:moveTo>
                  <a:cubicBezTo>
                    <a:pt x="84" y="0"/>
                    <a:pt x="1" y="72"/>
                    <a:pt x="1" y="167"/>
                  </a:cubicBezTo>
                  <a:cubicBezTo>
                    <a:pt x="1" y="250"/>
                    <a:pt x="84" y="322"/>
                    <a:pt x="168" y="322"/>
                  </a:cubicBezTo>
                  <a:lnTo>
                    <a:pt x="751" y="322"/>
                  </a:lnTo>
                  <a:cubicBezTo>
                    <a:pt x="834" y="322"/>
                    <a:pt x="918" y="250"/>
                    <a:pt x="918" y="167"/>
                  </a:cubicBezTo>
                  <a:cubicBezTo>
                    <a:pt x="918" y="72"/>
                    <a:pt x="834" y="0"/>
                    <a:pt x="75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58"/>
            <p:cNvSpPr/>
            <p:nvPr/>
          </p:nvSpPr>
          <p:spPr>
            <a:xfrm>
              <a:off x="6700422" y="2074908"/>
              <a:ext cx="11022" cy="10257"/>
            </a:xfrm>
            <a:custGeom>
              <a:rect b="b" l="l" r="r" t="t"/>
              <a:pathLst>
                <a:path extrusionOk="0" h="322" w="346">
                  <a:moveTo>
                    <a:pt x="167" y="0"/>
                  </a:moveTo>
                  <a:cubicBezTo>
                    <a:pt x="72" y="0"/>
                    <a:pt x="0" y="72"/>
                    <a:pt x="0" y="155"/>
                  </a:cubicBezTo>
                  <a:cubicBezTo>
                    <a:pt x="0" y="250"/>
                    <a:pt x="72" y="322"/>
                    <a:pt x="167" y="322"/>
                  </a:cubicBezTo>
                  <a:lnTo>
                    <a:pt x="179" y="322"/>
                  </a:lnTo>
                  <a:cubicBezTo>
                    <a:pt x="262" y="322"/>
                    <a:pt x="346" y="250"/>
                    <a:pt x="346" y="155"/>
                  </a:cubicBezTo>
                  <a:cubicBezTo>
                    <a:pt x="346" y="72"/>
                    <a:pt x="286" y="0"/>
                    <a:pt x="179"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 name="Google Shape;729;p58"/>
            <p:cNvSpPr/>
            <p:nvPr/>
          </p:nvSpPr>
          <p:spPr>
            <a:xfrm>
              <a:off x="6706092" y="2098417"/>
              <a:ext cx="151375" cy="89162"/>
            </a:xfrm>
            <a:custGeom>
              <a:rect b="b" l="l" r="r" t="t"/>
              <a:pathLst>
                <a:path extrusionOk="0" h="2799" w="4752">
                  <a:moveTo>
                    <a:pt x="2119" y="0"/>
                  </a:moveTo>
                  <a:cubicBezTo>
                    <a:pt x="2047" y="0"/>
                    <a:pt x="1977" y="45"/>
                    <a:pt x="1966" y="131"/>
                  </a:cubicBezTo>
                  <a:lnTo>
                    <a:pt x="1573" y="1977"/>
                  </a:lnTo>
                  <a:lnTo>
                    <a:pt x="1239" y="941"/>
                  </a:lnTo>
                  <a:cubicBezTo>
                    <a:pt x="1214" y="859"/>
                    <a:pt x="1142" y="817"/>
                    <a:pt x="1071" y="817"/>
                  </a:cubicBezTo>
                  <a:cubicBezTo>
                    <a:pt x="1008" y="817"/>
                    <a:pt x="946" y="850"/>
                    <a:pt x="918" y="917"/>
                  </a:cubicBezTo>
                  <a:lnTo>
                    <a:pt x="501" y="1846"/>
                  </a:lnTo>
                  <a:lnTo>
                    <a:pt x="168" y="1846"/>
                  </a:lnTo>
                  <a:cubicBezTo>
                    <a:pt x="72" y="1846"/>
                    <a:pt x="1" y="1917"/>
                    <a:pt x="1" y="2013"/>
                  </a:cubicBezTo>
                  <a:cubicBezTo>
                    <a:pt x="1" y="2096"/>
                    <a:pt x="72" y="2167"/>
                    <a:pt x="168" y="2167"/>
                  </a:cubicBezTo>
                  <a:lnTo>
                    <a:pt x="608" y="2167"/>
                  </a:lnTo>
                  <a:cubicBezTo>
                    <a:pt x="680" y="2167"/>
                    <a:pt x="739" y="2132"/>
                    <a:pt x="763" y="2072"/>
                  </a:cubicBezTo>
                  <a:lnTo>
                    <a:pt x="1037" y="1441"/>
                  </a:lnTo>
                  <a:lnTo>
                    <a:pt x="1442" y="2679"/>
                  </a:lnTo>
                  <a:cubicBezTo>
                    <a:pt x="1470" y="2760"/>
                    <a:pt x="1541" y="2799"/>
                    <a:pt x="1610" y="2799"/>
                  </a:cubicBezTo>
                  <a:cubicBezTo>
                    <a:pt x="1684" y="2799"/>
                    <a:pt x="1757" y="2754"/>
                    <a:pt x="1775" y="2667"/>
                  </a:cubicBezTo>
                  <a:lnTo>
                    <a:pt x="2096" y="1084"/>
                  </a:lnTo>
                  <a:lnTo>
                    <a:pt x="2227" y="1917"/>
                  </a:lnTo>
                  <a:cubicBezTo>
                    <a:pt x="2251" y="2013"/>
                    <a:pt x="2323" y="2072"/>
                    <a:pt x="2394" y="2072"/>
                  </a:cubicBezTo>
                  <a:lnTo>
                    <a:pt x="3049" y="2072"/>
                  </a:lnTo>
                  <a:cubicBezTo>
                    <a:pt x="3144" y="2072"/>
                    <a:pt x="3204" y="2013"/>
                    <a:pt x="3216" y="1941"/>
                  </a:cubicBezTo>
                  <a:lnTo>
                    <a:pt x="3287" y="1501"/>
                  </a:lnTo>
                  <a:lnTo>
                    <a:pt x="3501" y="2453"/>
                  </a:lnTo>
                  <a:cubicBezTo>
                    <a:pt x="3514" y="2543"/>
                    <a:pt x="3586" y="2588"/>
                    <a:pt x="3660" y="2588"/>
                  </a:cubicBezTo>
                  <a:cubicBezTo>
                    <a:pt x="3724" y="2588"/>
                    <a:pt x="3790" y="2555"/>
                    <a:pt x="3823" y="2489"/>
                  </a:cubicBezTo>
                  <a:lnTo>
                    <a:pt x="4037" y="2036"/>
                  </a:lnTo>
                  <a:lnTo>
                    <a:pt x="4585" y="2036"/>
                  </a:lnTo>
                  <a:cubicBezTo>
                    <a:pt x="4668" y="2036"/>
                    <a:pt x="4752" y="1965"/>
                    <a:pt x="4752" y="1870"/>
                  </a:cubicBezTo>
                  <a:cubicBezTo>
                    <a:pt x="4752" y="1786"/>
                    <a:pt x="4668" y="1715"/>
                    <a:pt x="4585" y="1715"/>
                  </a:cubicBezTo>
                  <a:lnTo>
                    <a:pt x="3918" y="1715"/>
                  </a:lnTo>
                  <a:cubicBezTo>
                    <a:pt x="3775" y="1715"/>
                    <a:pt x="3763" y="1858"/>
                    <a:pt x="3740" y="1905"/>
                  </a:cubicBezTo>
                  <a:lnTo>
                    <a:pt x="3454" y="632"/>
                  </a:lnTo>
                  <a:cubicBezTo>
                    <a:pt x="3430" y="542"/>
                    <a:pt x="3356" y="498"/>
                    <a:pt x="3283" y="498"/>
                  </a:cubicBezTo>
                  <a:cubicBezTo>
                    <a:pt x="3210" y="498"/>
                    <a:pt x="3138" y="542"/>
                    <a:pt x="3120" y="632"/>
                  </a:cubicBezTo>
                  <a:lnTo>
                    <a:pt x="2918" y="1739"/>
                  </a:lnTo>
                  <a:lnTo>
                    <a:pt x="2549" y="1739"/>
                  </a:lnTo>
                  <a:lnTo>
                    <a:pt x="2287" y="155"/>
                  </a:lnTo>
                  <a:cubicBezTo>
                    <a:pt x="2275" y="51"/>
                    <a:pt x="2196" y="0"/>
                    <a:pt x="2119"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58"/>
            <p:cNvSpPr/>
            <p:nvPr/>
          </p:nvSpPr>
          <p:spPr>
            <a:xfrm>
              <a:off x="6656812" y="2029388"/>
              <a:ext cx="368690" cy="245793"/>
            </a:xfrm>
            <a:custGeom>
              <a:rect b="b" l="l" r="r" t="t"/>
              <a:pathLst>
                <a:path extrusionOk="0" h="7716" w="11574">
                  <a:moveTo>
                    <a:pt x="3286" y="7180"/>
                  </a:moveTo>
                  <a:lnTo>
                    <a:pt x="3286" y="7394"/>
                  </a:lnTo>
                  <a:lnTo>
                    <a:pt x="1596" y="7394"/>
                  </a:lnTo>
                  <a:lnTo>
                    <a:pt x="1596" y="7180"/>
                  </a:lnTo>
                  <a:close/>
                  <a:moveTo>
                    <a:pt x="9966" y="7180"/>
                  </a:moveTo>
                  <a:lnTo>
                    <a:pt x="9966" y="7394"/>
                  </a:lnTo>
                  <a:lnTo>
                    <a:pt x="8275" y="7394"/>
                  </a:lnTo>
                  <a:lnTo>
                    <a:pt x="8275" y="7180"/>
                  </a:lnTo>
                  <a:close/>
                  <a:moveTo>
                    <a:pt x="548" y="1"/>
                  </a:moveTo>
                  <a:cubicBezTo>
                    <a:pt x="250" y="1"/>
                    <a:pt x="0" y="251"/>
                    <a:pt x="0" y="548"/>
                  </a:cubicBezTo>
                  <a:lnTo>
                    <a:pt x="0" y="6632"/>
                  </a:lnTo>
                  <a:cubicBezTo>
                    <a:pt x="0" y="6930"/>
                    <a:pt x="250" y="7180"/>
                    <a:pt x="548" y="7180"/>
                  </a:cubicBezTo>
                  <a:lnTo>
                    <a:pt x="1250" y="7180"/>
                  </a:lnTo>
                  <a:lnTo>
                    <a:pt x="1250" y="7561"/>
                  </a:lnTo>
                  <a:cubicBezTo>
                    <a:pt x="1250" y="7644"/>
                    <a:pt x="1322" y="7716"/>
                    <a:pt x="1417" y="7716"/>
                  </a:cubicBezTo>
                  <a:lnTo>
                    <a:pt x="3453" y="7716"/>
                  </a:lnTo>
                  <a:cubicBezTo>
                    <a:pt x="3536" y="7716"/>
                    <a:pt x="3608" y="7644"/>
                    <a:pt x="3608" y="7561"/>
                  </a:cubicBezTo>
                  <a:lnTo>
                    <a:pt x="3608" y="7180"/>
                  </a:lnTo>
                  <a:lnTo>
                    <a:pt x="7930" y="7180"/>
                  </a:lnTo>
                  <a:lnTo>
                    <a:pt x="7930" y="7561"/>
                  </a:lnTo>
                  <a:cubicBezTo>
                    <a:pt x="7930" y="7644"/>
                    <a:pt x="8001" y="7716"/>
                    <a:pt x="8096" y="7716"/>
                  </a:cubicBezTo>
                  <a:lnTo>
                    <a:pt x="10132" y="7716"/>
                  </a:lnTo>
                  <a:cubicBezTo>
                    <a:pt x="10216" y="7716"/>
                    <a:pt x="10299" y="7644"/>
                    <a:pt x="10299" y="7561"/>
                  </a:cubicBezTo>
                  <a:lnTo>
                    <a:pt x="10299" y="7180"/>
                  </a:lnTo>
                  <a:lnTo>
                    <a:pt x="10990" y="7180"/>
                  </a:lnTo>
                  <a:cubicBezTo>
                    <a:pt x="11287" y="7180"/>
                    <a:pt x="11549" y="6930"/>
                    <a:pt x="11549" y="6632"/>
                  </a:cubicBezTo>
                  <a:lnTo>
                    <a:pt x="11549" y="548"/>
                  </a:lnTo>
                  <a:cubicBezTo>
                    <a:pt x="11573" y="251"/>
                    <a:pt x="11323" y="1"/>
                    <a:pt x="11025" y="1"/>
                  </a:cubicBezTo>
                  <a:lnTo>
                    <a:pt x="7620" y="1"/>
                  </a:lnTo>
                  <a:cubicBezTo>
                    <a:pt x="7525" y="1"/>
                    <a:pt x="7453" y="72"/>
                    <a:pt x="7453" y="155"/>
                  </a:cubicBezTo>
                  <a:cubicBezTo>
                    <a:pt x="7453" y="251"/>
                    <a:pt x="7525" y="322"/>
                    <a:pt x="7620" y="322"/>
                  </a:cubicBezTo>
                  <a:lnTo>
                    <a:pt x="11025" y="322"/>
                  </a:lnTo>
                  <a:cubicBezTo>
                    <a:pt x="11144" y="322"/>
                    <a:pt x="11240" y="417"/>
                    <a:pt x="11240" y="536"/>
                  </a:cubicBezTo>
                  <a:lnTo>
                    <a:pt x="11240" y="6620"/>
                  </a:lnTo>
                  <a:cubicBezTo>
                    <a:pt x="11240" y="6739"/>
                    <a:pt x="11144" y="6823"/>
                    <a:pt x="11025" y="6823"/>
                  </a:cubicBezTo>
                  <a:lnTo>
                    <a:pt x="548" y="6823"/>
                  </a:lnTo>
                  <a:cubicBezTo>
                    <a:pt x="429" y="6823"/>
                    <a:pt x="334" y="6739"/>
                    <a:pt x="334" y="6620"/>
                  </a:cubicBezTo>
                  <a:lnTo>
                    <a:pt x="334" y="536"/>
                  </a:lnTo>
                  <a:cubicBezTo>
                    <a:pt x="334" y="417"/>
                    <a:pt x="429" y="322"/>
                    <a:pt x="548" y="322"/>
                  </a:cubicBezTo>
                  <a:lnTo>
                    <a:pt x="6870" y="322"/>
                  </a:lnTo>
                  <a:cubicBezTo>
                    <a:pt x="6965" y="322"/>
                    <a:pt x="7037" y="251"/>
                    <a:pt x="7037" y="155"/>
                  </a:cubicBezTo>
                  <a:cubicBezTo>
                    <a:pt x="7037" y="72"/>
                    <a:pt x="6965" y="1"/>
                    <a:pt x="6870"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58"/>
            <p:cNvSpPr/>
            <p:nvPr/>
          </p:nvSpPr>
          <p:spPr>
            <a:xfrm>
              <a:off x="6681818" y="2057070"/>
              <a:ext cx="199540" cy="172622"/>
            </a:xfrm>
            <a:custGeom>
              <a:rect b="b" l="l" r="r" t="t"/>
              <a:pathLst>
                <a:path extrusionOk="0" h="5419" w="6264">
                  <a:moveTo>
                    <a:pt x="168" y="1"/>
                  </a:moveTo>
                  <a:cubicBezTo>
                    <a:pt x="72" y="1"/>
                    <a:pt x="1" y="84"/>
                    <a:pt x="1" y="167"/>
                  </a:cubicBezTo>
                  <a:lnTo>
                    <a:pt x="1" y="1691"/>
                  </a:lnTo>
                  <a:cubicBezTo>
                    <a:pt x="1" y="1775"/>
                    <a:pt x="72" y="1846"/>
                    <a:pt x="168" y="1846"/>
                  </a:cubicBezTo>
                  <a:cubicBezTo>
                    <a:pt x="251" y="1846"/>
                    <a:pt x="334" y="1775"/>
                    <a:pt x="334" y="1691"/>
                  </a:cubicBezTo>
                  <a:lnTo>
                    <a:pt x="334" y="346"/>
                  </a:lnTo>
                  <a:lnTo>
                    <a:pt x="5942" y="346"/>
                  </a:lnTo>
                  <a:lnTo>
                    <a:pt x="5942" y="5097"/>
                  </a:lnTo>
                  <a:lnTo>
                    <a:pt x="334" y="5097"/>
                  </a:lnTo>
                  <a:lnTo>
                    <a:pt x="334" y="2465"/>
                  </a:lnTo>
                  <a:cubicBezTo>
                    <a:pt x="334" y="2370"/>
                    <a:pt x="251" y="2299"/>
                    <a:pt x="168" y="2299"/>
                  </a:cubicBezTo>
                  <a:cubicBezTo>
                    <a:pt x="72" y="2299"/>
                    <a:pt x="1" y="2370"/>
                    <a:pt x="1" y="2465"/>
                  </a:cubicBezTo>
                  <a:lnTo>
                    <a:pt x="1" y="5263"/>
                  </a:lnTo>
                  <a:cubicBezTo>
                    <a:pt x="1" y="5347"/>
                    <a:pt x="72" y="5418"/>
                    <a:pt x="168" y="5418"/>
                  </a:cubicBezTo>
                  <a:lnTo>
                    <a:pt x="6109" y="5418"/>
                  </a:lnTo>
                  <a:cubicBezTo>
                    <a:pt x="6192" y="5418"/>
                    <a:pt x="6264" y="5347"/>
                    <a:pt x="6264" y="5263"/>
                  </a:cubicBezTo>
                  <a:lnTo>
                    <a:pt x="6264" y="167"/>
                  </a:lnTo>
                  <a:cubicBezTo>
                    <a:pt x="6264" y="84"/>
                    <a:pt x="6192" y="1"/>
                    <a:pt x="610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descr="Warning Signs of a Heart Attack | American Heart Association" id="732" name="Google Shape;732;p58"/>
          <p:cNvPicPr preferRelativeResize="0"/>
          <p:nvPr/>
        </p:nvPicPr>
        <p:blipFill>
          <a:blip r:embed="rId3">
            <a:alphaModFix/>
          </a:blip>
          <a:stretch>
            <a:fillRect/>
          </a:stretch>
        </p:blipFill>
        <p:spPr>
          <a:xfrm>
            <a:off x="4897250" y="1149000"/>
            <a:ext cx="2867675" cy="39403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sp>
        <p:nvSpPr>
          <p:cNvPr id="737" name="Google Shape;737;p59"/>
          <p:cNvSpPr txBox="1"/>
          <p:nvPr>
            <p:ph idx="2" type="body"/>
          </p:nvPr>
        </p:nvSpPr>
        <p:spPr>
          <a:xfrm>
            <a:off x="338600" y="2089425"/>
            <a:ext cx="3678300" cy="219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Angioplasty: artery is reopened by inflating it with a balloon </a:t>
            </a:r>
            <a:endParaRPr/>
          </a:p>
        </p:txBody>
      </p:sp>
      <p:sp>
        <p:nvSpPr>
          <p:cNvPr id="738" name="Google Shape;738;p5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Treatments for Heart Attacks</a:t>
            </a:r>
            <a:endParaRPr/>
          </a:p>
        </p:txBody>
      </p:sp>
      <p:pic>
        <p:nvPicPr>
          <p:cNvPr descr="What Is Angioplasty? | Everyday Health" id="739" name="Google Shape;739;p59"/>
          <p:cNvPicPr preferRelativeResize="0"/>
          <p:nvPr/>
        </p:nvPicPr>
        <p:blipFill>
          <a:blip r:embed="rId3">
            <a:alphaModFix/>
          </a:blip>
          <a:stretch>
            <a:fillRect/>
          </a:stretch>
        </p:blipFill>
        <p:spPr>
          <a:xfrm>
            <a:off x="3640249" y="1720775"/>
            <a:ext cx="4555476" cy="25634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3" name="Shape 743"/>
        <p:cNvGrpSpPr/>
        <p:nvPr/>
      </p:nvGrpSpPr>
      <p:grpSpPr>
        <a:xfrm>
          <a:off x="0" y="0"/>
          <a:ext cx="0" cy="0"/>
          <a:chOff x="0" y="0"/>
          <a:chExt cx="0" cy="0"/>
        </a:xfrm>
      </p:grpSpPr>
      <p:sp>
        <p:nvSpPr>
          <p:cNvPr id="744" name="Google Shape;744;p60"/>
          <p:cNvSpPr txBox="1"/>
          <p:nvPr>
            <p:ph idx="2" type="body"/>
          </p:nvPr>
        </p:nvSpPr>
        <p:spPr>
          <a:xfrm>
            <a:off x="4688700" y="1998225"/>
            <a:ext cx="3883800" cy="219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Coronary Artery Surgery</a:t>
            </a:r>
            <a:r>
              <a:rPr lang="en">
                <a:latin typeface="Arial"/>
                <a:ea typeface="Arial"/>
                <a:cs typeface="Arial"/>
                <a:sym typeface="Arial"/>
              </a:rPr>
              <a:t>: a piece of vein or artery from another part of the body is used to reroute blood flow around the blockage so oxygenated blood can reach the heart</a:t>
            </a:r>
            <a:endParaRPr>
              <a:latin typeface="Arial"/>
              <a:ea typeface="Arial"/>
              <a:cs typeface="Arial"/>
              <a:sym typeface="Arial"/>
            </a:endParaRPr>
          </a:p>
        </p:txBody>
      </p:sp>
      <p:sp>
        <p:nvSpPr>
          <p:cNvPr id="745" name="Google Shape;745;p6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Treatments for Heart Attacks</a:t>
            </a:r>
            <a:endParaRPr/>
          </a:p>
        </p:txBody>
      </p:sp>
      <p:pic>
        <p:nvPicPr>
          <p:cNvPr descr="CABG | Coronary Artery Bypass Surgery | Valley Health System" id="746" name="Google Shape;746;p60"/>
          <p:cNvPicPr preferRelativeResize="0"/>
          <p:nvPr/>
        </p:nvPicPr>
        <p:blipFill>
          <a:blip r:embed="rId3">
            <a:alphaModFix/>
          </a:blip>
          <a:stretch>
            <a:fillRect/>
          </a:stretch>
        </p:blipFill>
        <p:spPr>
          <a:xfrm>
            <a:off x="225500" y="2051925"/>
            <a:ext cx="4251125" cy="241367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p61"/>
          <p:cNvSpPr txBox="1"/>
          <p:nvPr>
            <p:ph idx="1" type="subTitle"/>
          </p:nvPr>
        </p:nvSpPr>
        <p:spPr>
          <a:xfrm>
            <a:off x="4942875" y="1870350"/>
            <a:ext cx="4201200" cy="27636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Char char="-"/>
            </a:pPr>
            <a:r>
              <a:rPr lang="en"/>
              <a:t>Heart disease can impact anyone, but people of color are impacted at disproportionately high rates  </a:t>
            </a:r>
            <a:endParaRPr/>
          </a:p>
          <a:p>
            <a:pPr indent="0" lvl="0" marL="457200" rtl="0" algn="l">
              <a:spcBef>
                <a:spcPts val="0"/>
              </a:spcBef>
              <a:spcAft>
                <a:spcPts val="0"/>
              </a:spcAft>
              <a:buNone/>
            </a:pPr>
            <a:r>
              <a:t/>
            </a:r>
            <a:endParaRPr/>
          </a:p>
          <a:p>
            <a:pPr indent="-304800" lvl="0" marL="457200" rtl="0" algn="l">
              <a:spcBef>
                <a:spcPts val="0"/>
              </a:spcBef>
              <a:spcAft>
                <a:spcPts val="0"/>
              </a:spcAft>
              <a:buSzPts val="1200"/>
              <a:buChar char="-"/>
            </a:pPr>
            <a:r>
              <a:rPr lang="en"/>
              <a:t>Black adults are almost twice as likely to die from cardiovascular disease than white adults </a:t>
            </a:r>
            <a:endParaRPr/>
          </a:p>
          <a:p>
            <a:pPr indent="0" lvl="0" marL="457200" rtl="0" algn="l">
              <a:spcBef>
                <a:spcPts val="0"/>
              </a:spcBef>
              <a:spcAft>
                <a:spcPts val="0"/>
              </a:spcAft>
              <a:buNone/>
            </a:pPr>
            <a:r>
              <a:t/>
            </a:r>
            <a:endParaRPr/>
          </a:p>
          <a:p>
            <a:pPr indent="-304800" lvl="0" marL="457200" rtl="0" algn="l">
              <a:spcBef>
                <a:spcPts val="0"/>
              </a:spcBef>
              <a:spcAft>
                <a:spcPts val="0"/>
              </a:spcAft>
              <a:buSzPts val="1200"/>
              <a:buChar char="-"/>
            </a:pPr>
            <a:r>
              <a:rPr lang="en"/>
              <a:t>South Asians have higher rates of coronary artery disease and are often diagnosed at a younger age </a:t>
            </a:r>
            <a:endParaRPr/>
          </a:p>
          <a:p>
            <a:pPr indent="0" lvl="0" marL="0" rtl="0" algn="l">
              <a:spcBef>
                <a:spcPts val="0"/>
              </a:spcBef>
              <a:spcAft>
                <a:spcPts val="0"/>
              </a:spcAft>
              <a:buNone/>
            </a:pPr>
            <a:r>
              <a:t/>
            </a:r>
            <a:endParaRPr/>
          </a:p>
        </p:txBody>
      </p:sp>
      <p:sp>
        <p:nvSpPr>
          <p:cNvPr id="752" name="Google Shape;752;p61"/>
          <p:cNvSpPr txBox="1"/>
          <p:nvPr>
            <p:ph type="title"/>
          </p:nvPr>
        </p:nvSpPr>
        <p:spPr>
          <a:xfrm>
            <a:off x="617250" y="109450"/>
            <a:ext cx="7909500" cy="744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Health Disparities in Cardiovascular Disease</a:t>
            </a:r>
            <a:endParaRPr/>
          </a:p>
        </p:txBody>
      </p:sp>
      <p:pic>
        <p:nvPicPr>
          <p:cNvPr descr="Disparities in cardiovascular care: Past, present, and solutions |  Cleveland Clinic Journal of Medicine" id="753" name="Google Shape;753;p61"/>
          <p:cNvPicPr preferRelativeResize="0"/>
          <p:nvPr/>
        </p:nvPicPr>
        <p:blipFill>
          <a:blip r:embed="rId3">
            <a:alphaModFix/>
          </a:blip>
          <a:stretch>
            <a:fillRect/>
          </a:stretch>
        </p:blipFill>
        <p:spPr>
          <a:xfrm>
            <a:off x="113050" y="2023200"/>
            <a:ext cx="4768625" cy="17750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7" name="Shape 757"/>
        <p:cNvGrpSpPr/>
        <p:nvPr/>
      </p:nvGrpSpPr>
      <p:grpSpPr>
        <a:xfrm>
          <a:off x="0" y="0"/>
          <a:ext cx="0" cy="0"/>
          <a:chOff x="0" y="0"/>
          <a:chExt cx="0" cy="0"/>
        </a:xfrm>
      </p:grpSpPr>
      <p:sp>
        <p:nvSpPr>
          <p:cNvPr id="758" name="Google Shape;758;p6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Heart Attack Prevention</a:t>
            </a:r>
            <a:endParaRPr/>
          </a:p>
        </p:txBody>
      </p:sp>
      <p:sp>
        <p:nvSpPr>
          <p:cNvPr id="759" name="Google Shape;759;p62"/>
          <p:cNvSpPr txBox="1"/>
          <p:nvPr>
            <p:ph idx="2" type="title"/>
          </p:nvPr>
        </p:nvSpPr>
        <p:spPr>
          <a:xfrm>
            <a:off x="917200" y="1258900"/>
            <a:ext cx="2328900" cy="64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Following a Healthy Diet</a:t>
            </a:r>
            <a:endParaRPr/>
          </a:p>
        </p:txBody>
      </p:sp>
      <p:sp>
        <p:nvSpPr>
          <p:cNvPr id="760" name="Google Shape;760;p62"/>
          <p:cNvSpPr txBox="1"/>
          <p:nvPr>
            <p:ph idx="3" type="title"/>
          </p:nvPr>
        </p:nvSpPr>
        <p:spPr>
          <a:xfrm>
            <a:off x="4829250" y="1240900"/>
            <a:ext cx="2587500" cy="683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Who has access to healthy foods?</a:t>
            </a:r>
            <a:endParaRPr/>
          </a:p>
        </p:txBody>
      </p:sp>
      <p:sp>
        <p:nvSpPr>
          <p:cNvPr id="761" name="Google Shape;761;p62"/>
          <p:cNvSpPr txBox="1"/>
          <p:nvPr>
            <p:ph idx="1" type="subTitle"/>
          </p:nvPr>
        </p:nvSpPr>
        <p:spPr>
          <a:xfrm>
            <a:off x="4497050" y="1902025"/>
            <a:ext cx="4058100" cy="279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p>
          <a:p>
            <a:pPr indent="-304800" lvl="0" marL="457200" rtl="0" algn="l">
              <a:spcBef>
                <a:spcPts val="0"/>
              </a:spcBef>
              <a:spcAft>
                <a:spcPts val="0"/>
              </a:spcAft>
              <a:buSzPts val="1200"/>
              <a:buChar char="-"/>
            </a:pPr>
            <a:r>
              <a:rPr lang="en" sz="1200"/>
              <a:t>Some neighborhoods are called food deserts, meaning that access to affordable healthy food is limited because there are no grocery stores within a reasonable walking distance. </a:t>
            </a:r>
            <a:r>
              <a:rPr b="1" lang="en" sz="1200"/>
              <a:t> Food deserts are more common in low income communities of color</a:t>
            </a:r>
            <a:endParaRPr b="1" sz="1200"/>
          </a:p>
          <a:p>
            <a:pPr indent="-393700" lvl="0" marL="457200" rtl="0" algn="l">
              <a:spcBef>
                <a:spcPts val="0"/>
              </a:spcBef>
              <a:spcAft>
                <a:spcPts val="0"/>
              </a:spcAft>
              <a:buSzPts val="2600"/>
              <a:buFont typeface="Arial"/>
              <a:buChar char="-"/>
            </a:pPr>
            <a:r>
              <a:rPr b="1" lang="en" sz="1200"/>
              <a:t>This is one of the reasons why cardiovascular disease impacts People of Color at a higher rate </a:t>
            </a:r>
            <a:endParaRPr b="1" sz="1200"/>
          </a:p>
        </p:txBody>
      </p:sp>
      <p:sp>
        <p:nvSpPr>
          <p:cNvPr id="762" name="Google Shape;762;p62"/>
          <p:cNvSpPr txBox="1"/>
          <p:nvPr>
            <p:ph idx="4" type="subTitle"/>
          </p:nvPr>
        </p:nvSpPr>
        <p:spPr>
          <a:xfrm>
            <a:off x="512550" y="2014250"/>
            <a:ext cx="3783900" cy="1231500"/>
          </a:xfrm>
          <a:prstGeom prst="rect">
            <a:avLst/>
          </a:prstGeom>
        </p:spPr>
        <p:txBody>
          <a:bodyPr anchorCtr="0" anchor="t" bIns="91425" lIns="91425" spcFirstLastPara="1" rIns="91425" wrap="square" tIns="91425">
            <a:noAutofit/>
          </a:bodyPr>
          <a:lstStyle/>
          <a:p>
            <a:pPr indent="-393700" lvl="0" marL="457200" rtl="0" algn="l">
              <a:spcBef>
                <a:spcPts val="0"/>
              </a:spcBef>
              <a:spcAft>
                <a:spcPts val="0"/>
              </a:spcAft>
              <a:buSzPts val="2600"/>
              <a:buChar char="-"/>
            </a:pPr>
            <a:r>
              <a:rPr lang="en" sz="1200"/>
              <a:t>Following a healthy diet is one of the best ways to prevent a heart attack</a:t>
            </a:r>
            <a:endParaRPr sz="1200"/>
          </a:p>
          <a:p>
            <a:pPr indent="-406400" lvl="0" marL="457200" rtl="0" algn="l">
              <a:spcBef>
                <a:spcPts val="0"/>
              </a:spcBef>
              <a:spcAft>
                <a:spcPts val="0"/>
              </a:spcAft>
              <a:buSzPts val="2800"/>
              <a:buChar char="-"/>
            </a:pPr>
            <a:r>
              <a:rPr lang="en" sz="1200"/>
              <a:t>Eating fiber, whole grains, nuts, chicken, and fish can help prevent heart attack</a:t>
            </a:r>
            <a:r>
              <a:rPr lang="en" sz="1300"/>
              <a:t>s</a:t>
            </a:r>
            <a:r>
              <a:rPr lang="en"/>
              <a:t> </a:t>
            </a:r>
            <a:endParaRPr/>
          </a:p>
        </p:txBody>
      </p:sp>
      <p:pic>
        <p:nvPicPr>
          <p:cNvPr id="763" name="Google Shape;763;p62"/>
          <p:cNvPicPr preferRelativeResize="0"/>
          <p:nvPr/>
        </p:nvPicPr>
        <p:blipFill>
          <a:blip r:embed="rId3">
            <a:alphaModFix/>
          </a:blip>
          <a:stretch>
            <a:fillRect/>
          </a:stretch>
        </p:blipFill>
        <p:spPr>
          <a:xfrm>
            <a:off x="3246100" y="1443012"/>
            <a:ext cx="1377600" cy="4590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63"/>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EKG’s</a:t>
            </a:r>
            <a:endParaRPr/>
          </a:p>
        </p:txBody>
      </p:sp>
      <p:pic>
        <p:nvPicPr>
          <p:cNvPr descr="http://www.nucleushealth.com/ - This 3D medical animation depicts four different types of echocardiograms; transthoracic, doppler, stress and transesophageal echocardiogram.  An echocardiogram (also called an echo) is a test that uses sound waves to create a moving picture of the heart. The picture is much more detailed than a plain x-ray image and involves no radiation exposure.&#10;&#10;Explore the heart with Nucleus's iHeart Touch iPad app - for FREE: http://tinyurl.com/7adoref&#10;&#10;#Echocardiogram #Echo #Heart&#10;&#10;ANW10009" id="769" name="Google Shape;769;p63" title="Echocardiogram (Echo)">
            <a:hlinkClick r:id="rId3"/>
          </p:cNvPr>
          <p:cNvPicPr preferRelativeResize="0"/>
          <p:nvPr/>
        </p:nvPicPr>
        <p:blipFill>
          <a:blip r:embed="rId4">
            <a:alphaModFix/>
          </a:blip>
          <a:stretch>
            <a:fillRect/>
          </a:stretch>
        </p:blipFill>
        <p:spPr>
          <a:xfrm>
            <a:off x="2430550" y="1571625"/>
            <a:ext cx="4561300" cy="2565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69"/>
                                        </p:tgtEl>
                                        <p:attrNameLst>
                                          <p:attrName>style.visibility</p:attrName>
                                        </p:attrNameLst>
                                      </p:cBhvr>
                                      <p:to>
                                        <p:strVal val="visible"/>
                                      </p:to>
                                    </p:set>
                                    <p:animEffect filter="fade" transition="in">
                                      <p:cBhvr>
                                        <p:cTn dur="1000"/>
                                        <p:tgtEl>
                                          <p:spTgt spid="7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sp>
        <p:nvSpPr>
          <p:cNvPr id="774" name="Google Shape;774;p64"/>
          <p:cNvSpPr txBox="1"/>
          <p:nvPr>
            <p:ph idx="1" type="body"/>
          </p:nvPr>
        </p:nvSpPr>
        <p:spPr>
          <a:xfrm>
            <a:off x="535375" y="1793575"/>
            <a:ext cx="3719100" cy="22422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A common test that uses sound waves to map out the shape and size of the heart</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This allows doctors to see how well your heart pumps blood and detect abnormalities  in the heart valves and chambers </a:t>
            </a:r>
            <a:endParaRPr/>
          </a:p>
        </p:txBody>
      </p:sp>
      <p:sp>
        <p:nvSpPr>
          <p:cNvPr id="775" name="Google Shape;775;p64"/>
          <p:cNvSpPr txBox="1"/>
          <p:nvPr>
            <p:ph type="title"/>
          </p:nvPr>
        </p:nvSpPr>
        <p:spPr>
          <a:xfrm>
            <a:off x="535375" y="1107775"/>
            <a:ext cx="3847800" cy="68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Echocardiogram</a:t>
            </a:r>
            <a:endParaRPr/>
          </a:p>
        </p:txBody>
      </p:sp>
      <p:pic>
        <p:nvPicPr>
          <p:cNvPr descr="Echocardiogram: What You Need to Know | UPMC HealthBeat" id="776" name="Google Shape;776;p64"/>
          <p:cNvPicPr preferRelativeResize="0"/>
          <p:nvPr/>
        </p:nvPicPr>
        <p:blipFill>
          <a:blip r:embed="rId3">
            <a:alphaModFix/>
          </a:blip>
          <a:stretch>
            <a:fillRect/>
          </a:stretch>
        </p:blipFill>
        <p:spPr>
          <a:xfrm>
            <a:off x="4299975" y="1679487"/>
            <a:ext cx="2676800" cy="17845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47"/>
          <p:cNvSpPr txBox="1"/>
          <p:nvPr>
            <p:ph type="ctrTitle"/>
          </p:nvPr>
        </p:nvSpPr>
        <p:spPr>
          <a:xfrm>
            <a:off x="1714500" y="1486950"/>
            <a:ext cx="5709000" cy="1693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Cardiovascular System </a:t>
            </a:r>
            <a:endParaRPr/>
          </a:p>
        </p:txBody>
      </p:sp>
      <p:sp>
        <p:nvSpPr>
          <p:cNvPr id="602" name="Google Shape;602;p47"/>
          <p:cNvSpPr txBox="1"/>
          <p:nvPr>
            <p:ph idx="1" type="subTitle"/>
          </p:nvPr>
        </p:nvSpPr>
        <p:spPr>
          <a:xfrm>
            <a:off x="2307550" y="3180763"/>
            <a:ext cx="4528800" cy="475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Elementary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65"/>
          <p:cNvSpPr txBox="1"/>
          <p:nvPr>
            <p:ph idx="1" type="body"/>
          </p:nvPr>
        </p:nvSpPr>
        <p:spPr>
          <a:xfrm>
            <a:off x="100200" y="1793575"/>
            <a:ext cx="4154400" cy="22422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A cool gel is placed on your chest and a transducer is used to send painless sound waves to the heart</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The sound waves bounce off your heart and echo back to the transduce</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The sound waves are </a:t>
            </a:r>
            <a:r>
              <a:rPr lang="en"/>
              <a:t>converted to moving images of heart muscles, chambers and valves </a:t>
            </a:r>
            <a:endParaRPr/>
          </a:p>
        </p:txBody>
      </p:sp>
      <p:sp>
        <p:nvSpPr>
          <p:cNvPr id="782" name="Google Shape;782;p65"/>
          <p:cNvSpPr txBox="1"/>
          <p:nvPr>
            <p:ph type="title"/>
          </p:nvPr>
        </p:nvSpPr>
        <p:spPr>
          <a:xfrm>
            <a:off x="53525" y="539400"/>
            <a:ext cx="4154400" cy="125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Transthoracic Echocardiogram</a:t>
            </a:r>
            <a:endParaRPr/>
          </a:p>
        </p:txBody>
      </p:sp>
      <p:pic>
        <p:nvPicPr>
          <p:cNvPr descr="Echocardiogram: Uses, Side Effects, Procedure, Results" id="783" name="Google Shape;783;p65"/>
          <p:cNvPicPr preferRelativeResize="0"/>
          <p:nvPr/>
        </p:nvPicPr>
        <p:blipFill>
          <a:blip r:embed="rId3">
            <a:alphaModFix/>
          </a:blip>
          <a:stretch>
            <a:fillRect/>
          </a:stretch>
        </p:blipFill>
        <p:spPr>
          <a:xfrm>
            <a:off x="4106803" y="1644225"/>
            <a:ext cx="3360647" cy="22422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66"/>
          <p:cNvSpPr txBox="1"/>
          <p:nvPr>
            <p:ph type="title"/>
          </p:nvPr>
        </p:nvSpPr>
        <p:spPr>
          <a:xfrm>
            <a:off x="920825" y="481825"/>
            <a:ext cx="7323900" cy="2089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6200"/>
              <a:t>Doppler Echocardiogram</a:t>
            </a:r>
            <a:endParaRPr sz="6200"/>
          </a:p>
        </p:txBody>
      </p:sp>
      <p:sp>
        <p:nvSpPr>
          <p:cNvPr id="789" name="Google Shape;789;p66"/>
          <p:cNvSpPr txBox="1"/>
          <p:nvPr>
            <p:ph idx="1" type="subTitle"/>
          </p:nvPr>
        </p:nvSpPr>
        <p:spPr>
          <a:xfrm>
            <a:off x="2068650" y="2963925"/>
            <a:ext cx="5006700" cy="1479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a:t>Records echos from blood cells</a:t>
            </a:r>
            <a:endParaRPr/>
          </a:p>
          <a:p>
            <a:pPr indent="-330200" lvl="0" marL="457200" rtl="0" algn="l">
              <a:spcBef>
                <a:spcPts val="0"/>
              </a:spcBef>
              <a:spcAft>
                <a:spcPts val="0"/>
              </a:spcAft>
              <a:buSzPts val="1600"/>
              <a:buChar char="-"/>
            </a:pPr>
            <a:r>
              <a:rPr lang="en"/>
              <a:t>The speed and direction of blood flow can give us information about how well blood is moving around inside the heart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sp>
        <p:nvSpPr>
          <p:cNvPr id="794" name="Google Shape;794;p67"/>
          <p:cNvSpPr txBox="1"/>
          <p:nvPr>
            <p:ph idx="1" type="body"/>
          </p:nvPr>
        </p:nvSpPr>
        <p:spPr>
          <a:xfrm>
            <a:off x="143825" y="1793575"/>
            <a:ext cx="4110900" cy="22422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Looks at images of the heart before and after exercise </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Can provide </a:t>
            </a:r>
            <a:r>
              <a:rPr lang="en"/>
              <a:t>information</a:t>
            </a:r>
            <a:r>
              <a:rPr lang="en"/>
              <a:t> about coronary artery disease</a:t>
            </a:r>
            <a:endParaRPr/>
          </a:p>
        </p:txBody>
      </p:sp>
      <p:sp>
        <p:nvSpPr>
          <p:cNvPr id="795" name="Google Shape;795;p67"/>
          <p:cNvSpPr txBox="1"/>
          <p:nvPr>
            <p:ph type="title"/>
          </p:nvPr>
        </p:nvSpPr>
        <p:spPr>
          <a:xfrm>
            <a:off x="203025" y="1107725"/>
            <a:ext cx="6175500" cy="68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Stress Echocardiogram</a:t>
            </a:r>
            <a:endParaRPr/>
          </a:p>
        </p:txBody>
      </p:sp>
      <p:pic>
        <p:nvPicPr>
          <p:cNvPr descr="Guidelines for Performance, Interpretation, and Application of Stress  Echocardiography in Ischemic Heart Disease: From the Ameri" id="796" name="Google Shape;796;p67"/>
          <p:cNvPicPr preferRelativeResize="0"/>
          <p:nvPr/>
        </p:nvPicPr>
        <p:blipFill>
          <a:blip r:embed="rId3">
            <a:alphaModFix/>
          </a:blip>
          <a:stretch>
            <a:fillRect/>
          </a:stretch>
        </p:blipFill>
        <p:spPr>
          <a:xfrm>
            <a:off x="4745900" y="1909788"/>
            <a:ext cx="2266950" cy="20097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0" name="Shape 800"/>
        <p:cNvGrpSpPr/>
        <p:nvPr/>
      </p:nvGrpSpPr>
      <p:grpSpPr>
        <a:xfrm>
          <a:off x="0" y="0"/>
          <a:ext cx="0" cy="0"/>
          <a:chOff x="0" y="0"/>
          <a:chExt cx="0" cy="0"/>
        </a:xfrm>
      </p:grpSpPr>
      <p:sp>
        <p:nvSpPr>
          <p:cNvPr id="801" name="Google Shape;801;p68"/>
          <p:cNvSpPr txBox="1"/>
          <p:nvPr>
            <p:ph type="ctrTitle"/>
          </p:nvPr>
        </p:nvSpPr>
        <p:spPr>
          <a:xfrm>
            <a:off x="1322350" y="1486950"/>
            <a:ext cx="6110100" cy="1693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Cardiovascular System </a:t>
            </a:r>
            <a:endParaRPr/>
          </a:p>
        </p:txBody>
      </p:sp>
      <p:sp>
        <p:nvSpPr>
          <p:cNvPr id="802" name="Google Shape;802;p68"/>
          <p:cNvSpPr txBox="1"/>
          <p:nvPr>
            <p:ph idx="1" type="subTitle"/>
          </p:nvPr>
        </p:nvSpPr>
        <p:spPr>
          <a:xfrm>
            <a:off x="2307550" y="3180763"/>
            <a:ext cx="4528800" cy="475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High School</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6" name="Shape 806"/>
        <p:cNvGrpSpPr/>
        <p:nvPr/>
      </p:nvGrpSpPr>
      <p:grpSpPr>
        <a:xfrm>
          <a:off x="0" y="0"/>
          <a:ext cx="0" cy="0"/>
          <a:chOff x="0" y="0"/>
          <a:chExt cx="0" cy="0"/>
        </a:xfrm>
      </p:grpSpPr>
      <p:sp>
        <p:nvSpPr>
          <p:cNvPr id="807" name="Google Shape;807;p69"/>
          <p:cNvSpPr txBox="1"/>
          <p:nvPr>
            <p:ph type="title"/>
          </p:nvPr>
        </p:nvSpPr>
        <p:spPr>
          <a:xfrm>
            <a:off x="616250" y="554700"/>
            <a:ext cx="79068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The Heart</a:t>
            </a:r>
            <a:endParaRPr/>
          </a:p>
        </p:txBody>
      </p:sp>
      <p:pic>
        <p:nvPicPr>
          <p:cNvPr descr="Your heart gets a lot of attention from poets, songwriters, and storytellers, but today Hank's gonna tell you how it really works. The heart’s ventricles, atria, and valves create a pump that maintains both high and low pressure to circulate blood from the heart to the body through your arteries and bring it back to the heart through your veins. You'll also learn what your blood pressure measurements mean when we talk about systolic and diastolic blood pressure.&#10;&#10;Pssst... we made flashcards to help you review the content in this episode! Find them on the free Crash Course App! &#10;&#10;Download it here for Apple Devices: https://apple.co/3d4eyZo&#10;Download it here for Android Devices: https://bit.ly/2SrDulJ&#10;&#10;Chapters:&#10;Introduction: The Heart 00:00&#10;Structure of the Heart 1:41&#10;The Heart's Ventricles, Atria, and Valves 3:25&#10;Arteries &amp; Veins 4:35&#10;Pulmonary Circulation Loop 5:04&#10;Systemic Loop 6:14&#10;Systolic and Diastolic Blood Pressure 7:58&#10;Review 8:59&#10;Credits 9:29&#10;&#10;***&#10;&#10;Crash Course is now on Patreon! You can support us directly by signing up at http://www.patreon.com/crashcourse&#10;&#10;Thanks to the following Patrons for their generous monthly contributions that help keep Crash Course free for everyone forever:&#10;&#10;Mark Brouwer, Jan Schmid, Anna-Ester Volozh, Robert Kunz, Jason A Saslow, Christian Ludvigsen, Chris Peters, Brad Wardell, Beatrice Jin, Roger C. Rocha, Eric Knight, Jessica Simmons, Jeffrey Thompson, Elliot Beter, Today I Found Out, James Craver, Ian Dundore, Jessica Wode, SR Foxley, Sandra Aft, Jacob Ash, Steve Marshall&#10;&#10;***SUBBABLE MESSAGES***&#10;&#10;TO: My Student&#10;FROM: Earle&#10;&#10;Check out www.youtube.com/amorsciendi for supplementary content.&#10;&#10;--&#10;&#10;TO: Everyone&#10;FROM: Magnus Krokstad&#10;&#10;Keep dreaming!&#10;&#10;***SUPPORTER THANK YOU!***&#10;&#10;Thank you so much to all of our awesome supporters for their contributions to help make Crash Course possible and freely available for everyone forever:&#10;&#10;Damian Shaw, Taylor Garget, Emily Barker, Librarifan, Damian Shaw, Courtney Spurgeon, juliagraph, Katherine Allen, Stephen DeCubellis, Vanessa Benavent&#10;&#10;--&#10;&#10;Want to find Crash Course elsewhere on the internet?&#10;Facebook - http://www.facebook.com/YouTubeCrashCourse&#10;Twitter - http://www.twitter.com/TheCrashCourse&#10;Tumblr - http://thecrashcourse.tumblr.com &#10;Support Crash Course on Patreon: http://patreon.com/crashcourse&#10;&#10;CC Kids: http://www.youtube.com/crashcoursekids" id="808" name="Google Shape;808;p69" title="The Heart, Part 1 - Under Pressure: Crash Course Anatomy &amp; Physiology #25">
            <a:hlinkClick r:id="rId3"/>
          </p:cNvPr>
          <p:cNvPicPr preferRelativeResize="0"/>
          <p:nvPr/>
        </p:nvPicPr>
        <p:blipFill>
          <a:blip r:embed="rId4">
            <a:alphaModFix/>
          </a:blip>
          <a:stretch>
            <a:fillRect/>
          </a:stretch>
        </p:blipFill>
        <p:spPr>
          <a:xfrm>
            <a:off x="1785000" y="1522750"/>
            <a:ext cx="5700450" cy="32805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8"/>
                                        </p:tgtEl>
                                        <p:attrNameLst>
                                          <p:attrName>style.visibility</p:attrName>
                                        </p:attrNameLst>
                                      </p:cBhvr>
                                      <p:to>
                                        <p:strVal val="visible"/>
                                      </p:to>
                                    </p:set>
                                    <p:animEffect filter="fade" transition="in">
                                      <p:cBhvr>
                                        <p:cTn dur="1000"/>
                                        <p:tgtEl>
                                          <p:spTgt spid="8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2" name="Shape 812"/>
        <p:cNvGrpSpPr/>
        <p:nvPr/>
      </p:nvGrpSpPr>
      <p:grpSpPr>
        <a:xfrm>
          <a:off x="0" y="0"/>
          <a:ext cx="0" cy="0"/>
          <a:chOff x="0" y="0"/>
          <a:chExt cx="0" cy="0"/>
        </a:xfrm>
      </p:grpSpPr>
      <p:sp>
        <p:nvSpPr>
          <p:cNvPr id="813" name="Google Shape;813;p70"/>
          <p:cNvSpPr txBox="1"/>
          <p:nvPr>
            <p:ph type="title"/>
          </p:nvPr>
        </p:nvSpPr>
        <p:spPr>
          <a:xfrm>
            <a:off x="613850" y="236875"/>
            <a:ext cx="7916100" cy="1277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3000"/>
              <a:t>The Heart</a:t>
            </a:r>
            <a:endParaRPr sz="3000"/>
          </a:p>
        </p:txBody>
      </p:sp>
      <p:sp>
        <p:nvSpPr>
          <p:cNvPr id="814" name="Google Shape;814;p70"/>
          <p:cNvSpPr txBox="1"/>
          <p:nvPr>
            <p:ph idx="1" type="subTitle"/>
          </p:nvPr>
        </p:nvSpPr>
        <p:spPr>
          <a:xfrm>
            <a:off x="164150" y="2100350"/>
            <a:ext cx="5535900" cy="25506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Char char="-"/>
            </a:pPr>
            <a:r>
              <a:rPr lang="en"/>
              <a:t>The heart is a pump that powers the cardiovascular system </a:t>
            </a:r>
            <a:endParaRPr/>
          </a:p>
          <a:p>
            <a:pPr indent="0" lvl="0" marL="457200" rtl="0" algn="l">
              <a:spcBef>
                <a:spcPts val="0"/>
              </a:spcBef>
              <a:spcAft>
                <a:spcPts val="0"/>
              </a:spcAft>
              <a:buNone/>
            </a:pPr>
            <a:r>
              <a:t/>
            </a:r>
            <a:endParaRPr/>
          </a:p>
          <a:p>
            <a:pPr indent="-304800" lvl="0" marL="457200" rtl="0" algn="l">
              <a:spcBef>
                <a:spcPts val="0"/>
              </a:spcBef>
              <a:spcAft>
                <a:spcPts val="0"/>
              </a:spcAft>
              <a:buSzPts val="1200"/>
              <a:buChar char="-"/>
            </a:pPr>
            <a:r>
              <a:rPr lang="en"/>
              <a:t>Helps transport nutrients, oxygen, and waste products</a:t>
            </a:r>
            <a:endParaRPr/>
          </a:p>
          <a:p>
            <a:pPr indent="0" lvl="0" marL="457200" rtl="0" algn="l">
              <a:spcBef>
                <a:spcPts val="0"/>
              </a:spcBef>
              <a:spcAft>
                <a:spcPts val="0"/>
              </a:spcAft>
              <a:buNone/>
            </a:pPr>
            <a:r>
              <a:t/>
            </a:r>
            <a:endParaRPr/>
          </a:p>
          <a:p>
            <a:pPr indent="-304800" lvl="0" marL="457200" rtl="0" algn="l">
              <a:spcBef>
                <a:spcPts val="0"/>
              </a:spcBef>
              <a:spcAft>
                <a:spcPts val="0"/>
              </a:spcAft>
              <a:buSzPts val="1200"/>
              <a:buChar char="-"/>
            </a:pPr>
            <a:r>
              <a:rPr lang="en"/>
              <a:t>Located in the center of your chest right in between your lungs </a:t>
            </a:r>
            <a:endParaRPr/>
          </a:p>
          <a:p>
            <a:pPr indent="0" lvl="0" marL="0" rtl="0" algn="l">
              <a:spcBef>
                <a:spcPts val="0"/>
              </a:spcBef>
              <a:spcAft>
                <a:spcPts val="0"/>
              </a:spcAft>
              <a:buNone/>
            </a:pPr>
            <a:r>
              <a:t/>
            </a:r>
            <a:endParaRPr/>
          </a:p>
        </p:txBody>
      </p:sp>
      <p:pic>
        <p:nvPicPr>
          <p:cNvPr descr="File:Diagram of the human heart (cropped).svg - Wikipedia" id="815" name="Google Shape;815;p70"/>
          <p:cNvPicPr preferRelativeResize="0"/>
          <p:nvPr/>
        </p:nvPicPr>
        <p:blipFill>
          <a:blip r:embed="rId3">
            <a:alphaModFix/>
          </a:blip>
          <a:stretch>
            <a:fillRect/>
          </a:stretch>
        </p:blipFill>
        <p:spPr>
          <a:xfrm>
            <a:off x="5842275" y="1961500"/>
            <a:ext cx="2334900" cy="22943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9" name="Shape 819"/>
        <p:cNvGrpSpPr/>
        <p:nvPr/>
      </p:nvGrpSpPr>
      <p:grpSpPr>
        <a:xfrm>
          <a:off x="0" y="0"/>
          <a:ext cx="0" cy="0"/>
          <a:chOff x="0" y="0"/>
          <a:chExt cx="0" cy="0"/>
        </a:xfrm>
      </p:grpSpPr>
      <p:sp>
        <p:nvSpPr>
          <p:cNvPr id="820" name="Google Shape;820;p71"/>
          <p:cNvSpPr txBox="1"/>
          <p:nvPr>
            <p:ph type="title"/>
          </p:nvPr>
        </p:nvSpPr>
        <p:spPr>
          <a:xfrm>
            <a:off x="3151650" y="254350"/>
            <a:ext cx="28407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Pressure</a:t>
            </a:r>
            <a:endParaRPr/>
          </a:p>
        </p:txBody>
      </p:sp>
      <p:sp>
        <p:nvSpPr>
          <p:cNvPr id="821" name="Google Shape;821;p71"/>
          <p:cNvSpPr txBox="1"/>
          <p:nvPr>
            <p:ph idx="1" type="body"/>
          </p:nvPr>
        </p:nvSpPr>
        <p:spPr>
          <a:xfrm>
            <a:off x="5467125" y="1586813"/>
            <a:ext cx="3278700" cy="615600"/>
          </a:xfrm>
          <a:prstGeom prst="rect">
            <a:avLst/>
          </a:prstGeom>
          <a:ln cap="flat" cmpd="sng" w="3810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1600"/>
              </a:spcAft>
              <a:buNone/>
            </a:pPr>
            <a:r>
              <a:rPr lang="en" sz="1400">
                <a:solidFill>
                  <a:srgbClr val="000000"/>
                </a:solidFill>
              </a:rPr>
              <a:t>The heart helps maintain this pressure</a:t>
            </a:r>
            <a:r>
              <a:rPr b="1" lang="en">
                <a:solidFill>
                  <a:srgbClr val="000000"/>
                </a:solidFill>
              </a:rPr>
              <a:t> </a:t>
            </a:r>
            <a:endParaRPr b="1">
              <a:solidFill>
                <a:srgbClr val="000000"/>
              </a:solidFill>
            </a:endParaRPr>
          </a:p>
        </p:txBody>
      </p:sp>
      <p:sp>
        <p:nvSpPr>
          <p:cNvPr id="822" name="Google Shape;822;p71"/>
          <p:cNvSpPr txBox="1"/>
          <p:nvPr/>
        </p:nvSpPr>
        <p:spPr>
          <a:xfrm>
            <a:off x="446875" y="1586825"/>
            <a:ext cx="3657000" cy="6156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pen Sans"/>
                <a:ea typeface="Open Sans"/>
                <a:cs typeface="Open Sans"/>
                <a:sym typeface="Open Sans"/>
              </a:rPr>
              <a:t>Fluids flow from from areas of high pressure to areas of low pressure </a:t>
            </a:r>
            <a:endParaRPr>
              <a:latin typeface="Open Sans"/>
              <a:ea typeface="Open Sans"/>
              <a:cs typeface="Open Sans"/>
              <a:sym typeface="Open Sans"/>
            </a:endParaRPr>
          </a:p>
        </p:txBody>
      </p:sp>
      <p:sp>
        <p:nvSpPr>
          <p:cNvPr id="823" name="Google Shape;823;p71"/>
          <p:cNvSpPr/>
          <p:nvPr/>
        </p:nvSpPr>
        <p:spPr>
          <a:xfrm>
            <a:off x="4395675" y="1785125"/>
            <a:ext cx="848100" cy="2190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71"/>
          <p:cNvSpPr txBox="1"/>
          <p:nvPr/>
        </p:nvSpPr>
        <p:spPr>
          <a:xfrm>
            <a:off x="2989050" y="2845375"/>
            <a:ext cx="31659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Open Sans"/>
                <a:ea typeface="Open Sans"/>
                <a:cs typeface="Open Sans"/>
                <a:sym typeface="Open Sans"/>
              </a:rPr>
              <a:t>The heart helps maintain a pressure gradient that is necessary to pump blood out of the heart and to create low pressure to bring blood back in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8" name="Shape 828"/>
        <p:cNvGrpSpPr/>
        <p:nvPr/>
      </p:nvGrpSpPr>
      <p:grpSpPr>
        <a:xfrm>
          <a:off x="0" y="0"/>
          <a:ext cx="0" cy="0"/>
          <a:chOff x="0" y="0"/>
          <a:chExt cx="0" cy="0"/>
        </a:xfrm>
      </p:grpSpPr>
      <p:sp>
        <p:nvSpPr>
          <p:cNvPr id="829" name="Google Shape;829;p72"/>
          <p:cNvSpPr txBox="1"/>
          <p:nvPr>
            <p:ph type="title"/>
          </p:nvPr>
        </p:nvSpPr>
        <p:spPr>
          <a:xfrm>
            <a:off x="610738" y="555275"/>
            <a:ext cx="79167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Blood Pressure </a:t>
            </a:r>
            <a:endParaRPr/>
          </a:p>
        </p:txBody>
      </p:sp>
      <p:sp>
        <p:nvSpPr>
          <p:cNvPr id="830" name="Google Shape;830;p72"/>
          <p:cNvSpPr txBox="1"/>
          <p:nvPr>
            <p:ph idx="1" type="body"/>
          </p:nvPr>
        </p:nvSpPr>
        <p:spPr>
          <a:xfrm>
            <a:off x="610500" y="1316050"/>
            <a:ext cx="7916700" cy="2211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600"/>
          </a:p>
          <a:p>
            <a:pPr indent="-304800" lvl="0" marL="457200" rtl="0" algn="l">
              <a:spcBef>
                <a:spcPts val="0"/>
              </a:spcBef>
              <a:spcAft>
                <a:spcPts val="0"/>
              </a:spcAft>
              <a:buClr>
                <a:schemeClr val="dk1"/>
              </a:buClr>
              <a:buSzPts val="1200"/>
              <a:buChar char="-"/>
            </a:pPr>
            <a:r>
              <a:rPr lang="en" sz="1600"/>
              <a:t>Blood pressure: the amount of strain your arteries feel as your heart pumps blood</a:t>
            </a:r>
            <a:endParaRPr sz="1600"/>
          </a:p>
          <a:p>
            <a:pPr indent="-330200" lvl="0" marL="457200" rtl="0" algn="l">
              <a:spcBef>
                <a:spcPts val="0"/>
              </a:spcBef>
              <a:spcAft>
                <a:spcPts val="0"/>
              </a:spcAft>
              <a:buClr>
                <a:schemeClr val="dk1"/>
              </a:buClr>
              <a:buSzPts val="1600"/>
              <a:buChar char="-"/>
            </a:pPr>
            <a:r>
              <a:rPr lang="en" sz="1600"/>
              <a:t>Prolonged high blood pressure can damage arterial walls and endanger your organs </a:t>
            </a:r>
            <a:endParaRPr sz="1600"/>
          </a:p>
          <a:p>
            <a:pPr indent="-330200" lvl="0" marL="457200" rtl="0" algn="l">
              <a:spcBef>
                <a:spcPts val="0"/>
              </a:spcBef>
              <a:spcAft>
                <a:spcPts val="0"/>
              </a:spcAft>
              <a:buClr>
                <a:schemeClr val="dk1"/>
              </a:buClr>
              <a:buSzPts val="1600"/>
              <a:buChar char="-"/>
            </a:pPr>
            <a:r>
              <a:rPr lang="en" sz="1600"/>
              <a:t>High blood pressure is also called hypertension</a:t>
            </a:r>
            <a:endParaRPr sz="1600"/>
          </a:p>
        </p:txBody>
      </p:sp>
      <p:pic>
        <p:nvPicPr>
          <p:cNvPr descr="Science behind Blood Pressure Control" id="831" name="Google Shape;831;p72"/>
          <p:cNvPicPr preferRelativeResize="0"/>
          <p:nvPr/>
        </p:nvPicPr>
        <p:blipFill>
          <a:blip r:embed="rId3">
            <a:alphaModFix/>
          </a:blip>
          <a:stretch>
            <a:fillRect/>
          </a:stretch>
        </p:blipFill>
        <p:spPr>
          <a:xfrm>
            <a:off x="3656975" y="2872000"/>
            <a:ext cx="2799350" cy="19460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73"/>
          <p:cNvSpPr txBox="1"/>
          <p:nvPr>
            <p:ph idx="1" type="subTitle"/>
          </p:nvPr>
        </p:nvSpPr>
        <p:spPr>
          <a:xfrm>
            <a:off x="5269247" y="1870350"/>
            <a:ext cx="3421800" cy="27636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Char char="-"/>
            </a:pPr>
            <a:r>
              <a:rPr lang="en"/>
              <a:t>4 chambers </a:t>
            </a:r>
            <a:endParaRPr/>
          </a:p>
          <a:p>
            <a:pPr indent="0" lvl="0" marL="457200" rtl="0" algn="l">
              <a:spcBef>
                <a:spcPts val="0"/>
              </a:spcBef>
              <a:spcAft>
                <a:spcPts val="0"/>
              </a:spcAft>
              <a:buNone/>
            </a:pPr>
            <a:r>
              <a:t/>
            </a:r>
            <a:endParaRPr/>
          </a:p>
          <a:p>
            <a:pPr indent="-304800" lvl="0" marL="457200" rtl="0" algn="l">
              <a:spcBef>
                <a:spcPts val="0"/>
              </a:spcBef>
              <a:spcAft>
                <a:spcPts val="0"/>
              </a:spcAft>
              <a:buSzPts val="1200"/>
              <a:buChar char="-"/>
            </a:pPr>
            <a:r>
              <a:rPr lang="en"/>
              <a:t>Atrium </a:t>
            </a:r>
            <a:endParaRPr/>
          </a:p>
          <a:p>
            <a:pPr indent="0" lvl="0" marL="457200" rtl="0" algn="l">
              <a:spcBef>
                <a:spcPts val="0"/>
              </a:spcBef>
              <a:spcAft>
                <a:spcPts val="0"/>
              </a:spcAft>
              <a:buNone/>
            </a:pPr>
            <a:r>
              <a:t/>
            </a:r>
            <a:endParaRPr/>
          </a:p>
          <a:p>
            <a:pPr indent="-304800" lvl="0" marL="457200" rtl="0" algn="l">
              <a:spcBef>
                <a:spcPts val="0"/>
              </a:spcBef>
              <a:spcAft>
                <a:spcPts val="0"/>
              </a:spcAft>
              <a:buSzPts val="1200"/>
              <a:buChar char="-"/>
            </a:pPr>
            <a:r>
              <a:rPr lang="en"/>
              <a:t>Ventricles</a:t>
            </a:r>
            <a:endParaRPr/>
          </a:p>
          <a:p>
            <a:pPr indent="0" lvl="0" marL="457200" rtl="0" algn="l">
              <a:spcBef>
                <a:spcPts val="0"/>
              </a:spcBef>
              <a:spcAft>
                <a:spcPts val="0"/>
              </a:spcAft>
              <a:buNone/>
            </a:pPr>
            <a:r>
              <a:t/>
            </a:r>
            <a:endParaRPr/>
          </a:p>
          <a:p>
            <a:pPr indent="-304800" lvl="0" marL="457200" rtl="0" algn="l">
              <a:spcBef>
                <a:spcPts val="0"/>
              </a:spcBef>
              <a:spcAft>
                <a:spcPts val="0"/>
              </a:spcAft>
              <a:buSzPts val="1200"/>
              <a:buChar char="-"/>
            </a:pPr>
            <a:r>
              <a:rPr lang="en"/>
              <a:t>Valves: open and close to control the direction of blood flow </a:t>
            </a:r>
            <a:endParaRPr/>
          </a:p>
        </p:txBody>
      </p:sp>
      <p:sp>
        <p:nvSpPr>
          <p:cNvPr id="837" name="Google Shape;837;p73"/>
          <p:cNvSpPr txBox="1"/>
          <p:nvPr>
            <p:ph type="title"/>
          </p:nvPr>
        </p:nvSpPr>
        <p:spPr>
          <a:xfrm>
            <a:off x="617200" y="555275"/>
            <a:ext cx="79095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Parts of the Heart</a:t>
            </a:r>
            <a:endParaRPr/>
          </a:p>
        </p:txBody>
      </p:sp>
      <p:pic>
        <p:nvPicPr>
          <p:cNvPr descr="How the Heart Works | Abiomed.com" id="838" name="Google Shape;838;p73"/>
          <p:cNvPicPr preferRelativeResize="0"/>
          <p:nvPr/>
        </p:nvPicPr>
        <p:blipFill>
          <a:blip r:embed="rId3">
            <a:alphaModFix/>
          </a:blip>
          <a:stretch>
            <a:fillRect/>
          </a:stretch>
        </p:blipFill>
        <p:spPr>
          <a:xfrm>
            <a:off x="948450" y="1969875"/>
            <a:ext cx="3793775" cy="21849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2" name="Shape 842"/>
        <p:cNvGrpSpPr/>
        <p:nvPr/>
      </p:nvGrpSpPr>
      <p:grpSpPr>
        <a:xfrm>
          <a:off x="0" y="0"/>
          <a:ext cx="0" cy="0"/>
          <a:chOff x="0" y="0"/>
          <a:chExt cx="0" cy="0"/>
        </a:xfrm>
      </p:grpSpPr>
      <p:sp>
        <p:nvSpPr>
          <p:cNvPr id="843" name="Google Shape;843;p74"/>
          <p:cNvSpPr txBox="1"/>
          <p:nvPr>
            <p:ph type="title"/>
          </p:nvPr>
        </p:nvSpPr>
        <p:spPr>
          <a:xfrm>
            <a:off x="614250" y="-2"/>
            <a:ext cx="7915500" cy="1261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Atrium vs Ventricles</a:t>
            </a:r>
            <a:endParaRPr/>
          </a:p>
        </p:txBody>
      </p:sp>
      <p:sp>
        <p:nvSpPr>
          <p:cNvPr id="844" name="Google Shape;844;p74"/>
          <p:cNvSpPr txBox="1"/>
          <p:nvPr>
            <p:ph idx="2" type="title"/>
          </p:nvPr>
        </p:nvSpPr>
        <p:spPr>
          <a:xfrm>
            <a:off x="5008100" y="1525688"/>
            <a:ext cx="3993000" cy="70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Ventricles</a:t>
            </a:r>
            <a:endParaRPr/>
          </a:p>
        </p:txBody>
      </p:sp>
      <p:sp>
        <p:nvSpPr>
          <p:cNvPr id="845" name="Google Shape;845;p74"/>
          <p:cNvSpPr txBox="1"/>
          <p:nvPr>
            <p:ph idx="1" type="subTitle"/>
          </p:nvPr>
        </p:nvSpPr>
        <p:spPr>
          <a:xfrm>
            <a:off x="5801600" y="2494900"/>
            <a:ext cx="3342300" cy="20952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Discharging chambers for blood </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Have large strong walls to push blood out with every contraction of the heart</a:t>
            </a:r>
            <a:endParaRPr/>
          </a:p>
        </p:txBody>
      </p:sp>
      <p:sp>
        <p:nvSpPr>
          <p:cNvPr id="846" name="Google Shape;846;p74"/>
          <p:cNvSpPr txBox="1"/>
          <p:nvPr>
            <p:ph idx="3" type="title"/>
          </p:nvPr>
        </p:nvSpPr>
        <p:spPr>
          <a:xfrm>
            <a:off x="431675" y="1365200"/>
            <a:ext cx="2763000" cy="1212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Atrium</a:t>
            </a:r>
            <a:endParaRPr/>
          </a:p>
        </p:txBody>
      </p:sp>
      <p:sp>
        <p:nvSpPr>
          <p:cNvPr id="847" name="Google Shape;847;p74"/>
          <p:cNvSpPr txBox="1"/>
          <p:nvPr>
            <p:ph idx="4" type="subTitle"/>
          </p:nvPr>
        </p:nvSpPr>
        <p:spPr>
          <a:xfrm>
            <a:off x="72950" y="2681200"/>
            <a:ext cx="3383400" cy="19089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Receiving chambers for blood</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Thin walls because the blood flows back into the heart under low pressure </a:t>
            </a:r>
            <a:endParaRPr/>
          </a:p>
        </p:txBody>
      </p:sp>
      <p:pic>
        <p:nvPicPr>
          <p:cNvPr descr="How the Healthy Heart Works | American Heart Association" id="848" name="Google Shape;848;p74"/>
          <p:cNvPicPr preferRelativeResize="0"/>
          <p:nvPr/>
        </p:nvPicPr>
        <p:blipFill>
          <a:blip r:embed="rId3">
            <a:alphaModFix/>
          </a:blip>
          <a:stretch>
            <a:fillRect/>
          </a:stretch>
        </p:blipFill>
        <p:spPr>
          <a:xfrm>
            <a:off x="3487775" y="2634925"/>
            <a:ext cx="2282400" cy="13527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48"/>
          <p:cNvSpPr txBox="1"/>
          <p:nvPr>
            <p:ph type="title"/>
          </p:nvPr>
        </p:nvSpPr>
        <p:spPr>
          <a:xfrm>
            <a:off x="616250" y="554700"/>
            <a:ext cx="79068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The Cardiovascular System</a:t>
            </a:r>
            <a:endParaRPr/>
          </a:p>
        </p:txBody>
      </p:sp>
      <p:pic>
        <p:nvPicPr>
          <p:cNvPr descr="Discover hundreds of never-before-seen resources! Create your free account at https://my.happylearning.tv/ and start learning in the most entertaining way.&#10;&#10;What are you waiting for? In this video we are going to know about the circulatory system, come with us to this adventure and learn all you can.&#10;&#10;▶SUBSCRIBE TO HAPPY LEARNING! http://bit.ly/HappyLearningTV&#10;▶Web site: https://happylearning.tv/en/&#10;▶Follow us on Facebook: https://www.facebook.com/HappyLearningTv&#10;&#10;Recommended video: The Elephant&#10;https://www.youtube.com/watch?v=qZrXD...&#10;&#10;The main function of the circulatory system is to carry, through the blood, the nutrients to the cells of our body. It is formed by the heart, arteries and veins and its proper functioning is essential for us to have good health. I have a curiosity Do you know how much all the artery and veins would measure together, put in single file? They would measure 97,000 kilometres, which would be equivalent to almost two and a half laps to Earth, it's incredible, right?&#10;&#10;The heart has the main role in making sure that the blood travels around the body. With its one hundred thousand pulsations per day it ensures that blood circulates throughout our body allowing it to distribute oxygen and nutrients into our cells.&#10;&#10;We are going to start a journey through the circulatory system so we can understand it much better.&#10;&#10;The journey of blood begins in the heart. With the pulsations of the heart the blood comes out through one of the great highways of the circulatory system called the Aorta.&#10;&#10;From that moment, the blood flows through our body through many veins. It reaches the neck, head and brain through one side. From there, the blood continues to flow into our arms then through the aorta, around the thorax and abdomen and finally reaching both of our legs.&#10;&#10;During this trip, the blood is delivering oxygen and nutrients to the cells through the capillary veins.&#10;&#10;As this trip is circular, that is to say it has no end, the blood starts the trip back to the heart to regain nutrients and oxygen." id="608" name="Google Shape;608;p48" title="THE CIRCULATORY SYSTEM | Educational Video for Kids.">
            <a:hlinkClick r:id="rId3"/>
          </p:cNvPr>
          <p:cNvPicPr preferRelativeResize="0"/>
          <p:nvPr/>
        </p:nvPicPr>
        <p:blipFill>
          <a:blip r:embed="rId4">
            <a:alphaModFix/>
          </a:blip>
          <a:stretch>
            <a:fillRect/>
          </a:stretch>
        </p:blipFill>
        <p:spPr>
          <a:xfrm>
            <a:off x="1986100" y="1638200"/>
            <a:ext cx="5326950" cy="29964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8"/>
                                        </p:tgtEl>
                                        <p:attrNameLst>
                                          <p:attrName>style.visibility</p:attrName>
                                        </p:attrNameLst>
                                      </p:cBhvr>
                                      <p:to>
                                        <p:strVal val="visible"/>
                                      </p:to>
                                    </p:set>
                                    <p:animEffect filter="fade" transition="in">
                                      <p:cBhvr>
                                        <p:cTn dur="1000"/>
                                        <p:tgtEl>
                                          <p:spTgt spid="6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p75"/>
          <p:cNvSpPr txBox="1"/>
          <p:nvPr>
            <p:ph type="title"/>
          </p:nvPr>
        </p:nvSpPr>
        <p:spPr>
          <a:xfrm>
            <a:off x="413575" y="1605913"/>
            <a:ext cx="23457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Arteries </a:t>
            </a:r>
            <a:endParaRPr/>
          </a:p>
        </p:txBody>
      </p:sp>
      <p:sp>
        <p:nvSpPr>
          <p:cNvPr id="854" name="Google Shape;854;p75"/>
          <p:cNvSpPr txBox="1"/>
          <p:nvPr>
            <p:ph idx="1" type="body"/>
          </p:nvPr>
        </p:nvSpPr>
        <p:spPr>
          <a:xfrm>
            <a:off x="86275" y="2147200"/>
            <a:ext cx="3000300" cy="14511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Carries blood away from the heart </a:t>
            </a:r>
            <a:endParaRPr/>
          </a:p>
        </p:txBody>
      </p:sp>
      <p:sp>
        <p:nvSpPr>
          <p:cNvPr id="855" name="Google Shape;855;p75"/>
          <p:cNvSpPr txBox="1"/>
          <p:nvPr>
            <p:ph idx="2" type="body"/>
          </p:nvPr>
        </p:nvSpPr>
        <p:spPr>
          <a:xfrm>
            <a:off x="6138025" y="2101600"/>
            <a:ext cx="2648100" cy="14511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Brings blood back towards the heart </a:t>
            </a:r>
            <a:endParaRPr/>
          </a:p>
        </p:txBody>
      </p:sp>
      <p:sp>
        <p:nvSpPr>
          <p:cNvPr id="856" name="Google Shape;856;p75"/>
          <p:cNvSpPr txBox="1"/>
          <p:nvPr>
            <p:ph idx="3" type="title"/>
          </p:nvPr>
        </p:nvSpPr>
        <p:spPr>
          <a:xfrm>
            <a:off x="6024600" y="1528888"/>
            <a:ext cx="23457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Veins</a:t>
            </a:r>
            <a:endParaRPr/>
          </a:p>
        </p:txBody>
      </p:sp>
      <p:sp>
        <p:nvSpPr>
          <p:cNvPr id="857" name="Google Shape;857;p75"/>
          <p:cNvSpPr txBox="1"/>
          <p:nvPr>
            <p:ph idx="4" type="title"/>
          </p:nvPr>
        </p:nvSpPr>
        <p:spPr>
          <a:xfrm>
            <a:off x="606525" y="555300"/>
            <a:ext cx="7941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Arteries vs Veins</a:t>
            </a:r>
            <a:endParaRPr/>
          </a:p>
        </p:txBody>
      </p:sp>
      <p:pic>
        <p:nvPicPr>
          <p:cNvPr descr="Difference Between Arteries And Veins" id="858" name="Google Shape;858;p75"/>
          <p:cNvPicPr preferRelativeResize="0"/>
          <p:nvPr/>
        </p:nvPicPr>
        <p:blipFill>
          <a:blip r:embed="rId3">
            <a:alphaModFix/>
          </a:blip>
          <a:stretch>
            <a:fillRect/>
          </a:stretch>
        </p:blipFill>
        <p:spPr>
          <a:xfrm>
            <a:off x="3016275" y="2101600"/>
            <a:ext cx="3268675" cy="20115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2" name="Shape 862"/>
        <p:cNvGrpSpPr/>
        <p:nvPr/>
      </p:nvGrpSpPr>
      <p:grpSpPr>
        <a:xfrm>
          <a:off x="0" y="0"/>
          <a:ext cx="0" cy="0"/>
          <a:chOff x="0" y="0"/>
          <a:chExt cx="0" cy="0"/>
        </a:xfrm>
      </p:grpSpPr>
      <p:sp>
        <p:nvSpPr>
          <p:cNvPr id="863" name="Google Shape;863;p76"/>
          <p:cNvSpPr txBox="1"/>
          <p:nvPr>
            <p:ph type="title"/>
          </p:nvPr>
        </p:nvSpPr>
        <p:spPr>
          <a:xfrm>
            <a:off x="620725" y="555275"/>
            <a:ext cx="7905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Pulmonary Circulation Loop</a:t>
            </a:r>
            <a:endParaRPr/>
          </a:p>
        </p:txBody>
      </p:sp>
      <p:sp>
        <p:nvSpPr>
          <p:cNvPr id="864" name="Google Shape;864;p76"/>
          <p:cNvSpPr txBox="1"/>
          <p:nvPr>
            <p:ph idx="2" type="title"/>
          </p:nvPr>
        </p:nvSpPr>
        <p:spPr>
          <a:xfrm>
            <a:off x="63850" y="1786950"/>
            <a:ext cx="2877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chemeClr val="dk1"/>
                </a:solidFill>
              </a:rPr>
              <a:t>Right Ventricle</a:t>
            </a:r>
            <a:endParaRPr>
              <a:solidFill>
                <a:schemeClr val="dk1"/>
              </a:solidFill>
            </a:endParaRPr>
          </a:p>
        </p:txBody>
      </p:sp>
      <p:sp>
        <p:nvSpPr>
          <p:cNvPr id="865" name="Google Shape;865;p76"/>
          <p:cNvSpPr txBox="1"/>
          <p:nvPr>
            <p:ph idx="1" type="subTitle"/>
          </p:nvPr>
        </p:nvSpPr>
        <p:spPr>
          <a:xfrm>
            <a:off x="713100" y="2359650"/>
            <a:ext cx="2190300" cy="828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Blood is pumped out of the right ventricle</a:t>
            </a:r>
            <a:endParaRPr/>
          </a:p>
        </p:txBody>
      </p:sp>
      <p:sp>
        <p:nvSpPr>
          <p:cNvPr id="866" name="Google Shape;866;p76"/>
          <p:cNvSpPr txBox="1"/>
          <p:nvPr>
            <p:ph idx="3" type="title"/>
          </p:nvPr>
        </p:nvSpPr>
        <p:spPr>
          <a:xfrm>
            <a:off x="6598339" y="1741358"/>
            <a:ext cx="23208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chemeClr val="dk1"/>
                </a:solidFill>
              </a:rPr>
              <a:t>Left atrium </a:t>
            </a:r>
            <a:endParaRPr>
              <a:solidFill>
                <a:schemeClr val="dk1"/>
              </a:solidFill>
            </a:endParaRPr>
          </a:p>
        </p:txBody>
      </p:sp>
      <p:sp>
        <p:nvSpPr>
          <p:cNvPr id="867" name="Google Shape;867;p76"/>
          <p:cNvSpPr txBox="1"/>
          <p:nvPr>
            <p:ph idx="4" type="subTitle"/>
          </p:nvPr>
        </p:nvSpPr>
        <p:spPr>
          <a:xfrm>
            <a:off x="6335725" y="2228400"/>
            <a:ext cx="2665800" cy="828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Blood enters the left atrium because it flows to the lowest pressure area </a:t>
            </a:r>
            <a:endParaRPr/>
          </a:p>
        </p:txBody>
      </p:sp>
      <p:sp>
        <p:nvSpPr>
          <p:cNvPr id="868" name="Google Shape;868;p76"/>
          <p:cNvSpPr txBox="1"/>
          <p:nvPr>
            <p:ph idx="5" type="title"/>
          </p:nvPr>
        </p:nvSpPr>
        <p:spPr>
          <a:xfrm>
            <a:off x="3411608" y="1741350"/>
            <a:ext cx="23208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chemeClr val="dk1"/>
                </a:solidFill>
              </a:rPr>
              <a:t>Lungs</a:t>
            </a:r>
            <a:endParaRPr>
              <a:solidFill>
                <a:schemeClr val="dk1"/>
              </a:solidFill>
            </a:endParaRPr>
          </a:p>
        </p:txBody>
      </p:sp>
      <p:sp>
        <p:nvSpPr>
          <p:cNvPr id="869" name="Google Shape;869;p76"/>
          <p:cNvSpPr txBox="1"/>
          <p:nvPr>
            <p:ph idx="6" type="subTitle"/>
          </p:nvPr>
        </p:nvSpPr>
        <p:spPr>
          <a:xfrm>
            <a:off x="3543466" y="2359650"/>
            <a:ext cx="2190300" cy="828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Blood enters lungs </a:t>
            </a:r>
            <a:endParaRPr/>
          </a:p>
        </p:txBody>
      </p:sp>
      <p:sp>
        <p:nvSpPr>
          <p:cNvPr id="870" name="Google Shape;870;p76"/>
          <p:cNvSpPr/>
          <p:nvPr/>
        </p:nvSpPr>
        <p:spPr>
          <a:xfrm>
            <a:off x="2941525" y="1918200"/>
            <a:ext cx="556200" cy="31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76"/>
          <p:cNvSpPr/>
          <p:nvPr/>
        </p:nvSpPr>
        <p:spPr>
          <a:xfrm>
            <a:off x="5624050" y="1918200"/>
            <a:ext cx="556200" cy="31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76"/>
          <p:cNvSpPr txBox="1"/>
          <p:nvPr/>
        </p:nvSpPr>
        <p:spPr>
          <a:xfrm>
            <a:off x="2152250" y="3711700"/>
            <a:ext cx="2508000" cy="831300"/>
          </a:xfrm>
          <a:prstGeom prst="rect">
            <a:avLst/>
          </a:prstGeom>
          <a:noFill/>
          <a:ln cap="flat" cmpd="sng" w="3810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Open Sans"/>
                <a:ea typeface="Open Sans"/>
                <a:cs typeface="Open Sans"/>
                <a:sym typeface="Open Sans"/>
              </a:rPr>
              <a:t>This loops allows blood to become oxygenated through the lungs</a:t>
            </a:r>
            <a:endParaRPr b="1">
              <a:solidFill>
                <a:schemeClr val="dk2"/>
              </a:solidFill>
              <a:latin typeface="Open Sans"/>
              <a:ea typeface="Open Sans"/>
              <a:cs typeface="Open Sans"/>
              <a:sym typeface="Open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sp>
        <p:nvSpPr>
          <p:cNvPr id="877" name="Google Shape;877;p77"/>
          <p:cNvSpPr txBox="1"/>
          <p:nvPr>
            <p:ph type="title"/>
          </p:nvPr>
        </p:nvSpPr>
        <p:spPr>
          <a:xfrm>
            <a:off x="611400" y="141600"/>
            <a:ext cx="7819500" cy="1167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2800">
                <a:solidFill>
                  <a:schemeClr val="dk1"/>
                </a:solidFill>
              </a:rPr>
              <a:t>Systemic Loop: how oxygenated blood can travel to organs in the body</a:t>
            </a:r>
            <a:endParaRPr sz="2300">
              <a:solidFill>
                <a:schemeClr val="dk1"/>
              </a:solidFill>
            </a:endParaRPr>
          </a:p>
        </p:txBody>
      </p:sp>
      <p:sp>
        <p:nvSpPr>
          <p:cNvPr id="878" name="Google Shape;878;p77"/>
          <p:cNvSpPr txBox="1"/>
          <p:nvPr>
            <p:ph idx="2" type="title"/>
          </p:nvPr>
        </p:nvSpPr>
        <p:spPr>
          <a:xfrm>
            <a:off x="1514275" y="1830825"/>
            <a:ext cx="28425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Oxygenated Blood</a:t>
            </a:r>
            <a:endParaRPr>
              <a:solidFill>
                <a:schemeClr val="dk1"/>
              </a:solidFill>
            </a:endParaRPr>
          </a:p>
        </p:txBody>
      </p:sp>
      <p:sp>
        <p:nvSpPr>
          <p:cNvPr id="879" name="Google Shape;879;p77"/>
          <p:cNvSpPr txBox="1"/>
          <p:nvPr>
            <p:ph idx="1" type="subTitle"/>
          </p:nvPr>
        </p:nvSpPr>
        <p:spPr>
          <a:xfrm>
            <a:off x="1167375" y="2453600"/>
            <a:ext cx="3375600" cy="7956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rPr lang="en"/>
              <a:t>Oxygenated blood needs to reach various organs to supply them with nutrients</a:t>
            </a:r>
            <a:endParaRPr/>
          </a:p>
        </p:txBody>
      </p:sp>
      <p:sp>
        <p:nvSpPr>
          <p:cNvPr id="880" name="Google Shape;880;p77"/>
          <p:cNvSpPr txBox="1"/>
          <p:nvPr>
            <p:ph idx="3" type="title"/>
          </p:nvPr>
        </p:nvSpPr>
        <p:spPr>
          <a:xfrm>
            <a:off x="1725775" y="3299275"/>
            <a:ext cx="2473200" cy="649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Organs of the body</a:t>
            </a:r>
            <a:endParaRPr>
              <a:solidFill>
                <a:schemeClr val="dk1"/>
              </a:solidFill>
            </a:endParaRPr>
          </a:p>
        </p:txBody>
      </p:sp>
      <p:sp>
        <p:nvSpPr>
          <p:cNvPr id="881" name="Google Shape;881;p77"/>
          <p:cNvSpPr txBox="1"/>
          <p:nvPr>
            <p:ph idx="4" type="subTitle"/>
          </p:nvPr>
        </p:nvSpPr>
        <p:spPr>
          <a:xfrm>
            <a:off x="1412775" y="3949100"/>
            <a:ext cx="2884800" cy="98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Blood reaches various organs and supplies them with nutrients and oxygen.  Now the blood is oxygen poor</a:t>
            </a:r>
            <a:endParaRPr/>
          </a:p>
        </p:txBody>
      </p:sp>
      <p:sp>
        <p:nvSpPr>
          <p:cNvPr id="882" name="Google Shape;882;p77"/>
          <p:cNvSpPr txBox="1"/>
          <p:nvPr>
            <p:ph idx="5" type="title"/>
          </p:nvPr>
        </p:nvSpPr>
        <p:spPr>
          <a:xfrm>
            <a:off x="5652375" y="1971824"/>
            <a:ext cx="2183700" cy="431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Aorta</a:t>
            </a:r>
            <a:endParaRPr>
              <a:solidFill>
                <a:schemeClr val="dk1"/>
              </a:solidFill>
            </a:endParaRPr>
          </a:p>
        </p:txBody>
      </p:sp>
      <p:sp>
        <p:nvSpPr>
          <p:cNvPr id="883" name="Google Shape;883;p77"/>
          <p:cNvSpPr txBox="1"/>
          <p:nvPr>
            <p:ph idx="6" type="subTitle"/>
          </p:nvPr>
        </p:nvSpPr>
        <p:spPr>
          <a:xfrm>
            <a:off x="5652375" y="2359900"/>
            <a:ext cx="2639400" cy="53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Blood travels to the rest of the body through the aorta</a:t>
            </a:r>
            <a:endParaRPr/>
          </a:p>
        </p:txBody>
      </p:sp>
      <p:sp>
        <p:nvSpPr>
          <p:cNvPr id="884" name="Google Shape;884;p77"/>
          <p:cNvSpPr txBox="1"/>
          <p:nvPr>
            <p:ph idx="7" type="title"/>
          </p:nvPr>
        </p:nvSpPr>
        <p:spPr>
          <a:xfrm>
            <a:off x="5763600" y="3342925"/>
            <a:ext cx="2183700" cy="497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Heart</a:t>
            </a:r>
            <a:endParaRPr>
              <a:solidFill>
                <a:schemeClr val="dk1"/>
              </a:solidFill>
            </a:endParaRPr>
          </a:p>
        </p:txBody>
      </p:sp>
      <p:sp>
        <p:nvSpPr>
          <p:cNvPr id="885" name="Google Shape;885;p77"/>
          <p:cNvSpPr txBox="1"/>
          <p:nvPr>
            <p:ph idx="8" type="subTitle"/>
          </p:nvPr>
        </p:nvSpPr>
        <p:spPr>
          <a:xfrm>
            <a:off x="5809200" y="3885252"/>
            <a:ext cx="2183700" cy="71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Oxygen poor blood has to loop back to the heart </a:t>
            </a:r>
            <a:endParaRPr/>
          </a:p>
        </p:txBody>
      </p:sp>
      <p:pic>
        <p:nvPicPr>
          <p:cNvPr id="886" name="Google Shape;886;p77"/>
          <p:cNvPicPr preferRelativeResize="0"/>
          <p:nvPr/>
        </p:nvPicPr>
        <p:blipFill>
          <a:blip r:embed="rId3">
            <a:alphaModFix/>
          </a:blip>
          <a:stretch>
            <a:fillRect/>
          </a:stretch>
        </p:blipFill>
        <p:spPr>
          <a:xfrm>
            <a:off x="4356774" y="1971825"/>
            <a:ext cx="1295597" cy="431699"/>
          </a:xfrm>
          <a:prstGeom prst="rect">
            <a:avLst/>
          </a:prstGeom>
          <a:noFill/>
          <a:ln>
            <a:noFill/>
          </a:ln>
        </p:spPr>
      </p:pic>
      <p:pic>
        <p:nvPicPr>
          <p:cNvPr id="887" name="Google Shape;887;p77"/>
          <p:cNvPicPr preferRelativeResize="0"/>
          <p:nvPr/>
        </p:nvPicPr>
        <p:blipFill>
          <a:blip r:embed="rId3">
            <a:alphaModFix/>
          </a:blip>
          <a:stretch>
            <a:fillRect/>
          </a:stretch>
        </p:blipFill>
        <p:spPr>
          <a:xfrm>
            <a:off x="7427799" y="1971825"/>
            <a:ext cx="1295597" cy="431699"/>
          </a:xfrm>
          <a:prstGeom prst="rect">
            <a:avLst/>
          </a:prstGeom>
          <a:noFill/>
          <a:ln>
            <a:noFill/>
          </a:ln>
        </p:spPr>
      </p:pic>
      <p:pic>
        <p:nvPicPr>
          <p:cNvPr id="888" name="Google Shape;888;p77"/>
          <p:cNvPicPr preferRelativeResize="0"/>
          <p:nvPr/>
        </p:nvPicPr>
        <p:blipFill>
          <a:blip r:embed="rId3">
            <a:alphaModFix/>
          </a:blip>
          <a:stretch>
            <a:fillRect/>
          </a:stretch>
        </p:blipFill>
        <p:spPr>
          <a:xfrm>
            <a:off x="4467999" y="3367800"/>
            <a:ext cx="1295597" cy="43169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sp>
        <p:nvSpPr>
          <p:cNvPr id="893" name="Google Shape;893;p78"/>
          <p:cNvSpPr txBox="1"/>
          <p:nvPr>
            <p:ph idx="1" type="subTitle"/>
          </p:nvPr>
        </p:nvSpPr>
        <p:spPr>
          <a:xfrm>
            <a:off x="5104025" y="1870350"/>
            <a:ext cx="4040100" cy="27636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Char char="-"/>
            </a:pPr>
            <a:r>
              <a:rPr lang="en"/>
              <a:t>The pulmonary circulation loop and the systemic loop rely on pressure gradients that are regulated by heart valves </a:t>
            </a:r>
            <a:endParaRPr/>
          </a:p>
        </p:txBody>
      </p:sp>
      <p:sp>
        <p:nvSpPr>
          <p:cNvPr id="894" name="Google Shape;894;p78"/>
          <p:cNvSpPr txBox="1"/>
          <p:nvPr>
            <p:ph type="title"/>
          </p:nvPr>
        </p:nvSpPr>
        <p:spPr>
          <a:xfrm>
            <a:off x="617200" y="555275"/>
            <a:ext cx="79095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Pressure Gradients </a:t>
            </a:r>
            <a:endParaRPr/>
          </a:p>
        </p:txBody>
      </p:sp>
      <p:pic>
        <p:nvPicPr>
          <p:cNvPr descr="Pulmonary &amp; Systemic Circulation | Circulatory Anatomy" id="895" name="Google Shape;895;p78"/>
          <p:cNvPicPr preferRelativeResize="0"/>
          <p:nvPr/>
        </p:nvPicPr>
        <p:blipFill>
          <a:blip r:embed="rId3">
            <a:alphaModFix/>
          </a:blip>
          <a:stretch>
            <a:fillRect/>
          </a:stretch>
        </p:blipFill>
        <p:spPr>
          <a:xfrm>
            <a:off x="994050" y="1837638"/>
            <a:ext cx="4040025" cy="2829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p49"/>
          <p:cNvSpPr txBox="1"/>
          <p:nvPr>
            <p:ph type="title"/>
          </p:nvPr>
        </p:nvSpPr>
        <p:spPr>
          <a:xfrm>
            <a:off x="617200" y="555275"/>
            <a:ext cx="79095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Cardiovascular </a:t>
            </a:r>
            <a:r>
              <a:rPr lang="en"/>
              <a:t>System </a:t>
            </a:r>
            <a:endParaRPr/>
          </a:p>
        </p:txBody>
      </p:sp>
      <p:pic>
        <p:nvPicPr>
          <p:cNvPr descr="Post Game Oxygen: We're Still Alive! We're Heading Back To LA! Golden State  Of Mind | impactosolucoesweb.com.br" id="614" name="Google Shape;614;p49"/>
          <p:cNvPicPr preferRelativeResize="0"/>
          <p:nvPr/>
        </p:nvPicPr>
        <p:blipFill>
          <a:blip r:embed="rId3">
            <a:alphaModFix/>
          </a:blip>
          <a:stretch>
            <a:fillRect/>
          </a:stretch>
        </p:blipFill>
        <p:spPr>
          <a:xfrm>
            <a:off x="4752175" y="1660600"/>
            <a:ext cx="3072500" cy="3072500"/>
          </a:xfrm>
          <a:prstGeom prst="rect">
            <a:avLst/>
          </a:prstGeom>
          <a:noFill/>
          <a:ln>
            <a:noFill/>
          </a:ln>
        </p:spPr>
      </p:pic>
      <p:sp>
        <p:nvSpPr>
          <p:cNvPr id="615" name="Google Shape;615;p49"/>
          <p:cNvSpPr txBox="1"/>
          <p:nvPr/>
        </p:nvSpPr>
        <p:spPr>
          <a:xfrm>
            <a:off x="355675" y="1933350"/>
            <a:ext cx="4295400" cy="12315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Clr>
                <a:schemeClr val="dk2"/>
              </a:buClr>
              <a:buSzPts val="1700"/>
              <a:buFont typeface="Open Sans"/>
              <a:buChar char="-"/>
            </a:pPr>
            <a:r>
              <a:rPr lang="en" sz="1700">
                <a:solidFill>
                  <a:schemeClr val="dk2"/>
                </a:solidFill>
                <a:latin typeface="Open Sans"/>
                <a:ea typeface="Open Sans"/>
                <a:cs typeface="Open Sans"/>
                <a:sym typeface="Open Sans"/>
              </a:rPr>
              <a:t>The main function of the circulatory system is to carry oxygen and nutrients to various cells in the body through the blood</a:t>
            </a:r>
            <a:endParaRPr>
              <a:solidFill>
                <a:schemeClr val="dk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p50"/>
          <p:cNvSpPr txBox="1"/>
          <p:nvPr>
            <p:ph idx="1" type="body"/>
          </p:nvPr>
        </p:nvSpPr>
        <p:spPr>
          <a:xfrm>
            <a:off x="1571250" y="80925"/>
            <a:ext cx="6001500" cy="647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Cardiovascular </a:t>
            </a:r>
            <a:r>
              <a:rPr lang="en"/>
              <a:t>System</a:t>
            </a:r>
            <a:endParaRPr/>
          </a:p>
        </p:txBody>
      </p:sp>
      <p:sp>
        <p:nvSpPr>
          <p:cNvPr id="621" name="Google Shape;621;p50"/>
          <p:cNvSpPr txBox="1"/>
          <p:nvPr/>
        </p:nvSpPr>
        <p:spPr>
          <a:xfrm>
            <a:off x="2274575" y="2371650"/>
            <a:ext cx="73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highlight>
                  <a:schemeClr val="lt1"/>
                </a:highlight>
                <a:latin typeface="Open Sans"/>
                <a:ea typeface="Open Sans"/>
                <a:cs typeface="Open Sans"/>
                <a:sym typeface="Open Sans"/>
              </a:rPr>
              <a:t>Heart</a:t>
            </a:r>
            <a:endParaRPr>
              <a:highlight>
                <a:schemeClr val="lt1"/>
              </a:highlight>
              <a:latin typeface="Open Sans"/>
              <a:ea typeface="Open Sans"/>
              <a:cs typeface="Open Sans"/>
              <a:sym typeface="Open Sans"/>
            </a:endParaRPr>
          </a:p>
        </p:txBody>
      </p:sp>
      <p:sp>
        <p:nvSpPr>
          <p:cNvPr id="622" name="Google Shape;622;p50"/>
          <p:cNvSpPr txBox="1"/>
          <p:nvPr/>
        </p:nvSpPr>
        <p:spPr>
          <a:xfrm>
            <a:off x="4056750" y="2371650"/>
            <a:ext cx="1030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highlight>
                  <a:schemeClr val="lt1"/>
                </a:highlight>
                <a:latin typeface="Open Sans"/>
                <a:ea typeface="Open Sans"/>
                <a:cs typeface="Open Sans"/>
                <a:sym typeface="Open Sans"/>
              </a:rPr>
              <a:t>Arteries</a:t>
            </a:r>
            <a:r>
              <a:rPr lang="en">
                <a:latin typeface="Open Sans"/>
                <a:ea typeface="Open Sans"/>
                <a:cs typeface="Open Sans"/>
                <a:sym typeface="Open Sans"/>
              </a:rPr>
              <a:t> </a:t>
            </a:r>
            <a:endParaRPr>
              <a:latin typeface="Open Sans"/>
              <a:ea typeface="Open Sans"/>
              <a:cs typeface="Open Sans"/>
              <a:sym typeface="Open Sans"/>
            </a:endParaRPr>
          </a:p>
        </p:txBody>
      </p:sp>
      <p:sp>
        <p:nvSpPr>
          <p:cNvPr id="623" name="Google Shape;623;p50"/>
          <p:cNvSpPr txBox="1"/>
          <p:nvPr/>
        </p:nvSpPr>
        <p:spPr>
          <a:xfrm>
            <a:off x="5858575" y="2371650"/>
            <a:ext cx="984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highlight>
                  <a:schemeClr val="lt1"/>
                </a:highlight>
                <a:latin typeface="Open Sans"/>
                <a:ea typeface="Open Sans"/>
                <a:cs typeface="Open Sans"/>
                <a:sym typeface="Open Sans"/>
              </a:rPr>
              <a:t>Veins</a:t>
            </a:r>
            <a:endParaRPr>
              <a:highlight>
                <a:schemeClr val="lt1"/>
              </a:highlight>
              <a:latin typeface="Open Sans"/>
              <a:ea typeface="Open Sans"/>
              <a:cs typeface="Open Sans"/>
              <a:sym typeface="Open Sans"/>
            </a:endParaRPr>
          </a:p>
        </p:txBody>
      </p:sp>
      <p:sp>
        <p:nvSpPr>
          <p:cNvPr id="624" name="Google Shape;624;p50"/>
          <p:cNvSpPr txBox="1"/>
          <p:nvPr/>
        </p:nvSpPr>
        <p:spPr>
          <a:xfrm>
            <a:off x="2432100" y="1205725"/>
            <a:ext cx="46173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solidFill>
                  <a:schemeClr val="dk2"/>
                </a:solidFill>
                <a:latin typeface="Open Sans"/>
                <a:ea typeface="Open Sans"/>
                <a:cs typeface="Open Sans"/>
                <a:sym typeface="Open Sans"/>
              </a:rPr>
              <a:t>3 Components of the Cardiovascular System</a:t>
            </a:r>
            <a:r>
              <a:rPr b="1" lang="en">
                <a:solidFill>
                  <a:schemeClr val="lt1"/>
                </a:solidFill>
                <a:latin typeface="Open Sans"/>
                <a:ea typeface="Open Sans"/>
                <a:cs typeface="Open Sans"/>
                <a:sym typeface="Open Sans"/>
              </a:rPr>
              <a:t> </a:t>
            </a:r>
            <a:endParaRPr b="1">
              <a:solidFill>
                <a:schemeClr val="lt1"/>
              </a:solidFill>
              <a:latin typeface="Open Sans"/>
              <a:ea typeface="Open Sans"/>
              <a:cs typeface="Open Sans"/>
              <a:sym typeface="Open Sans"/>
            </a:endParaRPr>
          </a:p>
        </p:txBody>
      </p:sp>
      <p:sp>
        <p:nvSpPr>
          <p:cNvPr id="625" name="Google Shape;625;p50"/>
          <p:cNvSpPr/>
          <p:nvPr/>
        </p:nvSpPr>
        <p:spPr>
          <a:xfrm>
            <a:off x="2471450" y="1761700"/>
            <a:ext cx="200700" cy="400200"/>
          </a:xfrm>
          <a:prstGeom prst="downArrow">
            <a:avLst>
              <a:gd fmla="val 50000" name="adj1"/>
              <a:gd fmla="val 5000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50"/>
          <p:cNvSpPr/>
          <p:nvPr/>
        </p:nvSpPr>
        <p:spPr>
          <a:xfrm>
            <a:off x="4471650" y="1761700"/>
            <a:ext cx="200700" cy="400200"/>
          </a:xfrm>
          <a:prstGeom prst="downArrow">
            <a:avLst>
              <a:gd fmla="val 50000" name="adj1"/>
              <a:gd fmla="val 5000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50"/>
          <p:cNvSpPr/>
          <p:nvPr/>
        </p:nvSpPr>
        <p:spPr>
          <a:xfrm>
            <a:off x="6043225" y="1761700"/>
            <a:ext cx="200700" cy="400200"/>
          </a:xfrm>
          <a:prstGeom prst="downArrow">
            <a:avLst>
              <a:gd fmla="val 50000" name="adj1"/>
              <a:gd fmla="val 5000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Understanding Your Heart and How it Functions | Cardiology" id="628" name="Google Shape;628;p50"/>
          <p:cNvPicPr preferRelativeResize="0"/>
          <p:nvPr/>
        </p:nvPicPr>
        <p:blipFill>
          <a:blip r:embed="rId3">
            <a:alphaModFix/>
          </a:blip>
          <a:stretch>
            <a:fillRect/>
          </a:stretch>
        </p:blipFill>
        <p:spPr>
          <a:xfrm>
            <a:off x="1571250" y="3195275"/>
            <a:ext cx="1804176" cy="1203825"/>
          </a:xfrm>
          <a:prstGeom prst="rect">
            <a:avLst/>
          </a:prstGeom>
          <a:noFill/>
          <a:ln>
            <a:noFill/>
          </a:ln>
        </p:spPr>
      </p:pic>
      <p:pic>
        <p:nvPicPr>
          <p:cNvPr descr="5 Tips For Healthy Arteries" id="629" name="Google Shape;629;p50"/>
          <p:cNvPicPr preferRelativeResize="0"/>
          <p:nvPr/>
        </p:nvPicPr>
        <p:blipFill>
          <a:blip r:embed="rId4">
            <a:alphaModFix/>
          </a:blip>
          <a:stretch>
            <a:fillRect/>
          </a:stretch>
        </p:blipFill>
        <p:spPr>
          <a:xfrm>
            <a:off x="3812713" y="3268238"/>
            <a:ext cx="1518576" cy="1057900"/>
          </a:xfrm>
          <a:prstGeom prst="rect">
            <a:avLst/>
          </a:prstGeom>
          <a:noFill/>
          <a:ln>
            <a:noFill/>
          </a:ln>
        </p:spPr>
      </p:pic>
      <p:pic>
        <p:nvPicPr>
          <p:cNvPr descr="Simple Circulatory System – Origami Organelles" id="630" name="Google Shape;630;p50"/>
          <p:cNvPicPr preferRelativeResize="0"/>
          <p:nvPr/>
        </p:nvPicPr>
        <p:blipFill>
          <a:blip r:embed="rId5">
            <a:alphaModFix/>
          </a:blip>
          <a:stretch>
            <a:fillRect/>
          </a:stretch>
        </p:blipFill>
        <p:spPr>
          <a:xfrm>
            <a:off x="5591738" y="2981600"/>
            <a:ext cx="1518574" cy="15185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p51"/>
          <p:cNvSpPr txBox="1"/>
          <p:nvPr>
            <p:ph type="title"/>
          </p:nvPr>
        </p:nvSpPr>
        <p:spPr>
          <a:xfrm>
            <a:off x="617200" y="555275"/>
            <a:ext cx="79095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Circular Loop of Blood Flow</a:t>
            </a:r>
            <a:endParaRPr/>
          </a:p>
        </p:txBody>
      </p:sp>
      <p:sp>
        <p:nvSpPr>
          <p:cNvPr id="636" name="Google Shape;636;p51"/>
          <p:cNvSpPr txBox="1"/>
          <p:nvPr>
            <p:ph idx="2" type="ctrTitle"/>
          </p:nvPr>
        </p:nvSpPr>
        <p:spPr>
          <a:xfrm>
            <a:off x="103966" y="1998144"/>
            <a:ext cx="1689000" cy="717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Heart</a:t>
            </a:r>
            <a:endParaRPr/>
          </a:p>
        </p:txBody>
      </p:sp>
      <p:sp>
        <p:nvSpPr>
          <p:cNvPr id="637" name="Google Shape;637;p51"/>
          <p:cNvSpPr txBox="1"/>
          <p:nvPr>
            <p:ph idx="1" type="subTitle"/>
          </p:nvPr>
        </p:nvSpPr>
        <p:spPr>
          <a:xfrm>
            <a:off x="231650" y="2715143"/>
            <a:ext cx="1689000" cy="87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Pulsations of the heart allow blood to flow</a:t>
            </a:r>
            <a:endParaRPr/>
          </a:p>
        </p:txBody>
      </p:sp>
      <p:sp>
        <p:nvSpPr>
          <p:cNvPr id="638" name="Google Shape;638;p51"/>
          <p:cNvSpPr txBox="1"/>
          <p:nvPr>
            <p:ph idx="4" type="ctrTitle"/>
          </p:nvPr>
        </p:nvSpPr>
        <p:spPr>
          <a:xfrm>
            <a:off x="2571345" y="1998144"/>
            <a:ext cx="1689000" cy="717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Aorta</a:t>
            </a:r>
            <a:endParaRPr/>
          </a:p>
        </p:txBody>
      </p:sp>
      <p:sp>
        <p:nvSpPr>
          <p:cNvPr id="639" name="Google Shape;639;p51"/>
          <p:cNvSpPr txBox="1"/>
          <p:nvPr>
            <p:ph idx="5" type="subTitle"/>
          </p:nvPr>
        </p:nvSpPr>
        <p:spPr>
          <a:xfrm>
            <a:off x="2571349" y="2868718"/>
            <a:ext cx="1689000" cy="87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Blood exits the heart through the aorta</a:t>
            </a:r>
            <a:endParaRPr/>
          </a:p>
        </p:txBody>
      </p:sp>
      <p:sp>
        <p:nvSpPr>
          <p:cNvPr id="640" name="Google Shape;640;p51"/>
          <p:cNvSpPr txBox="1"/>
          <p:nvPr>
            <p:ph idx="7" type="ctrTitle"/>
          </p:nvPr>
        </p:nvSpPr>
        <p:spPr>
          <a:xfrm>
            <a:off x="6837702" y="2151726"/>
            <a:ext cx="1689000" cy="717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Nutrient Delivery</a:t>
            </a:r>
            <a:endParaRPr/>
          </a:p>
        </p:txBody>
      </p:sp>
      <p:sp>
        <p:nvSpPr>
          <p:cNvPr id="641" name="Google Shape;641;p51"/>
          <p:cNvSpPr txBox="1"/>
          <p:nvPr>
            <p:ph idx="8" type="subTitle"/>
          </p:nvPr>
        </p:nvSpPr>
        <p:spPr>
          <a:xfrm>
            <a:off x="6837698" y="3049218"/>
            <a:ext cx="1689000" cy="87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blood travels it delivers nutrients to cells</a:t>
            </a:r>
            <a:endParaRPr/>
          </a:p>
        </p:txBody>
      </p:sp>
      <p:sp>
        <p:nvSpPr>
          <p:cNvPr id="642" name="Google Shape;642;p51"/>
          <p:cNvSpPr txBox="1"/>
          <p:nvPr>
            <p:ph idx="13" type="ctrTitle"/>
          </p:nvPr>
        </p:nvSpPr>
        <p:spPr>
          <a:xfrm>
            <a:off x="4623724" y="2076644"/>
            <a:ext cx="1689000" cy="717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Veins</a:t>
            </a:r>
            <a:endParaRPr/>
          </a:p>
        </p:txBody>
      </p:sp>
      <p:sp>
        <p:nvSpPr>
          <p:cNvPr id="643" name="Google Shape;643;p51"/>
          <p:cNvSpPr txBox="1"/>
          <p:nvPr>
            <p:ph idx="14" type="subTitle"/>
          </p:nvPr>
        </p:nvSpPr>
        <p:spPr>
          <a:xfrm>
            <a:off x="4623736" y="2868718"/>
            <a:ext cx="1689000" cy="87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Blood flows to the rest of the body through our veins</a:t>
            </a:r>
            <a:endParaRPr/>
          </a:p>
        </p:txBody>
      </p:sp>
      <p:sp>
        <p:nvSpPr>
          <p:cNvPr id="644" name="Google Shape;644;p51"/>
          <p:cNvSpPr/>
          <p:nvPr/>
        </p:nvSpPr>
        <p:spPr>
          <a:xfrm>
            <a:off x="1617350" y="2330300"/>
            <a:ext cx="954000" cy="209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51"/>
          <p:cNvSpPr/>
          <p:nvPr/>
        </p:nvSpPr>
        <p:spPr>
          <a:xfrm>
            <a:off x="3991775" y="2330300"/>
            <a:ext cx="777900" cy="209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51"/>
          <p:cNvSpPr/>
          <p:nvPr/>
        </p:nvSpPr>
        <p:spPr>
          <a:xfrm>
            <a:off x="6104800" y="2330300"/>
            <a:ext cx="732900" cy="209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51"/>
          <p:cNvSpPr txBox="1"/>
          <p:nvPr/>
        </p:nvSpPr>
        <p:spPr>
          <a:xfrm>
            <a:off x="3605350" y="4213300"/>
            <a:ext cx="1933200" cy="8313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Open Sans"/>
                <a:ea typeface="Open Sans"/>
                <a:cs typeface="Open Sans"/>
                <a:sym typeface="Open Sans"/>
              </a:rPr>
              <a:t>The blood travels back to the heart to regain nutrients</a:t>
            </a:r>
            <a:r>
              <a:rPr lang="en">
                <a:latin typeface="Open Sans"/>
                <a:ea typeface="Open Sans"/>
                <a:cs typeface="Open Sans"/>
                <a:sym typeface="Open Sans"/>
              </a:rPr>
              <a:t> </a:t>
            </a:r>
            <a:endParaRPr>
              <a:latin typeface="Open Sans"/>
              <a:ea typeface="Open Sans"/>
              <a:cs typeface="Open Sans"/>
              <a:sym typeface="Open Sans"/>
            </a:endParaRPr>
          </a:p>
        </p:txBody>
      </p:sp>
      <p:sp>
        <p:nvSpPr>
          <p:cNvPr id="648" name="Google Shape;648;p51"/>
          <p:cNvSpPr/>
          <p:nvPr/>
        </p:nvSpPr>
        <p:spPr>
          <a:xfrm rot="9288933">
            <a:off x="5695268" y="4052714"/>
            <a:ext cx="1152670" cy="209764"/>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52"/>
          <p:cNvSpPr txBox="1"/>
          <p:nvPr>
            <p:ph type="title"/>
          </p:nvPr>
        </p:nvSpPr>
        <p:spPr>
          <a:xfrm>
            <a:off x="2150700" y="539400"/>
            <a:ext cx="4842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Blood Vessels</a:t>
            </a:r>
            <a:endParaRPr/>
          </a:p>
        </p:txBody>
      </p:sp>
      <p:pic>
        <p:nvPicPr>
          <p:cNvPr descr="Subscribe to the Operation Ouch official channel! Click here: https://www.youtube.com/c/operationouch&#10;Watch this video on amazing body facts about your blood vessels!&#10;&#10;You can buy the book here https://www.amazon.co.uk/Operation-Ouch-HuManual-Ben-Elcomb-ebook/dp/B073WPMPX1/ref=sr_1_fkmr0_1?s=digital-text&amp;ie=UTF8&amp;qid=1507123643&amp;sr=1-1-fkmr0&amp;keywords=operation+ouch+humanuel and download the series here https://itunes.apple.com/gb/tv-season/operation-ouch-season-6/id1369101462 &#10;&#10;Operation Ouch is packed with incredible facts about the human body and fronted by identical twins Dr.Chris and Dr. Xand van Tulleken who experiment and explore their way through the fascinating world of medicine and biology.&#10; &#10;This series will de-mistify hospitals for younger viewers; no longer will the hospital be a &quot;scary&quot; place to go as we learn all the exciting things that go on there. Chris and Xand will let the viewer into their exclusive world of medicine and explain the awesome things our bodies can do! #OperationOuch #ScienceForKids" id="654" name="Google Shape;654;p52" title="Operation Ouch - Blood Vessels | Science for Kids">
            <a:hlinkClick r:id="rId3"/>
          </p:cNvPr>
          <p:cNvPicPr preferRelativeResize="0"/>
          <p:nvPr/>
        </p:nvPicPr>
        <p:blipFill>
          <a:blip r:embed="rId4">
            <a:alphaModFix/>
          </a:blip>
          <a:stretch>
            <a:fillRect/>
          </a:stretch>
        </p:blipFill>
        <p:spPr>
          <a:xfrm>
            <a:off x="2114450" y="1508450"/>
            <a:ext cx="4915100" cy="27647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4"/>
                                        </p:tgtEl>
                                        <p:attrNameLst>
                                          <p:attrName>style.visibility</p:attrName>
                                        </p:attrNameLst>
                                      </p:cBhvr>
                                      <p:to>
                                        <p:strVal val="visible"/>
                                      </p:to>
                                    </p:set>
                                    <p:animEffect filter="fade" transition="in">
                                      <p:cBhvr>
                                        <p:cTn dur="1000"/>
                                        <p:tgtEl>
                                          <p:spTgt spid="6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53"/>
          <p:cNvSpPr txBox="1"/>
          <p:nvPr>
            <p:ph type="title"/>
          </p:nvPr>
        </p:nvSpPr>
        <p:spPr>
          <a:xfrm>
            <a:off x="5137981" y="2734143"/>
            <a:ext cx="3382500" cy="5037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r>
              <a:rPr lang="en"/>
              <a:t>Arteries Need to be Clear</a:t>
            </a:r>
            <a:endParaRPr/>
          </a:p>
        </p:txBody>
      </p:sp>
      <p:sp>
        <p:nvSpPr>
          <p:cNvPr id="660" name="Google Shape;660;p53"/>
          <p:cNvSpPr txBox="1"/>
          <p:nvPr>
            <p:ph idx="1" type="subTitle"/>
          </p:nvPr>
        </p:nvSpPr>
        <p:spPr>
          <a:xfrm>
            <a:off x="2959325" y="1242068"/>
            <a:ext cx="5790900" cy="1534200"/>
          </a:xfrm>
          <a:prstGeom prst="rect">
            <a:avLst/>
          </a:prstGeom>
        </p:spPr>
        <p:txBody>
          <a:bodyPr anchorCtr="0" anchor="ctr" bIns="91425" lIns="91425" spcFirstLastPara="1" rIns="91425" wrap="square" tIns="91425">
            <a:noAutofit/>
          </a:bodyPr>
          <a:lstStyle/>
          <a:p>
            <a:pPr indent="-317500" lvl="0" marL="457200" rtl="0" algn="r">
              <a:spcBef>
                <a:spcPts val="1000"/>
              </a:spcBef>
              <a:spcAft>
                <a:spcPts val="0"/>
              </a:spcAft>
              <a:buSzPts val="1400"/>
              <a:buChar char="-"/>
            </a:pPr>
            <a:r>
              <a:rPr lang="en"/>
              <a:t>If there is a blockage in an artery, blood cannot reach the organs to deliver nutrients</a:t>
            </a:r>
            <a:endParaRPr/>
          </a:p>
        </p:txBody>
      </p:sp>
      <p:pic>
        <p:nvPicPr>
          <p:cNvPr descr="Warning Signs of Clogged Arteries: Commonwealth Vein Center: Vascular, Vein  and Wound Specialists" id="661" name="Google Shape;661;p53"/>
          <p:cNvPicPr preferRelativeResize="0"/>
          <p:nvPr/>
        </p:nvPicPr>
        <p:blipFill>
          <a:blip r:embed="rId3">
            <a:alphaModFix/>
          </a:blip>
          <a:stretch>
            <a:fillRect/>
          </a:stretch>
        </p:blipFill>
        <p:spPr>
          <a:xfrm>
            <a:off x="329925" y="693700"/>
            <a:ext cx="3163925" cy="3163925"/>
          </a:xfrm>
          <a:prstGeom prst="rect">
            <a:avLst/>
          </a:prstGeom>
          <a:noFill/>
          <a:ln>
            <a:noFill/>
          </a:ln>
        </p:spPr>
      </p:pic>
      <p:sp>
        <p:nvSpPr>
          <p:cNvPr id="662" name="Google Shape;662;p53"/>
          <p:cNvSpPr txBox="1"/>
          <p:nvPr/>
        </p:nvSpPr>
        <p:spPr>
          <a:xfrm>
            <a:off x="422975" y="4043750"/>
            <a:ext cx="4043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Open Sans"/>
                <a:ea typeface="Open Sans"/>
                <a:cs typeface="Open Sans"/>
                <a:sym typeface="Open Sans"/>
              </a:rPr>
              <a:t>The top picture depicts a clear artery and the bottom 2 pictures depict arteries with blockages </a:t>
            </a:r>
            <a:endParaRPr>
              <a:solidFill>
                <a:schemeClr val="dk1"/>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54"/>
          <p:cNvSpPr txBox="1"/>
          <p:nvPr>
            <p:ph type="ctrTitle"/>
          </p:nvPr>
        </p:nvSpPr>
        <p:spPr>
          <a:xfrm>
            <a:off x="1541225" y="1486950"/>
            <a:ext cx="5991600" cy="1693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Cardiovascular System </a:t>
            </a:r>
            <a:endParaRPr/>
          </a:p>
        </p:txBody>
      </p:sp>
      <p:sp>
        <p:nvSpPr>
          <p:cNvPr id="668" name="Google Shape;668;p54"/>
          <p:cNvSpPr txBox="1"/>
          <p:nvPr>
            <p:ph idx="1" type="subTitle"/>
          </p:nvPr>
        </p:nvSpPr>
        <p:spPr>
          <a:xfrm>
            <a:off x="2307550" y="3180763"/>
            <a:ext cx="4528800" cy="475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Middle School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bstetric Hemorrhage by Slidesgo">
  <a:themeElements>
    <a:clrScheme name="Simple Light">
      <a:dk1>
        <a:srgbClr val="CF1521"/>
      </a:dk1>
      <a:lt1>
        <a:srgbClr val="FFFFFF"/>
      </a:lt1>
      <a:dk2>
        <a:srgbClr val="220204"/>
      </a:dk2>
      <a:lt2>
        <a:srgbClr val="CB3841"/>
      </a:lt2>
      <a:accent1>
        <a:srgbClr val="8D0120"/>
      </a:accent1>
      <a:accent2>
        <a:srgbClr val="F59772"/>
      </a:accent2>
      <a:accent3>
        <a:srgbClr val="FFC17E"/>
      </a:accent3>
      <a:accent4>
        <a:srgbClr val="FFFFFF"/>
      </a:accent4>
      <a:accent5>
        <a:srgbClr val="FFFFFF"/>
      </a:accent5>
      <a:accent6>
        <a:srgbClr val="FFFFFF"/>
      </a:accent6>
      <a:hlink>
        <a:srgbClr val="22020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