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5143500" cx="9144000"/>
  <p:notesSz cx="6858000" cy="9144000"/>
  <p:embeddedFontLst>
    <p:embeddedFont>
      <p:font typeface="Montserrat SemiBold"/>
      <p:regular r:id="rId13"/>
      <p:bold r:id="rId14"/>
      <p:italic r:id="rId15"/>
      <p:boldItalic r:id="rId16"/>
    </p:embeddedFont>
    <p:embeddedFont>
      <p:font typeface="Kanit ExtraBold"/>
      <p:bold r:id="rId17"/>
      <p:boldItalic r:id="rId18"/>
    </p:embeddedFont>
    <p:embeddedFont>
      <p:font typeface="Montserrat"/>
      <p:regular r:id="rId19"/>
      <p:bold r:id="rId20"/>
      <p:italic r:id="rId21"/>
      <p:boldItalic r:id="rId22"/>
    </p:embeddedFont>
    <p:embeddedFont>
      <p:font typeface="Montserrat Light"/>
      <p:regular r:id="rId23"/>
      <p:bold r:id="rId24"/>
      <p:italic r:id="rId25"/>
      <p:boldItalic r:id="rId26"/>
    </p:embeddedFont>
    <p:embeddedFont>
      <p:font typeface="Kanit"/>
      <p:regular r:id="rId27"/>
      <p:bold r:id="rId28"/>
      <p:italic r:id="rId29"/>
      <p:boldItalic r:id="rId3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bold.fntdata"/><Relationship Id="rId22" Type="http://schemas.openxmlformats.org/officeDocument/2006/relationships/font" Target="fonts/Montserrat-boldItalic.fntdata"/><Relationship Id="rId21" Type="http://schemas.openxmlformats.org/officeDocument/2006/relationships/font" Target="fonts/Montserrat-italic.fntdata"/><Relationship Id="rId24" Type="http://schemas.openxmlformats.org/officeDocument/2006/relationships/font" Target="fonts/MontserratLight-bold.fntdata"/><Relationship Id="rId23" Type="http://schemas.openxmlformats.org/officeDocument/2006/relationships/font" Target="fonts/MontserratLight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MontserratLight-boldItalic.fntdata"/><Relationship Id="rId25" Type="http://schemas.openxmlformats.org/officeDocument/2006/relationships/font" Target="fonts/MontserratLight-italic.fntdata"/><Relationship Id="rId28" Type="http://schemas.openxmlformats.org/officeDocument/2006/relationships/font" Target="fonts/Kanit-bold.fntdata"/><Relationship Id="rId27" Type="http://schemas.openxmlformats.org/officeDocument/2006/relationships/font" Target="fonts/Kanit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Kanit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font" Target="fonts/Kanit-bold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MontserratSemiBold-regular.fntdata"/><Relationship Id="rId12" Type="http://schemas.openxmlformats.org/officeDocument/2006/relationships/slide" Target="slides/slide7.xml"/><Relationship Id="rId15" Type="http://schemas.openxmlformats.org/officeDocument/2006/relationships/font" Target="fonts/MontserratSemiBold-italic.fntdata"/><Relationship Id="rId14" Type="http://schemas.openxmlformats.org/officeDocument/2006/relationships/font" Target="fonts/MontserratSemiBold-bold.fntdata"/><Relationship Id="rId17" Type="http://schemas.openxmlformats.org/officeDocument/2006/relationships/font" Target="fonts/KanitExtraBold-bold.fntdata"/><Relationship Id="rId16" Type="http://schemas.openxmlformats.org/officeDocument/2006/relationships/font" Target="fonts/MontserratSemiBold-boldItalic.fntdata"/><Relationship Id="rId19" Type="http://schemas.openxmlformats.org/officeDocument/2006/relationships/font" Target="fonts/Montserrat-regular.fntdata"/><Relationship Id="rId18" Type="http://schemas.openxmlformats.org/officeDocument/2006/relationships/font" Target="fonts/KanitExtraBold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6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8" name="Google Shape;30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256037964a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3" name="Google Shape;313;g256037964a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6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256e37dea07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8" name="Google Shape;318;g256e37dea07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7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256e37dea07_0_3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256e37dea07_0_3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3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256e37dea07_0_6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256e37dea07_0_6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256e37dea07_0_70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4" name="Google Shape;414;g256e37dea07_0_70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g256e37dea07_0_7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3" name="Google Shape;433;g256e37dea07_0_7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://bit.ly/2Tynxth" TargetMode="External"/><Relationship Id="rId3" Type="http://schemas.openxmlformats.org/officeDocument/2006/relationships/hyperlink" Target="http://bit.ly/2TyoMsr" TargetMode="External"/><Relationship Id="rId4" Type="http://schemas.openxmlformats.org/officeDocument/2006/relationships/hyperlink" Target="http://bit.ly/2TtBDfr" TargetMode="Externa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713225" y="1288925"/>
            <a:ext cx="4975200" cy="15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5200"/>
              <a:buNone/>
              <a:defRPr sz="4600">
                <a:solidFill>
                  <a:schemeClr val="accent2"/>
                </a:solidFill>
                <a:latin typeface="Kanit ExtraBold"/>
                <a:ea typeface="Kanit ExtraBold"/>
                <a:cs typeface="Kanit ExtraBold"/>
                <a:sym typeface="Kanit ExtraBold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713225" y="2845075"/>
            <a:ext cx="33825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1800">
                <a:solidFill>
                  <a:srgbClr val="0258A1"/>
                </a:solidFill>
                <a:latin typeface="Montserrat SemiBold"/>
                <a:ea typeface="Montserrat SemiBold"/>
                <a:cs typeface="Montserrat SemiBold"/>
                <a:sym typeface="Montserrat SemiBold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/>
          <p:nvPr/>
        </p:nvSpPr>
        <p:spPr>
          <a:xfrm flipH="1" rot="-5400000">
            <a:off x="1961793" y="1844534"/>
            <a:ext cx="1256625" cy="5332111"/>
          </a:xfrm>
          <a:custGeom>
            <a:rect b="b" l="l" r="r" t="t"/>
            <a:pathLst>
              <a:path extrusionOk="0" h="99885" w="37601">
                <a:moveTo>
                  <a:pt x="37601" y="1"/>
                </a:moveTo>
                <a:lnTo>
                  <a:pt x="9682" y="825"/>
                </a:lnTo>
                <a:cubicBezTo>
                  <a:pt x="9543" y="846"/>
                  <a:pt x="9404" y="853"/>
                  <a:pt x="9264" y="853"/>
                </a:cubicBezTo>
                <a:cubicBezTo>
                  <a:pt x="8964" y="853"/>
                  <a:pt x="8662" y="821"/>
                  <a:pt x="8362" y="821"/>
                </a:cubicBezTo>
                <a:cubicBezTo>
                  <a:pt x="8168" y="821"/>
                  <a:pt x="7975" y="834"/>
                  <a:pt x="7782" y="878"/>
                </a:cubicBezTo>
                <a:cubicBezTo>
                  <a:pt x="2411" y="2202"/>
                  <a:pt x="0" y="9931"/>
                  <a:pt x="0" y="14753"/>
                </a:cubicBezTo>
                <a:cubicBezTo>
                  <a:pt x="13" y="22587"/>
                  <a:pt x="4887" y="27526"/>
                  <a:pt x="11175" y="31365"/>
                </a:cubicBezTo>
                <a:cubicBezTo>
                  <a:pt x="14936" y="33657"/>
                  <a:pt x="18814" y="35872"/>
                  <a:pt x="22036" y="38911"/>
                </a:cubicBezTo>
                <a:cubicBezTo>
                  <a:pt x="26412" y="43038"/>
                  <a:pt x="28561" y="48461"/>
                  <a:pt x="27487" y="54475"/>
                </a:cubicBezTo>
                <a:cubicBezTo>
                  <a:pt x="26582" y="59545"/>
                  <a:pt x="23857" y="63999"/>
                  <a:pt x="21892" y="68690"/>
                </a:cubicBezTo>
                <a:cubicBezTo>
                  <a:pt x="19953" y="73328"/>
                  <a:pt x="19612" y="78568"/>
                  <a:pt x="20910" y="83429"/>
                </a:cubicBezTo>
                <a:cubicBezTo>
                  <a:pt x="22363" y="88827"/>
                  <a:pt x="26098" y="94709"/>
                  <a:pt x="31417" y="96936"/>
                </a:cubicBezTo>
                <a:cubicBezTo>
                  <a:pt x="32818" y="97539"/>
                  <a:pt x="36815" y="98665"/>
                  <a:pt x="37522" y="99884"/>
                </a:cubicBezTo>
                <a:lnTo>
                  <a:pt x="37601" y="1"/>
                </a:ln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" name="Google Shape;13;p2"/>
          <p:cNvSpPr/>
          <p:nvPr/>
        </p:nvSpPr>
        <p:spPr>
          <a:xfrm flipH="1">
            <a:off x="4694575" y="-303200"/>
            <a:ext cx="4507269" cy="2043538"/>
          </a:xfrm>
          <a:custGeom>
            <a:rect b="b" l="l" r="r" t="t"/>
            <a:pathLst>
              <a:path extrusionOk="0" h="26487" w="88892">
                <a:moveTo>
                  <a:pt x="88891" y="0"/>
                </a:moveTo>
                <a:lnTo>
                  <a:pt x="88423" y="291"/>
                </a:lnTo>
                <a:lnTo>
                  <a:pt x="88423" y="291"/>
                </a:lnTo>
                <a:cubicBezTo>
                  <a:pt x="88585" y="193"/>
                  <a:pt x="88742" y="96"/>
                  <a:pt x="88891" y="0"/>
                </a:cubicBezTo>
                <a:close/>
                <a:moveTo>
                  <a:pt x="88423" y="291"/>
                </a:moveTo>
                <a:lnTo>
                  <a:pt x="88423" y="291"/>
                </a:lnTo>
                <a:cubicBezTo>
                  <a:pt x="86968" y="1171"/>
                  <a:pt x="85076" y="2134"/>
                  <a:pt x="83874" y="3184"/>
                </a:cubicBezTo>
                <a:lnTo>
                  <a:pt x="144" y="3027"/>
                </a:lnTo>
                <a:lnTo>
                  <a:pt x="144" y="16757"/>
                </a:lnTo>
                <a:cubicBezTo>
                  <a:pt x="144" y="17032"/>
                  <a:pt x="0" y="17176"/>
                  <a:pt x="0" y="17451"/>
                </a:cubicBezTo>
                <a:cubicBezTo>
                  <a:pt x="1494" y="18237"/>
                  <a:pt x="2909" y="19875"/>
                  <a:pt x="4310" y="20883"/>
                </a:cubicBezTo>
                <a:cubicBezTo>
                  <a:pt x="9675" y="24771"/>
                  <a:pt x="16125" y="26486"/>
                  <a:pt x="22688" y="26486"/>
                </a:cubicBezTo>
                <a:cubicBezTo>
                  <a:pt x="23225" y="26486"/>
                  <a:pt x="23764" y="26475"/>
                  <a:pt x="24302" y="26452"/>
                </a:cubicBezTo>
                <a:cubicBezTo>
                  <a:pt x="31089" y="26164"/>
                  <a:pt x="37823" y="23320"/>
                  <a:pt x="43680" y="20032"/>
                </a:cubicBezTo>
                <a:cubicBezTo>
                  <a:pt x="52627" y="15001"/>
                  <a:pt x="63213" y="13756"/>
                  <a:pt x="73301" y="13573"/>
                </a:cubicBezTo>
                <a:cubicBezTo>
                  <a:pt x="76052" y="13534"/>
                  <a:pt x="78843" y="13377"/>
                  <a:pt x="81437" y="12460"/>
                </a:cubicBezTo>
                <a:cubicBezTo>
                  <a:pt x="86769" y="10560"/>
                  <a:pt x="88027" y="6276"/>
                  <a:pt x="88734" y="1127"/>
                </a:cubicBezTo>
                <a:cubicBezTo>
                  <a:pt x="88506" y="1110"/>
                  <a:pt x="88275" y="1105"/>
                  <a:pt x="88043" y="1105"/>
                </a:cubicBezTo>
                <a:cubicBezTo>
                  <a:pt x="87729" y="1105"/>
                  <a:pt x="87413" y="1114"/>
                  <a:pt x="87097" y="1114"/>
                </a:cubicBezTo>
                <a:lnTo>
                  <a:pt x="88423" y="291"/>
                </a:ln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4" name="Google Shape;14;p2"/>
          <p:cNvCxnSpPr/>
          <p:nvPr/>
        </p:nvCxnSpPr>
        <p:spPr>
          <a:xfrm>
            <a:off x="5429250" y="-163275"/>
            <a:ext cx="3898500" cy="888000"/>
          </a:xfrm>
          <a:prstGeom prst="curvedConnector3">
            <a:avLst>
              <a:gd fmla="val 68062" name="adj1"/>
            </a:avLst>
          </a:pr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" name="Google Shape;15;p2"/>
          <p:cNvCxnSpPr/>
          <p:nvPr/>
        </p:nvCxnSpPr>
        <p:spPr>
          <a:xfrm flipH="1" rot="-5400000">
            <a:off x="-418475" y="3806650"/>
            <a:ext cx="1632900" cy="12450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6" name="Google Shape;16;p2"/>
          <p:cNvCxnSpPr/>
          <p:nvPr/>
        </p:nvCxnSpPr>
        <p:spPr>
          <a:xfrm flipH="1" rot="10800000">
            <a:off x="8220425" y="-428525"/>
            <a:ext cx="1454400" cy="7806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7" name="Google Shape;17;p2"/>
          <p:cNvCxnSpPr/>
          <p:nvPr/>
        </p:nvCxnSpPr>
        <p:spPr>
          <a:xfrm>
            <a:off x="224525" y="4306650"/>
            <a:ext cx="2837100" cy="11184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1"/>
          <p:cNvSpPr/>
          <p:nvPr/>
        </p:nvSpPr>
        <p:spPr>
          <a:xfrm rot="10800000">
            <a:off x="-217283" y="-110994"/>
            <a:ext cx="6577183" cy="2039719"/>
          </a:xfrm>
          <a:custGeom>
            <a:rect b="b" l="l" r="r" t="t"/>
            <a:pathLst>
              <a:path extrusionOk="0" h="20271" w="92862">
                <a:moveTo>
                  <a:pt x="79072" y="0"/>
                </a:moveTo>
                <a:cubicBezTo>
                  <a:pt x="75484" y="0"/>
                  <a:pt x="71979" y="914"/>
                  <a:pt x="68756" y="2597"/>
                </a:cubicBezTo>
                <a:cubicBezTo>
                  <a:pt x="64327" y="4905"/>
                  <a:pt x="60752" y="7539"/>
                  <a:pt x="55670" y="7539"/>
                </a:cubicBezTo>
                <a:cubicBezTo>
                  <a:pt x="55446" y="7539"/>
                  <a:pt x="55218" y="7534"/>
                  <a:pt x="54987" y="7523"/>
                </a:cubicBezTo>
                <a:cubicBezTo>
                  <a:pt x="49392" y="7275"/>
                  <a:pt x="44480" y="4903"/>
                  <a:pt x="39134" y="3475"/>
                </a:cubicBezTo>
                <a:cubicBezTo>
                  <a:pt x="35751" y="2568"/>
                  <a:pt x="32183" y="2008"/>
                  <a:pt x="28644" y="2008"/>
                </a:cubicBezTo>
                <a:cubicBezTo>
                  <a:pt x="24153" y="2008"/>
                  <a:pt x="19707" y="2910"/>
                  <a:pt x="15736" y="5152"/>
                </a:cubicBezTo>
                <a:cubicBezTo>
                  <a:pt x="12709" y="6855"/>
                  <a:pt x="9119" y="8859"/>
                  <a:pt x="6604" y="11218"/>
                </a:cubicBezTo>
                <a:cubicBezTo>
                  <a:pt x="3840" y="13838"/>
                  <a:pt x="2071" y="17179"/>
                  <a:pt x="1" y="20271"/>
                </a:cubicBezTo>
                <a:lnTo>
                  <a:pt x="90570" y="20100"/>
                </a:lnTo>
                <a:cubicBezTo>
                  <a:pt x="90936" y="15948"/>
                  <a:pt x="92154" y="12397"/>
                  <a:pt x="92692" y="8244"/>
                </a:cubicBezTo>
                <a:cubicBezTo>
                  <a:pt x="92862" y="6947"/>
                  <a:pt x="92823" y="5270"/>
                  <a:pt x="91801" y="4183"/>
                </a:cubicBezTo>
                <a:cubicBezTo>
                  <a:pt x="90792" y="3907"/>
                  <a:pt x="90058" y="2990"/>
                  <a:pt x="89155" y="2427"/>
                </a:cubicBezTo>
                <a:cubicBezTo>
                  <a:pt x="87071" y="1143"/>
                  <a:pt x="84608" y="606"/>
                  <a:pt x="82237" y="239"/>
                </a:cubicBezTo>
                <a:cubicBezTo>
                  <a:pt x="81178" y="79"/>
                  <a:pt x="80122" y="0"/>
                  <a:pt x="79072" y="0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11"/>
          <p:cNvSpPr/>
          <p:nvPr/>
        </p:nvSpPr>
        <p:spPr>
          <a:xfrm rot="-9649850">
            <a:off x="4560017" y="2309706"/>
            <a:ext cx="5621838" cy="4224007"/>
          </a:xfrm>
          <a:custGeom>
            <a:rect b="b" l="l" r="r" t="t"/>
            <a:pathLst>
              <a:path extrusionOk="0" h="46512" w="61904">
                <a:moveTo>
                  <a:pt x="34495" y="1"/>
                </a:moveTo>
                <a:cubicBezTo>
                  <a:pt x="27270" y="1"/>
                  <a:pt x="19734" y="2753"/>
                  <a:pt x="15382" y="8500"/>
                </a:cubicBezTo>
                <a:cubicBezTo>
                  <a:pt x="12762" y="11959"/>
                  <a:pt x="11137" y="16060"/>
                  <a:pt x="9551" y="20095"/>
                </a:cubicBezTo>
                <a:cubicBezTo>
                  <a:pt x="8320" y="23226"/>
                  <a:pt x="7088" y="26396"/>
                  <a:pt x="5359" y="29292"/>
                </a:cubicBezTo>
                <a:cubicBezTo>
                  <a:pt x="3813" y="31886"/>
                  <a:pt x="1743" y="34231"/>
                  <a:pt x="747" y="37126"/>
                </a:cubicBezTo>
                <a:cubicBezTo>
                  <a:pt x="132" y="38908"/>
                  <a:pt x="1" y="40912"/>
                  <a:pt x="787" y="42629"/>
                </a:cubicBezTo>
                <a:cubicBezTo>
                  <a:pt x="1691" y="44581"/>
                  <a:pt x="3708" y="45864"/>
                  <a:pt x="5818" y="46284"/>
                </a:cubicBezTo>
                <a:cubicBezTo>
                  <a:pt x="6590" y="46439"/>
                  <a:pt x="7332" y="46511"/>
                  <a:pt x="8048" y="46511"/>
                </a:cubicBezTo>
                <a:cubicBezTo>
                  <a:pt x="13795" y="46511"/>
                  <a:pt x="17844" y="41853"/>
                  <a:pt x="21945" y="38148"/>
                </a:cubicBezTo>
                <a:cubicBezTo>
                  <a:pt x="24893" y="35502"/>
                  <a:pt x="28169" y="34087"/>
                  <a:pt x="32059" y="33537"/>
                </a:cubicBezTo>
                <a:cubicBezTo>
                  <a:pt x="32600" y="33461"/>
                  <a:pt x="33143" y="33429"/>
                  <a:pt x="33688" y="33429"/>
                </a:cubicBezTo>
                <a:cubicBezTo>
                  <a:pt x="37221" y="33429"/>
                  <a:pt x="40829" y="34805"/>
                  <a:pt x="44427" y="34873"/>
                </a:cubicBezTo>
                <a:cubicBezTo>
                  <a:pt x="44593" y="34877"/>
                  <a:pt x="44760" y="34878"/>
                  <a:pt x="44927" y="34878"/>
                </a:cubicBezTo>
                <a:cubicBezTo>
                  <a:pt x="48594" y="34878"/>
                  <a:pt x="52331" y="34042"/>
                  <a:pt x="55301" y="31899"/>
                </a:cubicBezTo>
                <a:cubicBezTo>
                  <a:pt x="61903" y="27104"/>
                  <a:pt x="60620" y="18064"/>
                  <a:pt x="56912" y="11828"/>
                </a:cubicBezTo>
                <a:cubicBezTo>
                  <a:pt x="54161" y="7190"/>
                  <a:pt x="49222" y="3652"/>
                  <a:pt x="44034" y="1727"/>
                </a:cubicBezTo>
                <a:cubicBezTo>
                  <a:pt x="42685" y="1229"/>
                  <a:pt x="41322" y="836"/>
                  <a:pt x="39972" y="548"/>
                </a:cubicBezTo>
                <a:cubicBezTo>
                  <a:pt x="38207" y="185"/>
                  <a:pt x="36362" y="1"/>
                  <a:pt x="34495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1"/>
          <p:cNvSpPr/>
          <p:nvPr/>
        </p:nvSpPr>
        <p:spPr>
          <a:xfrm rot="10800000">
            <a:off x="-1238325" y="4026000"/>
            <a:ext cx="9482950" cy="1551625"/>
          </a:xfrm>
          <a:custGeom>
            <a:rect b="b" l="l" r="r" t="t"/>
            <a:pathLst>
              <a:path extrusionOk="0" h="62065" w="379318">
                <a:moveTo>
                  <a:pt x="0" y="0"/>
                </a:moveTo>
                <a:cubicBezTo>
                  <a:pt x="0" y="10481"/>
                  <a:pt x="7750" y="21345"/>
                  <a:pt x="16848" y="26547"/>
                </a:cubicBezTo>
                <a:cubicBezTo>
                  <a:pt x="27603" y="32696"/>
                  <a:pt x="40364" y="34719"/>
                  <a:pt x="52584" y="36758"/>
                </a:cubicBezTo>
                <a:cubicBezTo>
                  <a:pt x="87768" y="42628"/>
                  <a:pt x="123613" y="28590"/>
                  <a:pt x="159283" y="28590"/>
                </a:cubicBezTo>
                <a:cubicBezTo>
                  <a:pt x="181217" y="28590"/>
                  <a:pt x="204501" y="30012"/>
                  <a:pt x="224119" y="39821"/>
                </a:cubicBezTo>
                <a:cubicBezTo>
                  <a:pt x="240003" y="47763"/>
                  <a:pt x="257080" y="54159"/>
                  <a:pt x="274661" y="56668"/>
                </a:cubicBezTo>
                <a:cubicBezTo>
                  <a:pt x="296110" y="59729"/>
                  <a:pt x="317964" y="63658"/>
                  <a:pt x="339497" y="61263"/>
                </a:cubicBezTo>
                <a:cubicBezTo>
                  <a:pt x="353204" y="59739"/>
                  <a:pt x="365939" y="53379"/>
                  <a:pt x="379318" y="50031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8" name="Google Shape;88;p11"/>
          <p:cNvSpPr/>
          <p:nvPr/>
        </p:nvSpPr>
        <p:spPr>
          <a:xfrm rot="10800000">
            <a:off x="471925" y="4492750"/>
            <a:ext cx="1991050" cy="1403950"/>
          </a:xfrm>
          <a:custGeom>
            <a:rect b="b" l="l" r="r" t="t"/>
            <a:pathLst>
              <a:path extrusionOk="0" h="56158" w="79642">
                <a:moveTo>
                  <a:pt x="0" y="56158"/>
                </a:moveTo>
                <a:cubicBezTo>
                  <a:pt x="8031" y="51339"/>
                  <a:pt x="16521" y="46989"/>
                  <a:pt x="25527" y="44416"/>
                </a:cubicBezTo>
                <a:cubicBezTo>
                  <a:pt x="34192" y="41941"/>
                  <a:pt x="43707" y="42656"/>
                  <a:pt x="52074" y="39310"/>
                </a:cubicBezTo>
                <a:cubicBezTo>
                  <a:pt x="60342" y="36004"/>
                  <a:pt x="66545" y="28152"/>
                  <a:pt x="70963" y="20421"/>
                </a:cubicBezTo>
                <a:cubicBezTo>
                  <a:pt x="74633" y="13999"/>
                  <a:pt x="79642" y="7396"/>
                  <a:pt x="79642" y="0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9" name="Google Shape;89;p11"/>
          <p:cNvSpPr/>
          <p:nvPr/>
        </p:nvSpPr>
        <p:spPr>
          <a:xfrm rot="10800000">
            <a:off x="5179600" y="-573026"/>
            <a:ext cx="4492575" cy="1500500"/>
          </a:xfrm>
          <a:custGeom>
            <a:rect b="b" l="l" r="r" t="t"/>
            <a:pathLst>
              <a:path extrusionOk="0" h="60020" w="179703">
                <a:moveTo>
                  <a:pt x="0" y="2842"/>
                </a:moveTo>
                <a:cubicBezTo>
                  <a:pt x="15519" y="-265"/>
                  <a:pt x="32463" y="-1653"/>
                  <a:pt x="47478" y="3352"/>
                </a:cubicBezTo>
                <a:cubicBezTo>
                  <a:pt x="64088" y="8889"/>
                  <a:pt x="76950" y="23615"/>
                  <a:pt x="93936" y="27857"/>
                </a:cubicBezTo>
                <a:cubicBezTo>
                  <a:pt x="114886" y="33089"/>
                  <a:pt x="138948" y="25858"/>
                  <a:pt x="158261" y="35515"/>
                </a:cubicBezTo>
                <a:cubicBezTo>
                  <a:pt x="167969" y="40369"/>
                  <a:pt x="174853" y="50310"/>
                  <a:pt x="179703" y="60020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0" name="Google Shape;90;p11"/>
          <p:cNvSpPr/>
          <p:nvPr/>
        </p:nvSpPr>
        <p:spPr>
          <a:xfrm rot="10800000">
            <a:off x="8370350" y="-576975"/>
            <a:ext cx="704775" cy="1369600"/>
          </a:xfrm>
          <a:custGeom>
            <a:rect b="b" l="l" r="r" t="t"/>
            <a:pathLst>
              <a:path extrusionOk="0" h="54784" w="28191">
                <a:moveTo>
                  <a:pt x="28191" y="0"/>
                </a:moveTo>
                <a:cubicBezTo>
                  <a:pt x="23592" y="1151"/>
                  <a:pt x="18709" y="2261"/>
                  <a:pt x="14917" y="5106"/>
                </a:cubicBezTo>
                <a:cubicBezTo>
                  <a:pt x="3036" y="14020"/>
                  <a:pt x="-2466" y="33069"/>
                  <a:pt x="1133" y="47479"/>
                </a:cubicBezTo>
                <a:cubicBezTo>
                  <a:pt x="1746" y="49933"/>
                  <a:pt x="1205" y="54129"/>
                  <a:pt x="3686" y="54626"/>
                </a:cubicBezTo>
                <a:cubicBezTo>
                  <a:pt x="5260" y="54941"/>
                  <a:pt x="6334" y="52791"/>
                  <a:pt x="7770" y="52074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91" name="Google Shape;91;p11"/>
          <p:cNvSpPr txBox="1"/>
          <p:nvPr>
            <p:ph hasCustomPrompt="1" type="title"/>
          </p:nvPr>
        </p:nvSpPr>
        <p:spPr>
          <a:xfrm>
            <a:off x="713225" y="1106125"/>
            <a:ext cx="77175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b="1" sz="12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92" name="Google Shape;92;p11"/>
          <p:cNvSpPr txBox="1"/>
          <p:nvPr>
            <p:ph idx="1" type="subTitle"/>
          </p:nvPr>
        </p:nvSpPr>
        <p:spPr>
          <a:xfrm>
            <a:off x="713225" y="3069625"/>
            <a:ext cx="7717500" cy="71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lt1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able of contents">
  <p:cSld name="CUSTOM">
    <p:bg>
      <p:bgPr>
        <a:solidFill>
          <a:srgbClr val="E3F1FE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3"/>
          <p:cNvSpPr/>
          <p:nvPr/>
        </p:nvSpPr>
        <p:spPr>
          <a:xfrm>
            <a:off x="5218925" y="-1989906"/>
            <a:ext cx="2733861" cy="2950939"/>
          </a:xfrm>
          <a:custGeom>
            <a:rect b="b" l="l" r="r" t="t"/>
            <a:pathLst>
              <a:path extrusionOk="0" h="39300" w="36409">
                <a:moveTo>
                  <a:pt x="9000" y="1"/>
                </a:moveTo>
                <a:cubicBezTo>
                  <a:pt x="7677" y="1"/>
                  <a:pt x="6409" y="150"/>
                  <a:pt x="5254" y="503"/>
                </a:cubicBezTo>
                <a:cubicBezTo>
                  <a:pt x="2607" y="1316"/>
                  <a:pt x="630" y="3255"/>
                  <a:pt x="328" y="7066"/>
                </a:cubicBezTo>
                <a:cubicBezTo>
                  <a:pt x="1" y="11089"/>
                  <a:pt x="1599" y="15334"/>
                  <a:pt x="2621" y="19159"/>
                </a:cubicBezTo>
                <a:cubicBezTo>
                  <a:pt x="4075" y="24622"/>
                  <a:pt x="1023" y="31632"/>
                  <a:pt x="4677" y="36439"/>
                </a:cubicBezTo>
                <a:cubicBezTo>
                  <a:pt x="6244" y="38503"/>
                  <a:pt x="8737" y="39299"/>
                  <a:pt x="11525" y="39299"/>
                </a:cubicBezTo>
                <a:cubicBezTo>
                  <a:pt x="16968" y="39299"/>
                  <a:pt x="23532" y="36262"/>
                  <a:pt x="26504" y="33688"/>
                </a:cubicBezTo>
                <a:cubicBezTo>
                  <a:pt x="32754" y="28304"/>
                  <a:pt x="36408" y="18295"/>
                  <a:pt x="31837" y="10906"/>
                </a:cubicBezTo>
                <a:cubicBezTo>
                  <a:pt x="29412" y="6988"/>
                  <a:pt x="25365" y="4289"/>
                  <a:pt x="21054" y="2678"/>
                </a:cubicBezTo>
                <a:cubicBezTo>
                  <a:pt x="17671" y="1421"/>
                  <a:pt x="13077" y="1"/>
                  <a:pt x="9000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13"/>
          <p:cNvSpPr/>
          <p:nvPr/>
        </p:nvSpPr>
        <p:spPr>
          <a:xfrm rot="8100000">
            <a:off x="-1500458" y="3802590"/>
            <a:ext cx="2733867" cy="2950945"/>
          </a:xfrm>
          <a:custGeom>
            <a:rect b="b" l="l" r="r" t="t"/>
            <a:pathLst>
              <a:path extrusionOk="0" h="39300" w="36409">
                <a:moveTo>
                  <a:pt x="9000" y="1"/>
                </a:moveTo>
                <a:cubicBezTo>
                  <a:pt x="7677" y="1"/>
                  <a:pt x="6409" y="150"/>
                  <a:pt x="5254" y="503"/>
                </a:cubicBezTo>
                <a:cubicBezTo>
                  <a:pt x="2607" y="1316"/>
                  <a:pt x="630" y="3255"/>
                  <a:pt x="328" y="7066"/>
                </a:cubicBezTo>
                <a:cubicBezTo>
                  <a:pt x="1" y="11089"/>
                  <a:pt x="1599" y="15334"/>
                  <a:pt x="2621" y="19159"/>
                </a:cubicBezTo>
                <a:cubicBezTo>
                  <a:pt x="4075" y="24622"/>
                  <a:pt x="1023" y="31632"/>
                  <a:pt x="4677" y="36439"/>
                </a:cubicBezTo>
                <a:cubicBezTo>
                  <a:pt x="6244" y="38503"/>
                  <a:pt x="8737" y="39299"/>
                  <a:pt x="11525" y="39299"/>
                </a:cubicBezTo>
                <a:cubicBezTo>
                  <a:pt x="16968" y="39299"/>
                  <a:pt x="23532" y="36262"/>
                  <a:pt x="26504" y="33688"/>
                </a:cubicBezTo>
                <a:cubicBezTo>
                  <a:pt x="32754" y="28304"/>
                  <a:pt x="36408" y="18295"/>
                  <a:pt x="31837" y="10906"/>
                </a:cubicBezTo>
                <a:cubicBezTo>
                  <a:pt x="29412" y="6988"/>
                  <a:pt x="25365" y="4289"/>
                  <a:pt x="21054" y="2678"/>
                </a:cubicBezTo>
                <a:cubicBezTo>
                  <a:pt x="17671" y="1421"/>
                  <a:pt x="13077" y="1"/>
                  <a:pt x="9000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13"/>
          <p:cNvSpPr/>
          <p:nvPr/>
        </p:nvSpPr>
        <p:spPr>
          <a:xfrm rot="-9899973">
            <a:off x="6134302" y="-1126313"/>
            <a:ext cx="3753091" cy="2252624"/>
          </a:xfrm>
          <a:prstGeom prst="arc">
            <a:avLst>
              <a:gd fmla="val 11456086" name="adj1"/>
              <a:gd fmla="val 0" name="adj2"/>
            </a:avLst>
          </a:prstGeom>
          <a:noFill/>
          <a:ln cap="flat" cmpd="sng" w="19050">
            <a:solidFill>
              <a:srgbClr val="E94A4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9" name="Google Shape;99;p13"/>
          <p:cNvCxnSpPr/>
          <p:nvPr/>
        </p:nvCxnSpPr>
        <p:spPr>
          <a:xfrm flipH="1" rot="5400000">
            <a:off x="7176775" y="-120300"/>
            <a:ext cx="1735500" cy="9096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00" name="Google Shape;100;p13"/>
          <p:cNvSpPr txBox="1"/>
          <p:nvPr>
            <p:ph type="title"/>
          </p:nvPr>
        </p:nvSpPr>
        <p:spPr>
          <a:xfrm>
            <a:off x="713225" y="539500"/>
            <a:ext cx="7717500" cy="61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01" name="Google Shape;101;p13"/>
          <p:cNvSpPr txBox="1"/>
          <p:nvPr>
            <p:ph idx="1" type="subTitle"/>
          </p:nvPr>
        </p:nvSpPr>
        <p:spPr>
          <a:xfrm>
            <a:off x="715906" y="1386225"/>
            <a:ext cx="27288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02" name="Google Shape;102;p13"/>
          <p:cNvSpPr txBox="1"/>
          <p:nvPr>
            <p:ph idx="2" type="subTitle"/>
          </p:nvPr>
        </p:nvSpPr>
        <p:spPr>
          <a:xfrm>
            <a:off x="715097" y="1698840"/>
            <a:ext cx="2730000" cy="56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3" name="Google Shape;103;p13"/>
          <p:cNvSpPr txBox="1"/>
          <p:nvPr>
            <p:ph hasCustomPrompt="1" idx="3" type="title"/>
          </p:nvPr>
        </p:nvSpPr>
        <p:spPr>
          <a:xfrm>
            <a:off x="3780390" y="1659072"/>
            <a:ext cx="632700" cy="422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D4EBFC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>
            <a:r>
              <a:t>xx%</a:t>
            </a:r>
          </a:p>
        </p:txBody>
      </p:sp>
      <p:sp>
        <p:nvSpPr>
          <p:cNvPr id="104" name="Google Shape;104;p13"/>
          <p:cNvSpPr txBox="1"/>
          <p:nvPr>
            <p:ph idx="4" type="subTitle"/>
          </p:nvPr>
        </p:nvSpPr>
        <p:spPr>
          <a:xfrm>
            <a:off x="718301" y="2555497"/>
            <a:ext cx="2736900" cy="39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05" name="Google Shape;105;p13"/>
          <p:cNvSpPr txBox="1"/>
          <p:nvPr>
            <p:ph idx="5" type="subTitle"/>
          </p:nvPr>
        </p:nvSpPr>
        <p:spPr>
          <a:xfrm>
            <a:off x="713212" y="2870188"/>
            <a:ext cx="2733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6" name="Google Shape;106;p13"/>
          <p:cNvSpPr txBox="1"/>
          <p:nvPr>
            <p:ph hasCustomPrompt="1" idx="6" type="title"/>
          </p:nvPr>
        </p:nvSpPr>
        <p:spPr>
          <a:xfrm>
            <a:off x="3780840" y="2829633"/>
            <a:ext cx="630900" cy="42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D4EBFC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>
            <a:r>
              <a:t>xx%</a:t>
            </a:r>
          </a:p>
        </p:txBody>
      </p:sp>
      <p:sp>
        <p:nvSpPr>
          <p:cNvPr id="107" name="Google Shape;107;p13"/>
          <p:cNvSpPr txBox="1"/>
          <p:nvPr>
            <p:ph idx="7" type="subTitle"/>
          </p:nvPr>
        </p:nvSpPr>
        <p:spPr>
          <a:xfrm>
            <a:off x="5688746" y="1388025"/>
            <a:ext cx="2742000" cy="39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08" name="Google Shape;108;p13"/>
          <p:cNvSpPr txBox="1"/>
          <p:nvPr>
            <p:ph idx="8" type="subTitle"/>
          </p:nvPr>
        </p:nvSpPr>
        <p:spPr>
          <a:xfrm>
            <a:off x="5681997" y="1697190"/>
            <a:ext cx="274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09" name="Google Shape;109;p13"/>
          <p:cNvSpPr txBox="1"/>
          <p:nvPr>
            <p:ph hasCustomPrompt="1" idx="9" type="title"/>
          </p:nvPr>
        </p:nvSpPr>
        <p:spPr>
          <a:xfrm>
            <a:off x="4732667" y="1659972"/>
            <a:ext cx="630900" cy="42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D4EBFC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>
            <a:r>
              <a:t>xx%</a:t>
            </a:r>
          </a:p>
        </p:txBody>
      </p:sp>
      <p:sp>
        <p:nvSpPr>
          <p:cNvPr id="110" name="Google Shape;110;p13"/>
          <p:cNvSpPr txBox="1"/>
          <p:nvPr>
            <p:ph idx="13" type="subTitle"/>
          </p:nvPr>
        </p:nvSpPr>
        <p:spPr>
          <a:xfrm>
            <a:off x="5688283" y="2555497"/>
            <a:ext cx="2742000" cy="39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11" name="Google Shape;111;p13"/>
          <p:cNvSpPr txBox="1"/>
          <p:nvPr>
            <p:ph idx="14" type="subTitle"/>
          </p:nvPr>
        </p:nvSpPr>
        <p:spPr>
          <a:xfrm>
            <a:off x="5681538" y="2870188"/>
            <a:ext cx="274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12" name="Google Shape;112;p13"/>
          <p:cNvSpPr txBox="1"/>
          <p:nvPr>
            <p:ph hasCustomPrompt="1" idx="15" type="title"/>
          </p:nvPr>
        </p:nvSpPr>
        <p:spPr>
          <a:xfrm>
            <a:off x="4732205" y="2829633"/>
            <a:ext cx="630900" cy="42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D4EBFC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>
            <a:r>
              <a:t>xx%</a:t>
            </a:r>
          </a:p>
        </p:txBody>
      </p:sp>
      <p:sp>
        <p:nvSpPr>
          <p:cNvPr id="113" name="Google Shape;113;p13"/>
          <p:cNvSpPr txBox="1"/>
          <p:nvPr>
            <p:ph idx="16" type="subTitle"/>
          </p:nvPr>
        </p:nvSpPr>
        <p:spPr>
          <a:xfrm>
            <a:off x="718301" y="3721172"/>
            <a:ext cx="2736900" cy="39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14" name="Google Shape;114;p13"/>
          <p:cNvSpPr txBox="1"/>
          <p:nvPr>
            <p:ph idx="17" type="subTitle"/>
          </p:nvPr>
        </p:nvSpPr>
        <p:spPr>
          <a:xfrm>
            <a:off x="713212" y="4035863"/>
            <a:ext cx="27339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15" name="Google Shape;115;p13"/>
          <p:cNvSpPr txBox="1"/>
          <p:nvPr>
            <p:ph hasCustomPrompt="1" idx="18" type="title"/>
          </p:nvPr>
        </p:nvSpPr>
        <p:spPr>
          <a:xfrm>
            <a:off x="3780840" y="3998383"/>
            <a:ext cx="630900" cy="42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D4EBFC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>
            <a:r>
              <a:t>xx%</a:t>
            </a:r>
          </a:p>
        </p:txBody>
      </p:sp>
      <p:sp>
        <p:nvSpPr>
          <p:cNvPr id="116" name="Google Shape;116;p13"/>
          <p:cNvSpPr txBox="1"/>
          <p:nvPr>
            <p:ph idx="19" type="subTitle"/>
          </p:nvPr>
        </p:nvSpPr>
        <p:spPr>
          <a:xfrm>
            <a:off x="5688283" y="3721172"/>
            <a:ext cx="2742000" cy="39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17" name="Google Shape;117;p13"/>
          <p:cNvSpPr txBox="1"/>
          <p:nvPr>
            <p:ph idx="20" type="subTitle"/>
          </p:nvPr>
        </p:nvSpPr>
        <p:spPr>
          <a:xfrm>
            <a:off x="5681538" y="4035863"/>
            <a:ext cx="27420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18" name="Google Shape;118;p13"/>
          <p:cNvSpPr txBox="1"/>
          <p:nvPr>
            <p:ph hasCustomPrompt="1" idx="21" type="title"/>
          </p:nvPr>
        </p:nvSpPr>
        <p:spPr>
          <a:xfrm>
            <a:off x="4732205" y="3998383"/>
            <a:ext cx="630900" cy="42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D4EBFC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Quote">
  <p:cSld name="CUSTOM_1">
    <p:bg>
      <p:bgPr>
        <a:solidFill>
          <a:srgbClr val="E3F1FE"/>
        </a:soli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4"/>
          <p:cNvSpPr txBox="1"/>
          <p:nvPr>
            <p:ph type="title"/>
          </p:nvPr>
        </p:nvSpPr>
        <p:spPr>
          <a:xfrm>
            <a:off x="713225" y="2944650"/>
            <a:ext cx="4646100" cy="85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21" name="Google Shape;121;p14"/>
          <p:cNvSpPr txBox="1"/>
          <p:nvPr>
            <p:ph idx="1" type="subTitle"/>
          </p:nvPr>
        </p:nvSpPr>
        <p:spPr>
          <a:xfrm>
            <a:off x="713225" y="1347450"/>
            <a:ext cx="4646100" cy="107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 sz="21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22" name="Google Shape;122;p14"/>
          <p:cNvSpPr/>
          <p:nvPr/>
        </p:nvSpPr>
        <p:spPr>
          <a:xfrm>
            <a:off x="7665925" y="-70475"/>
            <a:ext cx="1478095" cy="3973925"/>
          </a:xfrm>
          <a:custGeom>
            <a:rect b="b" l="l" r="r" t="t"/>
            <a:pathLst>
              <a:path extrusionOk="0" h="99885" w="37601">
                <a:moveTo>
                  <a:pt x="37601" y="1"/>
                </a:moveTo>
                <a:lnTo>
                  <a:pt x="9682" y="825"/>
                </a:lnTo>
                <a:cubicBezTo>
                  <a:pt x="9543" y="846"/>
                  <a:pt x="9404" y="853"/>
                  <a:pt x="9264" y="853"/>
                </a:cubicBezTo>
                <a:cubicBezTo>
                  <a:pt x="8964" y="853"/>
                  <a:pt x="8662" y="821"/>
                  <a:pt x="8362" y="821"/>
                </a:cubicBezTo>
                <a:cubicBezTo>
                  <a:pt x="8168" y="821"/>
                  <a:pt x="7975" y="834"/>
                  <a:pt x="7782" y="878"/>
                </a:cubicBezTo>
                <a:cubicBezTo>
                  <a:pt x="2411" y="2202"/>
                  <a:pt x="0" y="9931"/>
                  <a:pt x="0" y="14753"/>
                </a:cubicBezTo>
                <a:cubicBezTo>
                  <a:pt x="13" y="22587"/>
                  <a:pt x="4887" y="27526"/>
                  <a:pt x="11175" y="31365"/>
                </a:cubicBezTo>
                <a:cubicBezTo>
                  <a:pt x="14936" y="33657"/>
                  <a:pt x="18814" y="35872"/>
                  <a:pt x="22036" y="38911"/>
                </a:cubicBezTo>
                <a:cubicBezTo>
                  <a:pt x="26412" y="43038"/>
                  <a:pt x="28561" y="48461"/>
                  <a:pt x="27487" y="54475"/>
                </a:cubicBezTo>
                <a:cubicBezTo>
                  <a:pt x="26582" y="59545"/>
                  <a:pt x="23857" y="63999"/>
                  <a:pt x="21892" y="68690"/>
                </a:cubicBezTo>
                <a:cubicBezTo>
                  <a:pt x="19953" y="73328"/>
                  <a:pt x="19612" y="78568"/>
                  <a:pt x="20910" y="83429"/>
                </a:cubicBezTo>
                <a:cubicBezTo>
                  <a:pt x="22363" y="88827"/>
                  <a:pt x="26098" y="94709"/>
                  <a:pt x="31417" y="96936"/>
                </a:cubicBezTo>
                <a:cubicBezTo>
                  <a:pt x="32818" y="97539"/>
                  <a:pt x="36815" y="98665"/>
                  <a:pt x="37522" y="99884"/>
                </a:cubicBezTo>
                <a:lnTo>
                  <a:pt x="37601" y="1"/>
                </a:ln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p14"/>
          <p:cNvSpPr/>
          <p:nvPr/>
        </p:nvSpPr>
        <p:spPr>
          <a:xfrm rot="6299997">
            <a:off x="-2243070" y="1602356"/>
            <a:ext cx="4486139" cy="4066195"/>
          </a:xfrm>
          <a:custGeom>
            <a:rect b="b" l="l" r="r" t="t"/>
            <a:pathLst>
              <a:path extrusionOk="0" h="58532" w="64577">
                <a:moveTo>
                  <a:pt x="46284" y="0"/>
                </a:moveTo>
                <a:cubicBezTo>
                  <a:pt x="43517" y="0"/>
                  <a:pt x="40773" y="736"/>
                  <a:pt x="38479" y="2287"/>
                </a:cubicBezTo>
                <a:cubicBezTo>
                  <a:pt x="33762" y="5471"/>
                  <a:pt x="33631" y="12441"/>
                  <a:pt x="28850" y="15781"/>
                </a:cubicBezTo>
                <a:cubicBezTo>
                  <a:pt x="25640" y="18035"/>
                  <a:pt x="21906" y="17944"/>
                  <a:pt x="18277" y="18861"/>
                </a:cubicBezTo>
                <a:cubicBezTo>
                  <a:pt x="14635" y="19778"/>
                  <a:pt x="11228" y="21598"/>
                  <a:pt x="8477" y="24166"/>
                </a:cubicBezTo>
                <a:cubicBezTo>
                  <a:pt x="2975" y="29315"/>
                  <a:pt x="0" y="37543"/>
                  <a:pt x="2451" y="44880"/>
                </a:cubicBezTo>
                <a:cubicBezTo>
                  <a:pt x="3303" y="47395"/>
                  <a:pt x="4744" y="49675"/>
                  <a:pt x="6591" y="51574"/>
                </a:cubicBezTo>
                <a:cubicBezTo>
                  <a:pt x="7167" y="52164"/>
                  <a:pt x="7796" y="52727"/>
                  <a:pt x="8477" y="53277"/>
                </a:cubicBezTo>
                <a:cubicBezTo>
                  <a:pt x="13119" y="56969"/>
                  <a:pt x="19116" y="58532"/>
                  <a:pt x="25089" y="58532"/>
                </a:cubicBezTo>
                <a:cubicBezTo>
                  <a:pt x="26449" y="58532"/>
                  <a:pt x="27809" y="58451"/>
                  <a:pt x="29151" y="58295"/>
                </a:cubicBezTo>
                <a:cubicBezTo>
                  <a:pt x="44270" y="56526"/>
                  <a:pt x="57856" y="45273"/>
                  <a:pt x="62415" y="30756"/>
                </a:cubicBezTo>
                <a:cubicBezTo>
                  <a:pt x="64040" y="25595"/>
                  <a:pt x="64576" y="19987"/>
                  <a:pt x="63280" y="14721"/>
                </a:cubicBezTo>
                <a:cubicBezTo>
                  <a:pt x="61970" y="9454"/>
                  <a:pt x="58681" y="4580"/>
                  <a:pt x="53938" y="1960"/>
                </a:cubicBezTo>
                <a:cubicBezTo>
                  <a:pt x="51616" y="677"/>
                  <a:pt x="48939" y="0"/>
                  <a:pt x="46284" y="0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14"/>
          <p:cNvSpPr/>
          <p:nvPr/>
        </p:nvSpPr>
        <p:spPr>
          <a:xfrm>
            <a:off x="-742250" y="2676300"/>
            <a:ext cx="4777600" cy="2843550"/>
          </a:xfrm>
          <a:custGeom>
            <a:rect b="b" l="l" r="r" t="t"/>
            <a:pathLst>
              <a:path extrusionOk="0" h="113742" w="191104">
                <a:moveTo>
                  <a:pt x="191104" y="113742"/>
                </a:moveTo>
                <a:cubicBezTo>
                  <a:pt x="185999" y="93309"/>
                  <a:pt x="170556" y="70758"/>
                  <a:pt x="150123" y="65653"/>
                </a:cubicBezTo>
                <a:cubicBezTo>
                  <a:pt x="138183" y="62670"/>
                  <a:pt x="125994" y="70636"/>
                  <a:pt x="114160" y="74016"/>
                </a:cubicBezTo>
                <a:cubicBezTo>
                  <a:pt x="102901" y="77232"/>
                  <a:pt x="90293" y="76816"/>
                  <a:pt x="79034" y="73598"/>
                </a:cubicBezTo>
                <a:cubicBezTo>
                  <a:pt x="70224" y="71080"/>
                  <a:pt x="63298" y="64130"/>
                  <a:pt x="56035" y="58544"/>
                </a:cubicBezTo>
                <a:cubicBezTo>
                  <a:pt x="41107" y="47063"/>
                  <a:pt x="27219" y="34030"/>
                  <a:pt x="15054" y="19654"/>
                </a:cubicBezTo>
                <a:cubicBezTo>
                  <a:pt x="9723" y="13354"/>
                  <a:pt x="5835" y="5835"/>
                  <a:pt x="0" y="0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5" name="Google Shape;125;p14"/>
          <p:cNvSpPr/>
          <p:nvPr/>
        </p:nvSpPr>
        <p:spPr>
          <a:xfrm>
            <a:off x="-261350" y="4181700"/>
            <a:ext cx="961775" cy="1735425"/>
          </a:xfrm>
          <a:custGeom>
            <a:rect b="b" l="l" r="r" t="t"/>
            <a:pathLst>
              <a:path extrusionOk="0" h="69417" w="38471">
                <a:moveTo>
                  <a:pt x="38471" y="0"/>
                </a:moveTo>
                <a:cubicBezTo>
                  <a:pt x="14815" y="11842"/>
                  <a:pt x="0" y="42962"/>
                  <a:pt x="0" y="69417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26" name="Google Shape;126;p14"/>
          <p:cNvSpPr/>
          <p:nvPr/>
        </p:nvSpPr>
        <p:spPr>
          <a:xfrm>
            <a:off x="1024525" y="-444900"/>
            <a:ext cx="3794876" cy="889800"/>
          </a:xfrm>
          <a:custGeom>
            <a:rect b="b" l="l" r="r" t="t"/>
            <a:pathLst>
              <a:path extrusionOk="0" h="35592" w="195285">
                <a:moveTo>
                  <a:pt x="0" y="0"/>
                </a:moveTo>
                <a:cubicBezTo>
                  <a:pt x="6099" y="18303"/>
                  <a:pt x="26900" y="32393"/>
                  <a:pt x="45998" y="35127"/>
                </a:cubicBezTo>
                <a:cubicBezTo>
                  <a:pt x="62653" y="37511"/>
                  <a:pt x="79354" y="29690"/>
                  <a:pt x="96179" y="29690"/>
                </a:cubicBezTo>
                <a:cubicBezTo>
                  <a:pt x="110479" y="29690"/>
                  <a:pt x="124676" y="36312"/>
                  <a:pt x="138832" y="34290"/>
                </a:cubicBezTo>
                <a:cubicBezTo>
                  <a:pt x="160076" y="31256"/>
                  <a:pt x="185688" y="22540"/>
                  <a:pt x="195285" y="3346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CUSTOM_2">
    <p:bg>
      <p:bgPr>
        <a:solidFill>
          <a:srgbClr val="E3F1FE"/>
        </a:solidFill>
      </p:bgPr>
    </p:bg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5"/>
          <p:cNvSpPr txBox="1"/>
          <p:nvPr>
            <p:ph type="title"/>
          </p:nvPr>
        </p:nvSpPr>
        <p:spPr>
          <a:xfrm>
            <a:off x="713225" y="539500"/>
            <a:ext cx="7717500" cy="63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29" name="Google Shape;129;p15"/>
          <p:cNvSpPr txBox="1"/>
          <p:nvPr>
            <p:ph idx="1" type="subTitle"/>
          </p:nvPr>
        </p:nvSpPr>
        <p:spPr>
          <a:xfrm>
            <a:off x="1072729" y="1387400"/>
            <a:ext cx="2263800" cy="564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30" name="Google Shape;130;p15"/>
          <p:cNvSpPr txBox="1"/>
          <p:nvPr>
            <p:ph idx="2" type="subTitle"/>
          </p:nvPr>
        </p:nvSpPr>
        <p:spPr>
          <a:xfrm>
            <a:off x="1072075" y="1791437"/>
            <a:ext cx="2264700" cy="101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31" name="Google Shape;131;p15"/>
          <p:cNvSpPr txBox="1"/>
          <p:nvPr>
            <p:ph idx="3" type="subTitle"/>
          </p:nvPr>
        </p:nvSpPr>
        <p:spPr>
          <a:xfrm>
            <a:off x="1074723" y="3097397"/>
            <a:ext cx="2270400" cy="5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32" name="Google Shape;132;p15"/>
          <p:cNvSpPr txBox="1"/>
          <p:nvPr>
            <p:ph idx="4" type="subTitle"/>
          </p:nvPr>
        </p:nvSpPr>
        <p:spPr>
          <a:xfrm>
            <a:off x="1070500" y="3502100"/>
            <a:ext cx="2268000" cy="101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33" name="Google Shape;133;p15"/>
          <p:cNvSpPr txBox="1"/>
          <p:nvPr>
            <p:ph idx="5" type="subTitle"/>
          </p:nvPr>
        </p:nvSpPr>
        <p:spPr>
          <a:xfrm>
            <a:off x="5798852" y="1389961"/>
            <a:ext cx="2274600" cy="5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34" name="Google Shape;134;p15"/>
          <p:cNvSpPr txBox="1"/>
          <p:nvPr>
            <p:ph idx="6" type="subTitle"/>
          </p:nvPr>
        </p:nvSpPr>
        <p:spPr>
          <a:xfrm>
            <a:off x="5793251" y="1789901"/>
            <a:ext cx="2274600" cy="101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35" name="Google Shape;135;p15"/>
          <p:cNvSpPr txBox="1"/>
          <p:nvPr>
            <p:ph idx="7" type="subTitle"/>
          </p:nvPr>
        </p:nvSpPr>
        <p:spPr>
          <a:xfrm>
            <a:off x="5798476" y="3097397"/>
            <a:ext cx="2274600" cy="559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36" name="Google Shape;136;p15"/>
          <p:cNvSpPr txBox="1"/>
          <p:nvPr>
            <p:ph idx="8" type="subTitle"/>
          </p:nvPr>
        </p:nvSpPr>
        <p:spPr>
          <a:xfrm>
            <a:off x="5792875" y="3502100"/>
            <a:ext cx="2274600" cy="101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37" name="Google Shape;137;p15"/>
          <p:cNvSpPr/>
          <p:nvPr/>
        </p:nvSpPr>
        <p:spPr>
          <a:xfrm>
            <a:off x="7235075" y="-1364775"/>
            <a:ext cx="2874161" cy="2605113"/>
          </a:xfrm>
          <a:custGeom>
            <a:rect b="b" l="l" r="r" t="t"/>
            <a:pathLst>
              <a:path extrusionOk="0" h="58532" w="64577">
                <a:moveTo>
                  <a:pt x="46284" y="0"/>
                </a:moveTo>
                <a:cubicBezTo>
                  <a:pt x="43517" y="0"/>
                  <a:pt x="40773" y="736"/>
                  <a:pt x="38479" y="2287"/>
                </a:cubicBezTo>
                <a:cubicBezTo>
                  <a:pt x="33762" y="5471"/>
                  <a:pt x="33631" y="12441"/>
                  <a:pt x="28850" y="15781"/>
                </a:cubicBezTo>
                <a:cubicBezTo>
                  <a:pt x="25640" y="18035"/>
                  <a:pt x="21906" y="17944"/>
                  <a:pt x="18277" y="18861"/>
                </a:cubicBezTo>
                <a:cubicBezTo>
                  <a:pt x="14635" y="19778"/>
                  <a:pt x="11228" y="21598"/>
                  <a:pt x="8477" y="24166"/>
                </a:cubicBezTo>
                <a:cubicBezTo>
                  <a:pt x="2975" y="29315"/>
                  <a:pt x="0" y="37543"/>
                  <a:pt x="2451" y="44880"/>
                </a:cubicBezTo>
                <a:cubicBezTo>
                  <a:pt x="3303" y="47395"/>
                  <a:pt x="4744" y="49675"/>
                  <a:pt x="6591" y="51574"/>
                </a:cubicBezTo>
                <a:cubicBezTo>
                  <a:pt x="7167" y="52164"/>
                  <a:pt x="7796" y="52727"/>
                  <a:pt x="8477" y="53277"/>
                </a:cubicBezTo>
                <a:cubicBezTo>
                  <a:pt x="13119" y="56969"/>
                  <a:pt x="19116" y="58532"/>
                  <a:pt x="25089" y="58532"/>
                </a:cubicBezTo>
                <a:cubicBezTo>
                  <a:pt x="26449" y="58532"/>
                  <a:pt x="27809" y="58451"/>
                  <a:pt x="29151" y="58295"/>
                </a:cubicBezTo>
                <a:cubicBezTo>
                  <a:pt x="44270" y="56526"/>
                  <a:pt x="57856" y="45273"/>
                  <a:pt x="62415" y="30756"/>
                </a:cubicBezTo>
                <a:cubicBezTo>
                  <a:pt x="64040" y="25595"/>
                  <a:pt x="64576" y="19987"/>
                  <a:pt x="63280" y="14721"/>
                </a:cubicBezTo>
                <a:cubicBezTo>
                  <a:pt x="61970" y="9454"/>
                  <a:pt x="58681" y="4580"/>
                  <a:pt x="53938" y="1960"/>
                </a:cubicBezTo>
                <a:cubicBezTo>
                  <a:pt x="51616" y="677"/>
                  <a:pt x="48939" y="0"/>
                  <a:pt x="46284" y="0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15"/>
          <p:cNvSpPr/>
          <p:nvPr/>
        </p:nvSpPr>
        <p:spPr>
          <a:xfrm flipH="1">
            <a:off x="-219664" y="4636725"/>
            <a:ext cx="5185414" cy="506775"/>
          </a:xfrm>
          <a:custGeom>
            <a:rect b="b" l="l" r="r" t="t"/>
            <a:pathLst>
              <a:path extrusionOk="0" h="20271" w="92862">
                <a:moveTo>
                  <a:pt x="79072" y="0"/>
                </a:moveTo>
                <a:cubicBezTo>
                  <a:pt x="75484" y="0"/>
                  <a:pt x="71979" y="914"/>
                  <a:pt x="68756" y="2597"/>
                </a:cubicBezTo>
                <a:cubicBezTo>
                  <a:pt x="64327" y="4905"/>
                  <a:pt x="60752" y="7539"/>
                  <a:pt x="55670" y="7539"/>
                </a:cubicBezTo>
                <a:cubicBezTo>
                  <a:pt x="55446" y="7539"/>
                  <a:pt x="55218" y="7534"/>
                  <a:pt x="54987" y="7523"/>
                </a:cubicBezTo>
                <a:cubicBezTo>
                  <a:pt x="49392" y="7275"/>
                  <a:pt x="44480" y="4903"/>
                  <a:pt x="39134" y="3475"/>
                </a:cubicBezTo>
                <a:cubicBezTo>
                  <a:pt x="35751" y="2568"/>
                  <a:pt x="32183" y="2008"/>
                  <a:pt x="28644" y="2008"/>
                </a:cubicBezTo>
                <a:cubicBezTo>
                  <a:pt x="24153" y="2008"/>
                  <a:pt x="19707" y="2910"/>
                  <a:pt x="15736" y="5152"/>
                </a:cubicBezTo>
                <a:cubicBezTo>
                  <a:pt x="12709" y="6855"/>
                  <a:pt x="9119" y="8859"/>
                  <a:pt x="6604" y="11218"/>
                </a:cubicBezTo>
                <a:cubicBezTo>
                  <a:pt x="3840" y="13838"/>
                  <a:pt x="2071" y="17179"/>
                  <a:pt x="1" y="20271"/>
                </a:cubicBezTo>
                <a:lnTo>
                  <a:pt x="90570" y="20100"/>
                </a:lnTo>
                <a:cubicBezTo>
                  <a:pt x="90936" y="15948"/>
                  <a:pt x="92154" y="12397"/>
                  <a:pt x="92692" y="8244"/>
                </a:cubicBezTo>
                <a:cubicBezTo>
                  <a:pt x="92862" y="6947"/>
                  <a:pt x="92823" y="5270"/>
                  <a:pt x="91801" y="4183"/>
                </a:cubicBezTo>
                <a:cubicBezTo>
                  <a:pt x="90792" y="3907"/>
                  <a:pt x="90058" y="2990"/>
                  <a:pt x="89155" y="2427"/>
                </a:cubicBezTo>
                <a:cubicBezTo>
                  <a:pt x="87071" y="1143"/>
                  <a:pt x="84608" y="606"/>
                  <a:pt x="82237" y="239"/>
                </a:cubicBezTo>
                <a:cubicBezTo>
                  <a:pt x="81178" y="79"/>
                  <a:pt x="80122" y="0"/>
                  <a:pt x="79072" y="0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15"/>
          <p:cNvSpPr/>
          <p:nvPr/>
        </p:nvSpPr>
        <p:spPr>
          <a:xfrm>
            <a:off x="-458600" y="4307153"/>
            <a:ext cx="2477675" cy="1254524"/>
          </a:xfrm>
          <a:custGeom>
            <a:rect b="b" l="l" r="r" t="t"/>
            <a:pathLst>
              <a:path extrusionOk="0" h="66132" w="99107">
                <a:moveTo>
                  <a:pt x="0" y="1316"/>
                </a:moveTo>
                <a:cubicBezTo>
                  <a:pt x="18742" y="-1806"/>
                  <a:pt x="40835" y="370"/>
                  <a:pt x="56035" y="11770"/>
                </a:cubicBezTo>
                <a:cubicBezTo>
                  <a:pt x="74530" y="25641"/>
                  <a:pt x="88768" y="45454"/>
                  <a:pt x="99107" y="66132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0" name="Google Shape;140;p15"/>
          <p:cNvSpPr/>
          <p:nvPr/>
        </p:nvSpPr>
        <p:spPr>
          <a:xfrm>
            <a:off x="-103150" y="4585946"/>
            <a:ext cx="1129050" cy="975722"/>
          </a:xfrm>
          <a:custGeom>
            <a:rect b="b" l="l" r="r" t="t"/>
            <a:pathLst>
              <a:path extrusionOk="0" h="51435" w="45162">
                <a:moveTo>
                  <a:pt x="45162" y="0"/>
                </a:moveTo>
                <a:cubicBezTo>
                  <a:pt x="35020" y="3381"/>
                  <a:pt x="24463" y="10565"/>
                  <a:pt x="20490" y="20490"/>
                </a:cubicBezTo>
                <a:cubicBezTo>
                  <a:pt x="16711" y="29930"/>
                  <a:pt x="13045" y="40065"/>
                  <a:pt x="5854" y="47253"/>
                </a:cubicBezTo>
                <a:cubicBezTo>
                  <a:pt x="4158" y="48948"/>
                  <a:pt x="2398" y="51435"/>
                  <a:pt x="0" y="51435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41" name="Google Shape;141;p15"/>
          <p:cNvSpPr/>
          <p:nvPr/>
        </p:nvSpPr>
        <p:spPr>
          <a:xfrm>
            <a:off x="5554000" y="-830525"/>
            <a:ext cx="3762189" cy="1484500"/>
          </a:xfrm>
          <a:custGeom>
            <a:rect b="b" l="l" r="r" t="t"/>
            <a:pathLst>
              <a:path extrusionOk="0" h="59380" w="161832">
                <a:moveTo>
                  <a:pt x="0" y="0"/>
                </a:moveTo>
                <a:cubicBezTo>
                  <a:pt x="0" y="16337"/>
                  <a:pt x="7839" y="34525"/>
                  <a:pt x="20909" y="44326"/>
                </a:cubicBezTo>
                <a:cubicBezTo>
                  <a:pt x="30219" y="51307"/>
                  <a:pt x="42465" y="53704"/>
                  <a:pt x="53944" y="55616"/>
                </a:cubicBezTo>
                <a:cubicBezTo>
                  <a:pt x="63355" y="57184"/>
                  <a:pt x="74022" y="55053"/>
                  <a:pt x="81962" y="49762"/>
                </a:cubicBezTo>
                <a:cubicBezTo>
                  <a:pt x="87888" y="45813"/>
                  <a:pt x="90726" y="38488"/>
                  <a:pt x="95761" y="33453"/>
                </a:cubicBezTo>
                <a:cubicBezTo>
                  <a:pt x="99995" y="29219"/>
                  <a:pt x="106129" y="26668"/>
                  <a:pt x="112070" y="25926"/>
                </a:cubicBezTo>
                <a:cubicBezTo>
                  <a:pt x="131903" y="23448"/>
                  <a:pt x="152893" y="41503"/>
                  <a:pt x="161832" y="59380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 1">
  <p:cSld name="CUSTOM_2_1">
    <p:bg>
      <p:bgPr>
        <a:solidFill>
          <a:srgbClr val="E3F1FE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6"/>
          <p:cNvSpPr txBox="1"/>
          <p:nvPr>
            <p:ph type="title"/>
          </p:nvPr>
        </p:nvSpPr>
        <p:spPr>
          <a:xfrm>
            <a:off x="713225" y="539500"/>
            <a:ext cx="7717500" cy="63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44" name="Google Shape;144;p16"/>
          <p:cNvSpPr txBox="1"/>
          <p:nvPr>
            <p:ph idx="1" type="subTitle"/>
          </p:nvPr>
        </p:nvSpPr>
        <p:spPr>
          <a:xfrm>
            <a:off x="1487210" y="2012700"/>
            <a:ext cx="2795100" cy="39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45" name="Google Shape;145;p16"/>
          <p:cNvSpPr txBox="1"/>
          <p:nvPr>
            <p:ph idx="2" type="subTitle"/>
          </p:nvPr>
        </p:nvSpPr>
        <p:spPr>
          <a:xfrm>
            <a:off x="1486381" y="2325317"/>
            <a:ext cx="2796000" cy="56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46" name="Google Shape;146;p16"/>
          <p:cNvSpPr txBox="1"/>
          <p:nvPr>
            <p:ph idx="3" type="subTitle"/>
          </p:nvPr>
        </p:nvSpPr>
        <p:spPr>
          <a:xfrm>
            <a:off x="1489663" y="3721181"/>
            <a:ext cx="2803200" cy="39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47" name="Google Shape;147;p16"/>
          <p:cNvSpPr txBox="1"/>
          <p:nvPr>
            <p:ph idx="4" type="subTitle"/>
          </p:nvPr>
        </p:nvSpPr>
        <p:spPr>
          <a:xfrm>
            <a:off x="1484450" y="4035875"/>
            <a:ext cx="28002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48" name="Google Shape;148;p16"/>
          <p:cNvSpPr txBox="1"/>
          <p:nvPr>
            <p:ph idx="5" type="subTitle"/>
          </p:nvPr>
        </p:nvSpPr>
        <p:spPr>
          <a:xfrm>
            <a:off x="4850923" y="2014500"/>
            <a:ext cx="2808600" cy="39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49" name="Google Shape;149;p16"/>
          <p:cNvSpPr txBox="1"/>
          <p:nvPr>
            <p:ph idx="6" type="subTitle"/>
          </p:nvPr>
        </p:nvSpPr>
        <p:spPr>
          <a:xfrm>
            <a:off x="4844011" y="2323667"/>
            <a:ext cx="280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50" name="Google Shape;150;p16"/>
          <p:cNvSpPr txBox="1"/>
          <p:nvPr>
            <p:ph idx="7" type="subTitle"/>
          </p:nvPr>
        </p:nvSpPr>
        <p:spPr>
          <a:xfrm>
            <a:off x="4850450" y="3721181"/>
            <a:ext cx="2808600" cy="39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51" name="Google Shape;151;p16"/>
          <p:cNvSpPr txBox="1"/>
          <p:nvPr>
            <p:ph idx="8" type="subTitle"/>
          </p:nvPr>
        </p:nvSpPr>
        <p:spPr>
          <a:xfrm>
            <a:off x="4843541" y="4035875"/>
            <a:ext cx="2808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52" name="Google Shape;152;p16"/>
          <p:cNvSpPr/>
          <p:nvPr/>
        </p:nvSpPr>
        <p:spPr>
          <a:xfrm rot="10800000">
            <a:off x="-1244197" y="4049059"/>
            <a:ext cx="2733861" cy="2950939"/>
          </a:xfrm>
          <a:custGeom>
            <a:rect b="b" l="l" r="r" t="t"/>
            <a:pathLst>
              <a:path extrusionOk="0" h="39300" w="36409">
                <a:moveTo>
                  <a:pt x="9000" y="1"/>
                </a:moveTo>
                <a:cubicBezTo>
                  <a:pt x="7677" y="1"/>
                  <a:pt x="6409" y="150"/>
                  <a:pt x="5254" y="503"/>
                </a:cubicBezTo>
                <a:cubicBezTo>
                  <a:pt x="2607" y="1316"/>
                  <a:pt x="630" y="3255"/>
                  <a:pt x="328" y="7066"/>
                </a:cubicBezTo>
                <a:cubicBezTo>
                  <a:pt x="1" y="11089"/>
                  <a:pt x="1599" y="15334"/>
                  <a:pt x="2621" y="19159"/>
                </a:cubicBezTo>
                <a:cubicBezTo>
                  <a:pt x="4075" y="24622"/>
                  <a:pt x="1023" y="31632"/>
                  <a:pt x="4677" y="36439"/>
                </a:cubicBezTo>
                <a:cubicBezTo>
                  <a:pt x="6244" y="38503"/>
                  <a:pt x="8737" y="39299"/>
                  <a:pt x="11525" y="39299"/>
                </a:cubicBezTo>
                <a:cubicBezTo>
                  <a:pt x="16968" y="39299"/>
                  <a:pt x="23532" y="36262"/>
                  <a:pt x="26504" y="33688"/>
                </a:cubicBezTo>
                <a:cubicBezTo>
                  <a:pt x="32754" y="28304"/>
                  <a:pt x="36408" y="18295"/>
                  <a:pt x="31837" y="10906"/>
                </a:cubicBezTo>
                <a:cubicBezTo>
                  <a:pt x="29412" y="6988"/>
                  <a:pt x="25365" y="4289"/>
                  <a:pt x="21054" y="2678"/>
                </a:cubicBezTo>
                <a:cubicBezTo>
                  <a:pt x="17671" y="1421"/>
                  <a:pt x="13077" y="1"/>
                  <a:pt x="9000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3" name="Google Shape;153;p16"/>
          <p:cNvSpPr/>
          <p:nvPr/>
        </p:nvSpPr>
        <p:spPr>
          <a:xfrm rot="-2700000">
            <a:off x="7063842" y="-1401044"/>
            <a:ext cx="2733867" cy="2950945"/>
          </a:xfrm>
          <a:custGeom>
            <a:rect b="b" l="l" r="r" t="t"/>
            <a:pathLst>
              <a:path extrusionOk="0" h="39300" w="36409">
                <a:moveTo>
                  <a:pt x="9000" y="1"/>
                </a:moveTo>
                <a:cubicBezTo>
                  <a:pt x="7677" y="1"/>
                  <a:pt x="6409" y="150"/>
                  <a:pt x="5254" y="503"/>
                </a:cubicBezTo>
                <a:cubicBezTo>
                  <a:pt x="2607" y="1316"/>
                  <a:pt x="630" y="3255"/>
                  <a:pt x="328" y="7066"/>
                </a:cubicBezTo>
                <a:cubicBezTo>
                  <a:pt x="1" y="11089"/>
                  <a:pt x="1599" y="15334"/>
                  <a:pt x="2621" y="19159"/>
                </a:cubicBezTo>
                <a:cubicBezTo>
                  <a:pt x="4075" y="24622"/>
                  <a:pt x="1023" y="31632"/>
                  <a:pt x="4677" y="36439"/>
                </a:cubicBezTo>
                <a:cubicBezTo>
                  <a:pt x="6244" y="38503"/>
                  <a:pt x="8737" y="39299"/>
                  <a:pt x="11525" y="39299"/>
                </a:cubicBezTo>
                <a:cubicBezTo>
                  <a:pt x="16968" y="39299"/>
                  <a:pt x="23532" y="36262"/>
                  <a:pt x="26504" y="33688"/>
                </a:cubicBezTo>
                <a:cubicBezTo>
                  <a:pt x="32754" y="28304"/>
                  <a:pt x="36408" y="18295"/>
                  <a:pt x="31837" y="10906"/>
                </a:cubicBezTo>
                <a:cubicBezTo>
                  <a:pt x="29412" y="6988"/>
                  <a:pt x="25365" y="4289"/>
                  <a:pt x="21054" y="2678"/>
                </a:cubicBezTo>
                <a:cubicBezTo>
                  <a:pt x="17671" y="1421"/>
                  <a:pt x="13077" y="1"/>
                  <a:pt x="9000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6"/>
          <p:cNvSpPr/>
          <p:nvPr/>
        </p:nvSpPr>
        <p:spPr>
          <a:xfrm rot="900027">
            <a:off x="-1915904" y="4171731"/>
            <a:ext cx="3753091" cy="2252624"/>
          </a:xfrm>
          <a:prstGeom prst="arc">
            <a:avLst>
              <a:gd fmla="val 11456086" name="adj1"/>
              <a:gd fmla="val 0" name="adj2"/>
            </a:avLst>
          </a:prstGeom>
          <a:noFill/>
          <a:ln cap="flat" cmpd="sng" w="19050">
            <a:solidFill>
              <a:srgbClr val="E94A4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5" name="Google Shape;155;p16"/>
          <p:cNvCxnSpPr/>
          <p:nvPr/>
        </p:nvCxnSpPr>
        <p:spPr>
          <a:xfrm flipH="1" rot="-5400000">
            <a:off x="-940786" y="4508742"/>
            <a:ext cx="1735500" cy="9096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six columns">
  <p:cSld name="CUSTOM_2_1_1">
    <p:bg>
      <p:bgPr>
        <a:solidFill>
          <a:srgbClr val="E3F1FE"/>
        </a:solidFill>
      </p:bgPr>
    </p:bg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7"/>
          <p:cNvSpPr txBox="1"/>
          <p:nvPr>
            <p:ph type="title"/>
          </p:nvPr>
        </p:nvSpPr>
        <p:spPr>
          <a:xfrm>
            <a:off x="713225" y="539500"/>
            <a:ext cx="7717500" cy="63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58" name="Google Shape;158;p17"/>
          <p:cNvSpPr txBox="1"/>
          <p:nvPr>
            <p:ph idx="1" type="subTitle"/>
          </p:nvPr>
        </p:nvSpPr>
        <p:spPr>
          <a:xfrm>
            <a:off x="932366" y="3584974"/>
            <a:ext cx="2226000" cy="49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59" name="Google Shape;159;p17"/>
          <p:cNvSpPr txBox="1"/>
          <p:nvPr>
            <p:ph idx="2" type="subTitle"/>
          </p:nvPr>
        </p:nvSpPr>
        <p:spPr>
          <a:xfrm>
            <a:off x="928225" y="3956375"/>
            <a:ext cx="2223900" cy="6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60" name="Google Shape;160;p17"/>
          <p:cNvSpPr txBox="1"/>
          <p:nvPr>
            <p:ph idx="3" type="subTitle"/>
          </p:nvPr>
        </p:nvSpPr>
        <p:spPr>
          <a:xfrm>
            <a:off x="3462700" y="3584974"/>
            <a:ext cx="2226000" cy="49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61" name="Google Shape;161;p17"/>
          <p:cNvSpPr txBox="1"/>
          <p:nvPr>
            <p:ph idx="4" type="subTitle"/>
          </p:nvPr>
        </p:nvSpPr>
        <p:spPr>
          <a:xfrm>
            <a:off x="3458559" y="3956375"/>
            <a:ext cx="2223900" cy="6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62" name="Google Shape;162;p17"/>
          <p:cNvSpPr txBox="1"/>
          <p:nvPr>
            <p:ph idx="5" type="subTitle"/>
          </p:nvPr>
        </p:nvSpPr>
        <p:spPr>
          <a:xfrm>
            <a:off x="5986409" y="3584974"/>
            <a:ext cx="2226000" cy="49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63" name="Google Shape;163;p17"/>
          <p:cNvSpPr txBox="1"/>
          <p:nvPr>
            <p:ph idx="6" type="subTitle"/>
          </p:nvPr>
        </p:nvSpPr>
        <p:spPr>
          <a:xfrm>
            <a:off x="5982269" y="3956375"/>
            <a:ext cx="2223900" cy="6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64" name="Google Shape;164;p17"/>
          <p:cNvSpPr txBox="1"/>
          <p:nvPr>
            <p:ph idx="7" type="subTitle"/>
          </p:nvPr>
        </p:nvSpPr>
        <p:spPr>
          <a:xfrm>
            <a:off x="935678" y="1802475"/>
            <a:ext cx="2226000" cy="49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65" name="Google Shape;165;p17"/>
          <p:cNvSpPr txBox="1"/>
          <p:nvPr>
            <p:ph idx="8" type="subTitle"/>
          </p:nvPr>
        </p:nvSpPr>
        <p:spPr>
          <a:xfrm>
            <a:off x="931538" y="2173951"/>
            <a:ext cx="2223900" cy="6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66" name="Google Shape;166;p17"/>
          <p:cNvSpPr txBox="1"/>
          <p:nvPr>
            <p:ph idx="9" type="subTitle"/>
          </p:nvPr>
        </p:nvSpPr>
        <p:spPr>
          <a:xfrm>
            <a:off x="3466012" y="1802475"/>
            <a:ext cx="2226000" cy="49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67" name="Google Shape;167;p17"/>
          <p:cNvSpPr txBox="1"/>
          <p:nvPr>
            <p:ph idx="13" type="subTitle"/>
          </p:nvPr>
        </p:nvSpPr>
        <p:spPr>
          <a:xfrm>
            <a:off x="3461872" y="2173951"/>
            <a:ext cx="2223900" cy="6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68" name="Google Shape;168;p17"/>
          <p:cNvSpPr txBox="1"/>
          <p:nvPr>
            <p:ph idx="14" type="subTitle"/>
          </p:nvPr>
        </p:nvSpPr>
        <p:spPr>
          <a:xfrm>
            <a:off x="5989722" y="1802475"/>
            <a:ext cx="2226000" cy="49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69" name="Google Shape;169;p17"/>
          <p:cNvSpPr txBox="1"/>
          <p:nvPr>
            <p:ph idx="15" type="subTitle"/>
          </p:nvPr>
        </p:nvSpPr>
        <p:spPr>
          <a:xfrm>
            <a:off x="5985581" y="2173951"/>
            <a:ext cx="2223900" cy="6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70" name="Google Shape;170;p17"/>
          <p:cNvSpPr/>
          <p:nvPr/>
        </p:nvSpPr>
        <p:spPr>
          <a:xfrm rot="10800000">
            <a:off x="-11800" y="2677000"/>
            <a:ext cx="940025" cy="2497125"/>
          </a:xfrm>
          <a:custGeom>
            <a:rect b="b" l="l" r="r" t="t"/>
            <a:pathLst>
              <a:path extrusionOk="0" h="99885" w="37601">
                <a:moveTo>
                  <a:pt x="37601" y="1"/>
                </a:moveTo>
                <a:lnTo>
                  <a:pt x="9682" y="825"/>
                </a:lnTo>
                <a:cubicBezTo>
                  <a:pt x="9543" y="846"/>
                  <a:pt x="9404" y="853"/>
                  <a:pt x="9264" y="853"/>
                </a:cubicBezTo>
                <a:cubicBezTo>
                  <a:pt x="8964" y="853"/>
                  <a:pt x="8662" y="821"/>
                  <a:pt x="8362" y="821"/>
                </a:cubicBezTo>
                <a:cubicBezTo>
                  <a:pt x="8168" y="821"/>
                  <a:pt x="7975" y="834"/>
                  <a:pt x="7782" y="878"/>
                </a:cubicBezTo>
                <a:cubicBezTo>
                  <a:pt x="2411" y="2202"/>
                  <a:pt x="0" y="9931"/>
                  <a:pt x="0" y="14753"/>
                </a:cubicBezTo>
                <a:cubicBezTo>
                  <a:pt x="13" y="22587"/>
                  <a:pt x="4887" y="27526"/>
                  <a:pt x="11175" y="31365"/>
                </a:cubicBezTo>
                <a:cubicBezTo>
                  <a:pt x="14936" y="33657"/>
                  <a:pt x="18814" y="35872"/>
                  <a:pt x="22036" y="38911"/>
                </a:cubicBezTo>
                <a:cubicBezTo>
                  <a:pt x="26412" y="43038"/>
                  <a:pt x="28561" y="48461"/>
                  <a:pt x="27487" y="54475"/>
                </a:cubicBezTo>
                <a:cubicBezTo>
                  <a:pt x="26582" y="59545"/>
                  <a:pt x="23857" y="63999"/>
                  <a:pt x="21892" y="68690"/>
                </a:cubicBezTo>
                <a:cubicBezTo>
                  <a:pt x="19953" y="73328"/>
                  <a:pt x="19612" y="78568"/>
                  <a:pt x="20910" y="83429"/>
                </a:cubicBezTo>
                <a:cubicBezTo>
                  <a:pt x="22363" y="88827"/>
                  <a:pt x="26098" y="94709"/>
                  <a:pt x="31417" y="96936"/>
                </a:cubicBezTo>
                <a:cubicBezTo>
                  <a:pt x="32818" y="97539"/>
                  <a:pt x="36815" y="98665"/>
                  <a:pt x="37522" y="99884"/>
                </a:cubicBezTo>
                <a:lnTo>
                  <a:pt x="37601" y="1"/>
                </a:ln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1" name="Google Shape;171;p17"/>
          <p:cNvSpPr/>
          <p:nvPr/>
        </p:nvSpPr>
        <p:spPr>
          <a:xfrm rot="2700000">
            <a:off x="6301881" y="-999577"/>
            <a:ext cx="3846984" cy="2163754"/>
          </a:xfrm>
          <a:custGeom>
            <a:rect b="b" l="l" r="r" t="t"/>
            <a:pathLst>
              <a:path extrusionOk="0" h="34213" w="60828">
                <a:moveTo>
                  <a:pt x="35519" y="1"/>
                </a:moveTo>
                <a:cubicBezTo>
                  <a:pt x="29974" y="1"/>
                  <a:pt x="24457" y="1192"/>
                  <a:pt x="19441" y="3674"/>
                </a:cubicBezTo>
                <a:cubicBezTo>
                  <a:pt x="13624" y="6556"/>
                  <a:pt x="4820" y="13068"/>
                  <a:pt x="2370" y="20443"/>
                </a:cubicBezTo>
                <a:cubicBezTo>
                  <a:pt x="1" y="27575"/>
                  <a:pt x="4809" y="34213"/>
                  <a:pt x="11976" y="34213"/>
                </a:cubicBezTo>
                <a:cubicBezTo>
                  <a:pt x="12459" y="34213"/>
                  <a:pt x="12952" y="34183"/>
                  <a:pt x="13454" y="34121"/>
                </a:cubicBezTo>
                <a:cubicBezTo>
                  <a:pt x="17751" y="33584"/>
                  <a:pt x="21563" y="31174"/>
                  <a:pt x="25219" y="28854"/>
                </a:cubicBezTo>
                <a:cubicBezTo>
                  <a:pt x="29984" y="25813"/>
                  <a:pt x="34705" y="23593"/>
                  <a:pt x="40283" y="23593"/>
                </a:cubicBezTo>
                <a:cubicBezTo>
                  <a:pt x="40808" y="23593"/>
                  <a:pt x="41342" y="23613"/>
                  <a:pt x="41884" y="23653"/>
                </a:cubicBezTo>
                <a:cubicBezTo>
                  <a:pt x="44446" y="23851"/>
                  <a:pt x="47929" y="24513"/>
                  <a:pt x="51187" y="24513"/>
                </a:cubicBezTo>
                <a:cubicBezTo>
                  <a:pt x="55490" y="24513"/>
                  <a:pt x="59403" y="23358"/>
                  <a:pt x="60290" y="18452"/>
                </a:cubicBezTo>
                <a:cubicBezTo>
                  <a:pt x="60828" y="15491"/>
                  <a:pt x="59714" y="12425"/>
                  <a:pt x="57932" y="9988"/>
                </a:cubicBezTo>
                <a:cubicBezTo>
                  <a:pt x="54316" y="5050"/>
                  <a:pt x="49049" y="1905"/>
                  <a:pt x="43101" y="739"/>
                </a:cubicBezTo>
                <a:cubicBezTo>
                  <a:pt x="40598" y="250"/>
                  <a:pt x="38056" y="1"/>
                  <a:pt x="35519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17"/>
          <p:cNvSpPr/>
          <p:nvPr/>
        </p:nvSpPr>
        <p:spPr>
          <a:xfrm>
            <a:off x="-140400" y="3178000"/>
            <a:ext cx="1429475" cy="2118650"/>
          </a:xfrm>
          <a:custGeom>
            <a:rect b="b" l="l" r="r" t="t"/>
            <a:pathLst>
              <a:path extrusionOk="0" h="84746" w="57179">
                <a:moveTo>
                  <a:pt x="0" y="0"/>
                </a:moveTo>
                <a:cubicBezTo>
                  <a:pt x="7825" y="1303"/>
                  <a:pt x="17478" y="6088"/>
                  <a:pt x="19400" y="13784"/>
                </a:cubicBezTo>
                <a:cubicBezTo>
                  <a:pt x="22458" y="26029"/>
                  <a:pt x="18895" y="39317"/>
                  <a:pt x="21953" y="51562"/>
                </a:cubicBezTo>
                <a:cubicBezTo>
                  <a:pt x="24932" y="63491"/>
                  <a:pt x="36623" y="71752"/>
                  <a:pt x="46458" y="79131"/>
                </a:cubicBezTo>
                <a:cubicBezTo>
                  <a:pt x="49685" y="81552"/>
                  <a:pt x="53145" y="84746"/>
                  <a:pt x="57179" y="84746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3" name="Google Shape;173;p17"/>
          <p:cNvSpPr/>
          <p:nvPr/>
        </p:nvSpPr>
        <p:spPr>
          <a:xfrm>
            <a:off x="102621" y="4211800"/>
            <a:ext cx="264325" cy="1646425"/>
          </a:xfrm>
          <a:custGeom>
            <a:rect b="b" l="l" r="r" t="t"/>
            <a:pathLst>
              <a:path extrusionOk="0" h="65857" w="10573">
                <a:moveTo>
                  <a:pt x="10573" y="0"/>
                </a:moveTo>
                <a:cubicBezTo>
                  <a:pt x="4578" y="0"/>
                  <a:pt x="-1090" y="8989"/>
                  <a:pt x="363" y="14805"/>
                </a:cubicBezTo>
                <a:cubicBezTo>
                  <a:pt x="1913" y="21011"/>
                  <a:pt x="8298" y="25379"/>
                  <a:pt x="9552" y="31652"/>
                </a:cubicBezTo>
                <a:cubicBezTo>
                  <a:pt x="11828" y="43041"/>
                  <a:pt x="8113" y="55471"/>
                  <a:pt x="2915" y="65857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4" name="Google Shape;174;p17"/>
          <p:cNvSpPr/>
          <p:nvPr/>
        </p:nvSpPr>
        <p:spPr>
          <a:xfrm>
            <a:off x="6970333" y="-446700"/>
            <a:ext cx="1665125" cy="1252825"/>
          </a:xfrm>
          <a:custGeom>
            <a:rect b="b" l="l" r="r" t="t"/>
            <a:pathLst>
              <a:path extrusionOk="0" h="50113" w="66605">
                <a:moveTo>
                  <a:pt x="1463" y="2042"/>
                </a:moveTo>
                <a:cubicBezTo>
                  <a:pt x="-4446" y="16811"/>
                  <a:pt x="9775" y="36230"/>
                  <a:pt x="23415" y="44415"/>
                </a:cubicBezTo>
                <a:cubicBezTo>
                  <a:pt x="33406" y="50410"/>
                  <a:pt x="46826" y="51322"/>
                  <a:pt x="58131" y="48499"/>
                </a:cubicBezTo>
                <a:cubicBezTo>
                  <a:pt x="63031" y="47275"/>
                  <a:pt x="67523" y="40636"/>
                  <a:pt x="66299" y="35736"/>
                </a:cubicBezTo>
                <a:cubicBezTo>
                  <a:pt x="64695" y="29314"/>
                  <a:pt x="53609" y="28374"/>
                  <a:pt x="52005" y="21952"/>
                </a:cubicBezTo>
                <a:cubicBezTo>
                  <a:pt x="50215" y="14784"/>
                  <a:pt x="52729" y="7008"/>
                  <a:pt x="55068" y="0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175" name="Google Shape;175;p17"/>
          <p:cNvSpPr/>
          <p:nvPr/>
        </p:nvSpPr>
        <p:spPr>
          <a:xfrm>
            <a:off x="8461346" y="753025"/>
            <a:ext cx="1276850" cy="1199725"/>
          </a:xfrm>
          <a:custGeom>
            <a:rect b="b" l="l" r="r" t="t"/>
            <a:pathLst>
              <a:path extrusionOk="0" h="47989" w="51074">
                <a:moveTo>
                  <a:pt x="1043" y="0"/>
                </a:moveTo>
                <a:cubicBezTo>
                  <a:pt x="-6273" y="21920"/>
                  <a:pt x="27965" y="47989"/>
                  <a:pt x="51074" y="47989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">
  <p:cSld name="CUSTOM_3">
    <p:bg>
      <p:bgPr>
        <a:solidFill>
          <a:srgbClr val="E3F1FE"/>
        </a:solidFill>
      </p:bgPr>
    </p:bg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8"/>
          <p:cNvSpPr txBox="1"/>
          <p:nvPr>
            <p:ph type="title"/>
          </p:nvPr>
        </p:nvSpPr>
        <p:spPr>
          <a:xfrm>
            <a:off x="713225" y="539500"/>
            <a:ext cx="7717500" cy="6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78" name="Google Shape;178;p18"/>
          <p:cNvSpPr txBox="1"/>
          <p:nvPr>
            <p:ph idx="1" type="subTitle"/>
          </p:nvPr>
        </p:nvSpPr>
        <p:spPr>
          <a:xfrm>
            <a:off x="862925" y="3187406"/>
            <a:ext cx="2419500" cy="39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79" name="Google Shape;179;p18"/>
          <p:cNvSpPr txBox="1"/>
          <p:nvPr>
            <p:ph idx="2" type="subTitle"/>
          </p:nvPr>
        </p:nvSpPr>
        <p:spPr>
          <a:xfrm>
            <a:off x="858425" y="3578300"/>
            <a:ext cx="2416800" cy="6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80" name="Google Shape;180;p18"/>
          <p:cNvSpPr txBox="1"/>
          <p:nvPr>
            <p:ph idx="3" type="subTitle"/>
          </p:nvPr>
        </p:nvSpPr>
        <p:spPr>
          <a:xfrm>
            <a:off x="3364500" y="3187406"/>
            <a:ext cx="2419500" cy="39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81" name="Google Shape;181;p18"/>
          <p:cNvSpPr txBox="1"/>
          <p:nvPr>
            <p:ph idx="4" type="subTitle"/>
          </p:nvPr>
        </p:nvSpPr>
        <p:spPr>
          <a:xfrm>
            <a:off x="3360000" y="3578300"/>
            <a:ext cx="2416800" cy="6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82" name="Google Shape;182;p18"/>
          <p:cNvSpPr txBox="1"/>
          <p:nvPr>
            <p:ph idx="5" type="subTitle"/>
          </p:nvPr>
        </p:nvSpPr>
        <p:spPr>
          <a:xfrm>
            <a:off x="5858875" y="3187406"/>
            <a:ext cx="2419500" cy="39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83" name="Google Shape;183;p18"/>
          <p:cNvSpPr txBox="1"/>
          <p:nvPr>
            <p:ph idx="6" type="subTitle"/>
          </p:nvPr>
        </p:nvSpPr>
        <p:spPr>
          <a:xfrm>
            <a:off x="5854375" y="3578300"/>
            <a:ext cx="2416800" cy="6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84" name="Google Shape;184;p18"/>
          <p:cNvSpPr/>
          <p:nvPr/>
        </p:nvSpPr>
        <p:spPr>
          <a:xfrm>
            <a:off x="5218925" y="-1989906"/>
            <a:ext cx="2733861" cy="2950939"/>
          </a:xfrm>
          <a:custGeom>
            <a:rect b="b" l="l" r="r" t="t"/>
            <a:pathLst>
              <a:path extrusionOk="0" h="39300" w="36409">
                <a:moveTo>
                  <a:pt x="9000" y="1"/>
                </a:moveTo>
                <a:cubicBezTo>
                  <a:pt x="7677" y="1"/>
                  <a:pt x="6409" y="150"/>
                  <a:pt x="5254" y="503"/>
                </a:cubicBezTo>
                <a:cubicBezTo>
                  <a:pt x="2607" y="1316"/>
                  <a:pt x="630" y="3255"/>
                  <a:pt x="328" y="7066"/>
                </a:cubicBezTo>
                <a:cubicBezTo>
                  <a:pt x="1" y="11089"/>
                  <a:pt x="1599" y="15334"/>
                  <a:pt x="2621" y="19159"/>
                </a:cubicBezTo>
                <a:cubicBezTo>
                  <a:pt x="4075" y="24622"/>
                  <a:pt x="1023" y="31632"/>
                  <a:pt x="4677" y="36439"/>
                </a:cubicBezTo>
                <a:cubicBezTo>
                  <a:pt x="6244" y="38503"/>
                  <a:pt x="8737" y="39299"/>
                  <a:pt x="11525" y="39299"/>
                </a:cubicBezTo>
                <a:cubicBezTo>
                  <a:pt x="16968" y="39299"/>
                  <a:pt x="23532" y="36262"/>
                  <a:pt x="26504" y="33688"/>
                </a:cubicBezTo>
                <a:cubicBezTo>
                  <a:pt x="32754" y="28304"/>
                  <a:pt x="36408" y="18295"/>
                  <a:pt x="31837" y="10906"/>
                </a:cubicBezTo>
                <a:cubicBezTo>
                  <a:pt x="29412" y="6988"/>
                  <a:pt x="25365" y="4289"/>
                  <a:pt x="21054" y="2678"/>
                </a:cubicBezTo>
                <a:cubicBezTo>
                  <a:pt x="17671" y="1421"/>
                  <a:pt x="13077" y="1"/>
                  <a:pt x="9000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5" name="Google Shape;185;p18"/>
          <p:cNvSpPr/>
          <p:nvPr/>
        </p:nvSpPr>
        <p:spPr>
          <a:xfrm rot="8100000">
            <a:off x="-1500458" y="3802590"/>
            <a:ext cx="2733867" cy="2950945"/>
          </a:xfrm>
          <a:custGeom>
            <a:rect b="b" l="l" r="r" t="t"/>
            <a:pathLst>
              <a:path extrusionOk="0" h="39300" w="36409">
                <a:moveTo>
                  <a:pt x="9000" y="1"/>
                </a:moveTo>
                <a:cubicBezTo>
                  <a:pt x="7677" y="1"/>
                  <a:pt x="6409" y="150"/>
                  <a:pt x="5254" y="503"/>
                </a:cubicBezTo>
                <a:cubicBezTo>
                  <a:pt x="2607" y="1316"/>
                  <a:pt x="630" y="3255"/>
                  <a:pt x="328" y="7066"/>
                </a:cubicBezTo>
                <a:cubicBezTo>
                  <a:pt x="1" y="11089"/>
                  <a:pt x="1599" y="15334"/>
                  <a:pt x="2621" y="19159"/>
                </a:cubicBezTo>
                <a:cubicBezTo>
                  <a:pt x="4075" y="24622"/>
                  <a:pt x="1023" y="31632"/>
                  <a:pt x="4677" y="36439"/>
                </a:cubicBezTo>
                <a:cubicBezTo>
                  <a:pt x="6244" y="38503"/>
                  <a:pt x="8737" y="39299"/>
                  <a:pt x="11525" y="39299"/>
                </a:cubicBezTo>
                <a:cubicBezTo>
                  <a:pt x="16968" y="39299"/>
                  <a:pt x="23532" y="36262"/>
                  <a:pt x="26504" y="33688"/>
                </a:cubicBezTo>
                <a:cubicBezTo>
                  <a:pt x="32754" y="28304"/>
                  <a:pt x="36408" y="18295"/>
                  <a:pt x="31837" y="10906"/>
                </a:cubicBezTo>
                <a:cubicBezTo>
                  <a:pt x="29412" y="6988"/>
                  <a:pt x="25365" y="4289"/>
                  <a:pt x="21054" y="2678"/>
                </a:cubicBezTo>
                <a:cubicBezTo>
                  <a:pt x="17671" y="1421"/>
                  <a:pt x="13077" y="1"/>
                  <a:pt x="9000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8"/>
          <p:cNvSpPr/>
          <p:nvPr/>
        </p:nvSpPr>
        <p:spPr>
          <a:xfrm rot="-8426936">
            <a:off x="6591529" y="-1126291"/>
            <a:ext cx="3753028" cy="2252640"/>
          </a:xfrm>
          <a:prstGeom prst="arc">
            <a:avLst>
              <a:gd fmla="val 11456086" name="adj1"/>
              <a:gd fmla="val 0" name="adj2"/>
            </a:avLst>
          </a:prstGeom>
          <a:noFill/>
          <a:ln cap="flat" cmpd="sng" w="19050">
            <a:solidFill>
              <a:srgbClr val="E94A4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87" name="Google Shape;187;p18"/>
          <p:cNvCxnSpPr/>
          <p:nvPr/>
        </p:nvCxnSpPr>
        <p:spPr>
          <a:xfrm flipH="1" rot="6873227">
            <a:off x="7491938" y="-136608"/>
            <a:ext cx="1735542" cy="909656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1">
  <p:cSld name="CUSTOM_3_1">
    <p:bg>
      <p:bgPr>
        <a:solidFill>
          <a:srgbClr val="E3F1FE"/>
        </a:soli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19"/>
          <p:cNvSpPr txBox="1"/>
          <p:nvPr>
            <p:ph type="title"/>
          </p:nvPr>
        </p:nvSpPr>
        <p:spPr>
          <a:xfrm>
            <a:off x="713225" y="539500"/>
            <a:ext cx="7717500" cy="6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90" name="Google Shape;190;p19"/>
          <p:cNvSpPr txBox="1"/>
          <p:nvPr>
            <p:ph idx="1" type="subTitle"/>
          </p:nvPr>
        </p:nvSpPr>
        <p:spPr>
          <a:xfrm>
            <a:off x="1218119" y="1307963"/>
            <a:ext cx="1811700" cy="47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91" name="Google Shape;191;p19"/>
          <p:cNvSpPr txBox="1"/>
          <p:nvPr>
            <p:ph idx="2" type="subTitle"/>
          </p:nvPr>
        </p:nvSpPr>
        <p:spPr>
          <a:xfrm>
            <a:off x="1214749" y="1675770"/>
            <a:ext cx="1809900" cy="61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9pPr>
          </a:lstStyle>
          <a:p/>
        </p:txBody>
      </p:sp>
      <p:sp>
        <p:nvSpPr>
          <p:cNvPr id="192" name="Google Shape;192;p19"/>
          <p:cNvSpPr txBox="1"/>
          <p:nvPr>
            <p:ph idx="3" type="subTitle"/>
          </p:nvPr>
        </p:nvSpPr>
        <p:spPr>
          <a:xfrm>
            <a:off x="1218119" y="2467540"/>
            <a:ext cx="1811700" cy="47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93" name="Google Shape;193;p19"/>
          <p:cNvSpPr txBox="1"/>
          <p:nvPr>
            <p:ph idx="4" type="subTitle"/>
          </p:nvPr>
        </p:nvSpPr>
        <p:spPr>
          <a:xfrm>
            <a:off x="1214749" y="2835341"/>
            <a:ext cx="1809900" cy="61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9pPr>
          </a:lstStyle>
          <a:p/>
        </p:txBody>
      </p:sp>
      <p:sp>
        <p:nvSpPr>
          <p:cNvPr id="194" name="Google Shape;194;p19"/>
          <p:cNvSpPr txBox="1"/>
          <p:nvPr>
            <p:ph idx="5" type="subTitle"/>
          </p:nvPr>
        </p:nvSpPr>
        <p:spPr>
          <a:xfrm>
            <a:off x="1219804" y="3627106"/>
            <a:ext cx="1811700" cy="47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195" name="Google Shape;195;p19"/>
          <p:cNvSpPr txBox="1"/>
          <p:nvPr>
            <p:ph idx="6" type="subTitle"/>
          </p:nvPr>
        </p:nvSpPr>
        <p:spPr>
          <a:xfrm>
            <a:off x="1216434" y="3994900"/>
            <a:ext cx="1809900" cy="61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9pPr>
          </a:lstStyle>
          <a:p/>
        </p:txBody>
      </p:sp>
      <p:sp>
        <p:nvSpPr>
          <p:cNvPr id="196" name="Google Shape;196;p19"/>
          <p:cNvSpPr txBox="1"/>
          <p:nvPr>
            <p:ph hasCustomPrompt="1" idx="7" type="title"/>
          </p:nvPr>
        </p:nvSpPr>
        <p:spPr>
          <a:xfrm>
            <a:off x="3480925" y="1607436"/>
            <a:ext cx="627000" cy="476100"/>
          </a:xfrm>
          <a:prstGeom prst="rect">
            <a:avLst/>
          </a:prstGeom>
          <a:solidFill>
            <a:srgbClr val="E94A4E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2400">
                <a:solidFill>
                  <a:srgbClr val="E3F1F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9pPr>
          </a:lstStyle>
          <a:p>
            <a:r>
              <a:t>xx%</a:t>
            </a:r>
          </a:p>
        </p:txBody>
      </p:sp>
      <p:sp>
        <p:nvSpPr>
          <p:cNvPr id="197" name="Google Shape;197;p19"/>
          <p:cNvSpPr txBox="1"/>
          <p:nvPr>
            <p:ph hasCustomPrompt="1" idx="8" type="title"/>
          </p:nvPr>
        </p:nvSpPr>
        <p:spPr>
          <a:xfrm>
            <a:off x="3480925" y="2753724"/>
            <a:ext cx="627000" cy="476100"/>
          </a:xfrm>
          <a:prstGeom prst="rect">
            <a:avLst/>
          </a:prstGeom>
          <a:solidFill>
            <a:srgbClr val="E94A4E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2400">
                <a:solidFill>
                  <a:srgbClr val="E3F1F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9pPr>
          </a:lstStyle>
          <a:p>
            <a:r>
              <a:t>xx%</a:t>
            </a:r>
          </a:p>
        </p:txBody>
      </p:sp>
      <p:sp>
        <p:nvSpPr>
          <p:cNvPr id="198" name="Google Shape;198;p19"/>
          <p:cNvSpPr txBox="1"/>
          <p:nvPr>
            <p:ph hasCustomPrompt="1" idx="9" type="title"/>
          </p:nvPr>
        </p:nvSpPr>
        <p:spPr>
          <a:xfrm>
            <a:off x="3515575" y="3950375"/>
            <a:ext cx="557700" cy="404400"/>
          </a:xfrm>
          <a:prstGeom prst="rect">
            <a:avLst/>
          </a:prstGeom>
          <a:solidFill>
            <a:srgbClr val="E94A4E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2400">
                <a:solidFill>
                  <a:srgbClr val="E3F1F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800"/>
              <a:buFont typeface="Kanit"/>
              <a:buNone/>
              <a:defRPr b="1" sz="1800">
                <a:latin typeface="Kanit"/>
                <a:ea typeface="Kanit"/>
                <a:cs typeface="Kanit"/>
                <a:sym typeface="Kanit"/>
              </a:defRPr>
            </a:lvl9pPr>
          </a:lstStyle>
          <a:p>
            <a:r>
              <a:t>xx%</a:t>
            </a:r>
          </a:p>
        </p:txBody>
      </p:sp>
      <p:sp>
        <p:nvSpPr>
          <p:cNvPr id="199" name="Google Shape;199;p19"/>
          <p:cNvSpPr/>
          <p:nvPr/>
        </p:nvSpPr>
        <p:spPr>
          <a:xfrm rot="-7816457">
            <a:off x="7146108" y="-778955"/>
            <a:ext cx="2073450" cy="1557901"/>
          </a:xfrm>
          <a:custGeom>
            <a:rect b="b" l="l" r="r" t="t"/>
            <a:pathLst>
              <a:path extrusionOk="0" h="46512" w="61904">
                <a:moveTo>
                  <a:pt x="34495" y="1"/>
                </a:moveTo>
                <a:cubicBezTo>
                  <a:pt x="27270" y="1"/>
                  <a:pt x="19734" y="2753"/>
                  <a:pt x="15382" y="8500"/>
                </a:cubicBezTo>
                <a:cubicBezTo>
                  <a:pt x="12762" y="11959"/>
                  <a:pt x="11137" y="16060"/>
                  <a:pt x="9551" y="20095"/>
                </a:cubicBezTo>
                <a:cubicBezTo>
                  <a:pt x="8320" y="23226"/>
                  <a:pt x="7088" y="26396"/>
                  <a:pt x="5359" y="29292"/>
                </a:cubicBezTo>
                <a:cubicBezTo>
                  <a:pt x="3813" y="31886"/>
                  <a:pt x="1743" y="34231"/>
                  <a:pt x="747" y="37126"/>
                </a:cubicBezTo>
                <a:cubicBezTo>
                  <a:pt x="132" y="38908"/>
                  <a:pt x="1" y="40912"/>
                  <a:pt x="787" y="42629"/>
                </a:cubicBezTo>
                <a:cubicBezTo>
                  <a:pt x="1691" y="44581"/>
                  <a:pt x="3708" y="45864"/>
                  <a:pt x="5818" y="46284"/>
                </a:cubicBezTo>
                <a:cubicBezTo>
                  <a:pt x="6590" y="46439"/>
                  <a:pt x="7332" y="46511"/>
                  <a:pt x="8048" y="46511"/>
                </a:cubicBezTo>
                <a:cubicBezTo>
                  <a:pt x="13795" y="46511"/>
                  <a:pt x="17844" y="41853"/>
                  <a:pt x="21945" y="38148"/>
                </a:cubicBezTo>
                <a:cubicBezTo>
                  <a:pt x="24893" y="35502"/>
                  <a:pt x="28169" y="34087"/>
                  <a:pt x="32059" y="33537"/>
                </a:cubicBezTo>
                <a:cubicBezTo>
                  <a:pt x="32600" y="33461"/>
                  <a:pt x="33143" y="33429"/>
                  <a:pt x="33688" y="33429"/>
                </a:cubicBezTo>
                <a:cubicBezTo>
                  <a:pt x="37221" y="33429"/>
                  <a:pt x="40829" y="34805"/>
                  <a:pt x="44427" y="34873"/>
                </a:cubicBezTo>
                <a:cubicBezTo>
                  <a:pt x="44593" y="34877"/>
                  <a:pt x="44760" y="34878"/>
                  <a:pt x="44927" y="34878"/>
                </a:cubicBezTo>
                <a:cubicBezTo>
                  <a:pt x="48594" y="34878"/>
                  <a:pt x="52331" y="34042"/>
                  <a:pt x="55301" y="31899"/>
                </a:cubicBezTo>
                <a:cubicBezTo>
                  <a:pt x="61903" y="27104"/>
                  <a:pt x="60620" y="18064"/>
                  <a:pt x="56912" y="11828"/>
                </a:cubicBezTo>
                <a:cubicBezTo>
                  <a:pt x="54161" y="7190"/>
                  <a:pt x="49222" y="3652"/>
                  <a:pt x="44034" y="1727"/>
                </a:cubicBezTo>
                <a:cubicBezTo>
                  <a:pt x="42685" y="1229"/>
                  <a:pt x="41322" y="836"/>
                  <a:pt x="39972" y="548"/>
                </a:cubicBezTo>
                <a:cubicBezTo>
                  <a:pt x="38207" y="185"/>
                  <a:pt x="36362" y="1"/>
                  <a:pt x="34495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19"/>
          <p:cNvSpPr/>
          <p:nvPr/>
        </p:nvSpPr>
        <p:spPr>
          <a:xfrm rot="-7816457">
            <a:off x="-613817" y="4037370"/>
            <a:ext cx="2073450" cy="1557901"/>
          </a:xfrm>
          <a:custGeom>
            <a:rect b="b" l="l" r="r" t="t"/>
            <a:pathLst>
              <a:path extrusionOk="0" h="46512" w="61904">
                <a:moveTo>
                  <a:pt x="34495" y="1"/>
                </a:moveTo>
                <a:cubicBezTo>
                  <a:pt x="27270" y="1"/>
                  <a:pt x="19734" y="2753"/>
                  <a:pt x="15382" y="8500"/>
                </a:cubicBezTo>
                <a:cubicBezTo>
                  <a:pt x="12762" y="11959"/>
                  <a:pt x="11137" y="16060"/>
                  <a:pt x="9551" y="20095"/>
                </a:cubicBezTo>
                <a:cubicBezTo>
                  <a:pt x="8320" y="23226"/>
                  <a:pt x="7088" y="26396"/>
                  <a:pt x="5359" y="29292"/>
                </a:cubicBezTo>
                <a:cubicBezTo>
                  <a:pt x="3813" y="31886"/>
                  <a:pt x="1743" y="34231"/>
                  <a:pt x="747" y="37126"/>
                </a:cubicBezTo>
                <a:cubicBezTo>
                  <a:pt x="132" y="38908"/>
                  <a:pt x="1" y="40912"/>
                  <a:pt x="787" y="42629"/>
                </a:cubicBezTo>
                <a:cubicBezTo>
                  <a:pt x="1691" y="44581"/>
                  <a:pt x="3708" y="45864"/>
                  <a:pt x="5818" y="46284"/>
                </a:cubicBezTo>
                <a:cubicBezTo>
                  <a:pt x="6590" y="46439"/>
                  <a:pt x="7332" y="46511"/>
                  <a:pt x="8048" y="46511"/>
                </a:cubicBezTo>
                <a:cubicBezTo>
                  <a:pt x="13795" y="46511"/>
                  <a:pt x="17844" y="41853"/>
                  <a:pt x="21945" y="38148"/>
                </a:cubicBezTo>
                <a:cubicBezTo>
                  <a:pt x="24893" y="35502"/>
                  <a:pt x="28169" y="34087"/>
                  <a:pt x="32059" y="33537"/>
                </a:cubicBezTo>
                <a:cubicBezTo>
                  <a:pt x="32600" y="33461"/>
                  <a:pt x="33143" y="33429"/>
                  <a:pt x="33688" y="33429"/>
                </a:cubicBezTo>
                <a:cubicBezTo>
                  <a:pt x="37221" y="33429"/>
                  <a:pt x="40829" y="34805"/>
                  <a:pt x="44427" y="34873"/>
                </a:cubicBezTo>
                <a:cubicBezTo>
                  <a:pt x="44593" y="34877"/>
                  <a:pt x="44760" y="34878"/>
                  <a:pt x="44927" y="34878"/>
                </a:cubicBezTo>
                <a:cubicBezTo>
                  <a:pt x="48594" y="34878"/>
                  <a:pt x="52331" y="34042"/>
                  <a:pt x="55301" y="31899"/>
                </a:cubicBezTo>
                <a:cubicBezTo>
                  <a:pt x="61903" y="27104"/>
                  <a:pt x="60620" y="18064"/>
                  <a:pt x="56912" y="11828"/>
                </a:cubicBezTo>
                <a:cubicBezTo>
                  <a:pt x="54161" y="7190"/>
                  <a:pt x="49222" y="3652"/>
                  <a:pt x="44034" y="1727"/>
                </a:cubicBezTo>
                <a:cubicBezTo>
                  <a:pt x="42685" y="1229"/>
                  <a:pt x="41322" y="836"/>
                  <a:pt x="39972" y="548"/>
                </a:cubicBezTo>
                <a:cubicBezTo>
                  <a:pt x="38207" y="185"/>
                  <a:pt x="36362" y="1"/>
                  <a:pt x="34495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9"/>
          <p:cNvSpPr/>
          <p:nvPr/>
        </p:nvSpPr>
        <p:spPr>
          <a:xfrm>
            <a:off x="-137575" y="3777850"/>
            <a:ext cx="1416700" cy="1799600"/>
          </a:xfrm>
          <a:custGeom>
            <a:rect b="b" l="l" r="r" t="t"/>
            <a:pathLst>
              <a:path extrusionOk="0" h="71984" w="56668">
                <a:moveTo>
                  <a:pt x="0" y="0"/>
                </a:moveTo>
                <a:cubicBezTo>
                  <a:pt x="10280" y="0"/>
                  <a:pt x="26604" y="239"/>
                  <a:pt x="29100" y="10211"/>
                </a:cubicBezTo>
                <a:cubicBezTo>
                  <a:pt x="31349" y="19200"/>
                  <a:pt x="18974" y="31227"/>
                  <a:pt x="25526" y="37779"/>
                </a:cubicBezTo>
                <a:cubicBezTo>
                  <a:pt x="32708" y="44961"/>
                  <a:pt x="45061" y="45802"/>
                  <a:pt x="51563" y="53605"/>
                </a:cubicBezTo>
                <a:cubicBezTo>
                  <a:pt x="55633" y="58490"/>
                  <a:pt x="53827" y="66296"/>
                  <a:pt x="56668" y="71984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02" name="Google Shape;202;p19"/>
          <p:cNvSpPr/>
          <p:nvPr/>
        </p:nvSpPr>
        <p:spPr>
          <a:xfrm>
            <a:off x="-344600" y="4339425"/>
            <a:ext cx="880650" cy="446700"/>
          </a:xfrm>
          <a:custGeom>
            <a:rect b="b" l="l" r="r" t="t"/>
            <a:pathLst>
              <a:path extrusionOk="0" h="17868" w="35226">
                <a:moveTo>
                  <a:pt x="35226" y="0"/>
                </a:moveTo>
                <a:cubicBezTo>
                  <a:pt x="28997" y="1039"/>
                  <a:pt x="21898" y="805"/>
                  <a:pt x="16847" y="4595"/>
                </a:cubicBezTo>
                <a:cubicBezTo>
                  <a:pt x="11128" y="8885"/>
                  <a:pt x="7149" y="17868"/>
                  <a:pt x="0" y="17868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hree columns 2">
  <p:cSld name="CUSTOM_3_1_1">
    <p:bg>
      <p:bgPr>
        <a:solidFill>
          <a:srgbClr val="E3F1FE"/>
        </a:solidFill>
      </p:bgPr>
    </p:bg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0"/>
          <p:cNvSpPr txBox="1"/>
          <p:nvPr>
            <p:ph type="title"/>
          </p:nvPr>
        </p:nvSpPr>
        <p:spPr>
          <a:xfrm>
            <a:off x="713225" y="539500"/>
            <a:ext cx="7717500" cy="652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205" name="Google Shape;205;p20"/>
          <p:cNvSpPr txBox="1"/>
          <p:nvPr>
            <p:ph idx="1" type="subTitle"/>
          </p:nvPr>
        </p:nvSpPr>
        <p:spPr>
          <a:xfrm>
            <a:off x="1020445" y="1603650"/>
            <a:ext cx="2120100" cy="47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206" name="Google Shape;206;p20"/>
          <p:cNvSpPr txBox="1"/>
          <p:nvPr>
            <p:ph idx="2" type="subTitle"/>
          </p:nvPr>
        </p:nvSpPr>
        <p:spPr>
          <a:xfrm>
            <a:off x="1022545" y="1971458"/>
            <a:ext cx="2118000" cy="61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9pPr>
          </a:lstStyle>
          <a:p/>
        </p:txBody>
      </p:sp>
      <p:sp>
        <p:nvSpPr>
          <p:cNvPr id="207" name="Google Shape;207;p20"/>
          <p:cNvSpPr txBox="1"/>
          <p:nvPr>
            <p:ph idx="3" type="subTitle"/>
          </p:nvPr>
        </p:nvSpPr>
        <p:spPr>
          <a:xfrm flipH="1">
            <a:off x="6111743" y="2608038"/>
            <a:ext cx="2126100" cy="47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chemeClr val="accent2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2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2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2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2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2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2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chemeClr val="accent2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chemeClr val="accent2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208" name="Google Shape;208;p20"/>
          <p:cNvSpPr txBox="1"/>
          <p:nvPr>
            <p:ph idx="4" type="subTitle"/>
          </p:nvPr>
        </p:nvSpPr>
        <p:spPr>
          <a:xfrm flipH="1">
            <a:off x="6111743" y="2975838"/>
            <a:ext cx="2124000" cy="61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9pPr>
          </a:lstStyle>
          <a:p/>
        </p:txBody>
      </p:sp>
      <p:sp>
        <p:nvSpPr>
          <p:cNvPr id="209" name="Google Shape;209;p20"/>
          <p:cNvSpPr txBox="1"/>
          <p:nvPr>
            <p:ph idx="5" type="subTitle"/>
          </p:nvPr>
        </p:nvSpPr>
        <p:spPr>
          <a:xfrm>
            <a:off x="1025442" y="3627106"/>
            <a:ext cx="2120100" cy="47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210" name="Google Shape;210;p20"/>
          <p:cNvSpPr txBox="1"/>
          <p:nvPr>
            <p:ph idx="6" type="subTitle"/>
          </p:nvPr>
        </p:nvSpPr>
        <p:spPr>
          <a:xfrm>
            <a:off x="1027542" y="3994900"/>
            <a:ext cx="2118000" cy="613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</a:defRPr>
            </a:lvl9pPr>
          </a:lstStyle>
          <a:p/>
        </p:txBody>
      </p:sp>
      <p:sp>
        <p:nvSpPr>
          <p:cNvPr id="211" name="Google Shape;211;p20"/>
          <p:cNvSpPr/>
          <p:nvPr/>
        </p:nvSpPr>
        <p:spPr>
          <a:xfrm rot="10224549">
            <a:off x="6537309" y="3773653"/>
            <a:ext cx="3300268" cy="2479679"/>
          </a:xfrm>
          <a:custGeom>
            <a:rect b="b" l="l" r="r" t="t"/>
            <a:pathLst>
              <a:path extrusionOk="0" h="46512" w="61904">
                <a:moveTo>
                  <a:pt x="34495" y="1"/>
                </a:moveTo>
                <a:cubicBezTo>
                  <a:pt x="27270" y="1"/>
                  <a:pt x="19734" y="2753"/>
                  <a:pt x="15382" y="8500"/>
                </a:cubicBezTo>
                <a:cubicBezTo>
                  <a:pt x="12762" y="11959"/>
                  <a:pt x="11137" y="16060"/>
                  <a:pt x="9551" y="20095"/>
                </a:cubicBezTo>
                <a:cubicBezTo>
                  <a:pt x="8320" y="23226"/>
                  <a:pt x="7088" y="26396"/>
                  <a:pt x="5359" y="29292"/>
                </a:cubicBezTo>
                <a:cubicBezTo>
                  <a:pt x="3813" y="31886"/>
                  <a:pt x="1743" y="34231"/>
                  <a:pt x="747" y="37126"/>
                </a:cubicBezTo>
                <a:cubicBezTo>
                  <a:pt x="132" y="38908"/>
                  <a:pt x="1" y="40912"/>
                  <a:pt x="787" y="42629"/>
                </a:cubicBezTo>
                <a:cubicBezTo>
                  <a:pt x="1691" y="44581"/>
                  <a:pt x="3708" y="45864"/>
                  <a:pt x="5818" y="46284"/>
                </a:cubicBezTo>
                <a:cubicBezTo>
                  <a:pt x="6590" y="46439"/>
                  <a:pt x="7332" y="46511"/>
                  <a:pt x="8048" y="46511"/>
                </a:cubicBezTo>
                <a:cubicBezTo>
                  <a:pt x="13795" y="46511"/>
                  <a:pt x="17844" y="41853"/>
                  <a:pt x="21945" y="38148"/>
                </a:cubicBezTo>
                <a:cubicBezTo>
                  <a:pt x="24893" y="35502"/>
                  <a:pt x="28169" y="34087"/>
                  <a:pt x="32059" y="33537"/>
                </a:cubicBezTo>
                <a:cubicBezTo>
                  <a:pt x="32600" y="33461"/>
                  <a:pt x="33143" y="33429"/>
                  <a:pt x="33688" y="33429"/>
                </a:cubicBezTo>
                <a:cubicBezTo>
                  <a:pt x="37221" y="33429"/>
                  <a:pt x="40829" y="34805"/>
                  <a:pt x="44427" y="34873"/>
                </a:cubicBezTo>
                <a:cubicBezTo>
                  <a:pt x="44593" y="34877"/>
                  <a:pt x="44760" y="34878"/>
                  <a:pt x="44927" y="34878"/>
                </a:cubicBezTo>
                <a:cubicBezTo>
                  <a:pt x="48594" y="34878"/>
                  <a:pt x="52331" y="34042"/>
                  <a:pt x="55301" y="31899"/>
                </a:cubicBezTo>
                <a:cubicBezTo>
                  <a:pt x="61903" y="27104"/>
                  <a:pt x="60620" y="18064"/>
                  <a:pt x="56912" y="11828"/>
                </a:cubicBezTo>
                <a:cubicBezTo>
                  <a:pt x="54161" y="7190"/>
                  <a:pt x="49222" y="3652"/>
                  <a:pt x="44034" y="1727"/>
                </a:cubicBezTo>
                <a:cubicBezTo>
                  <a:pt x="42685" y="1229"/>
                  <a:pt x="41322" y="836"/>
                  <a:pt x="39972" y="548"/>
                </a:cubicBezTo>
                <a:cubicBezTo>
                  <a:pt x="38207" y="185"/>
                  <a:pt x="36362" y="1"/>
                  <a:pt x="34495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2" name="Google Shape;212;p20"/>
          <p:cNvSpPr/>
          <p:nvPr/>
        </p:nvSpPr>
        <p:spPr>
          <a:xfrm rot="1917792">
            <a:off x="7083006" y="-1583046"/>
            <a:ext cx="2852691" cy="2122580"/>
          </a:xfrm>
          <a:custGeom>
            <a:rect b="b" l="l" r="r" t="t"/>
            <a:pathLst>
              <a:path extrusionOk="0" h="37093" w="49852">
                <a:moveTo>
                  <a:pt x="27103" y="0"/>
                </a:moveTo>
                <a:cubicBezTo>
                  <a:pt x="22256" y="0"/>
                  <a:pt x="17336" y="1522"/>
                  <a:pt x="13404" y="4557"/>
                </a:cubicBezTo>
                <a:cubicBezTo>
                  <a:pt x="5622" y="10558"/>
                  <a:pt x="1" y="24707"/>
                  <a:pt x="8085" y="32711"/>
                </a:cubicBezTo>
                <a:cubicBezTo>
                  <a:pt x="11180" y="35777"/>
                  <a:pt x="15588" y="37092"/>
                  <a:pt x="19994" y="37092"/>
                </a:cubicBezTo>
                <a:cubicBezTo>
                  <a:pt x="21294" y="37092"/>
                  <a:pt x="22593" y="36978"/>
                  <a:pt x="23858" y="36760"/>
                </a:cubicBezTo>
                <a:cubicBezTo>
                  <a:pt x="35086" y="34807"/>
                  <a:pt x="49851" y="26829"/>
                  <a:pt x="45895" y="13243"/>
                </a:cubicBezTo>
                <a:cubicBezTo>
                  <a:pt x="43523" y="5108"/>
                  <a:pt x="36593" y="744"/>
                  <a:pt x="29125" y="89"/>
                </a:cubicBezTo>
                <a:cubicBezTo>
                  <a:pt x="28454" y="30"/>
                  <a:pt x="27779" y="0"/>
                  <a:pt x="27103" y="0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3" name="Google Shape;213;p20"/>
          <p:cNvSpPr/>
          <p:nvPr/>
        </p:nvSpPr>
        <p:spPr>
          <a:xfrm rot="-4175609">
            <a:off x="6426512" y="2820396"/>
            <a:ext cx="3366482" cy="2833274"/>
          </a:xfrm>
          <a:custGeom>
            <a:rect b="b" l="l" r="r" t="t"/>
            <a:pathLst>
              <a:path extrusionOk="0" h="113324" w="134651">
                <a:moveTo>
                  <a:pt x="0" y="0"/>
                </a:moveTo>
                <a:cubicBezTo>
                  <a:pt x="3302" y="16516"/>
                  <a:pt x="9002" y="34087"/>
                  <a:pt x="20909" y="45999"/>
                </a:cubicBezTo>
                <a:cubicBezTo>
                  <a:pt x="31608" y="56703"/>
                  <a:pt x="44064" y="65495"/>
                  <a:pt x="55617" y="75271"/>
                </a:cubicBezTo>
                <a:cubicBezTo>
                  <a:pt x="70821" y="88137"/>
                  <a:pt x="88858" y="97869"/>
                  <a:pt x="107470" y="104961"/>
                </a:cubicBezTo>
                <a:cubicBezTo>
                  <a:pt x="116328" y="108336"/>
                  <a:pt x="125172" y="113324"/>
                  <a:pt x="134651" y="113324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4" name="Google Shape;214;p20"/>
          <p:cNvSpPr/>
          <p:nvPr/>
        </p:nvSpPr>
        <p:spPr>
          <a:xfrm rot="-4175609">
            <a:off x="7748489" y="3385514"/>
            <a:ext cx="2090979" cy="985386"/>
          </a:xfrm>
          <a:custGeom>
            <a:rect b="b" l="l" r="r" t="t"/>
            <a:pathLst>
              <a:path extrusionOk="0" h="39413" w="83634">
                <a:moveTo>
                  <a:pt x="0" y="11396"/>
                </a:moveTo>
                <a:cubicBezTo>
                  <a:pt x="11311" y="85"/>
                  <a:pt x="32403" y="-2911"/>
                  <a:pt x="47253" y="3033"/>
                </a:cubicBezTo>
                <a:cubicBezTo>
                  <a:pt x="58188" y="7410"/>
                  <a:pt x="67075" y="16417"/>
                  <a:pt x="74434" y="25614"/>
                </a:cubicBezTo>
                <a:cubicBezTo>
                  <a:pt x="77888" y="29931"/>
                  <a:pt x="83634" y="33885"/>
                  <a:pt x="83634" y="39413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5" name="Google Shape;215;p20"/>
          <p:cNvSpPr/>
          <p:nvPr/>
        </p:nvSpPr>
        <p:spPr>
          <a:xfrm>
            <a:off x="6732550" y="-345000"/>
            <a:ext cx="3052650" cy="878175"/>
          </a:xfrm>
          <a:custGeom>
            <a:rect b="b" l="l" r="r" t="t"/>
            <a:pathLst>
              <a:path extrusionOk="0" h="35127" w="122106">
                <a:moveTo>
                  <a:pt x="0" y="0"/>
                </a:moveTo>
                <a:cubicBezTo>
                  <a:pt x="2514" y="12578"/>
                  <a:pt x="15858" y="23413"/>
                  <a:pt x="28436" y="25927"/>
                </a:cubicBezTo>
                <a:cubicBezTo>
                  <a:pt x="47440" y="29726"/>
                  <a:pt x="67377" y="21926"/>
                  <a:pt x="86561" y="24672"/>
                </a:cubicBezTo>
                <a:cubicBezTo>
                  <a:pt x="98787" y="26422"/>
                  <a:pt x="111057" y="29609"/>
                  <a:pt x="122106" y="35127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>
            <a:off x="-151134" y="3222325"/>
            <a:ext cx="3713947" cy="1916607"/>
          </a:xfrm>
          <a:custGeom>
            <a:rect b="b" l="l" r="r" t="t"/>
            <a:pathLst>
              <a:path extrusionOk="0" h="34245" w="66359">
                <a:moveTo>
                  <a:pt x="15064" y="1"/>
                </a:moveTo>
                <a:cubicBezTo>
                  <a:pt x="13915" y="1"/>
                  <a:pt x="12767" y="92"/>
                  <a:pt x="11634" y="272"/>
                </a:cubicBezTo>
                <a:cubicBezTo>
                  <a:pt x="9302" y="653"/>
                  <a:pt x="1" y="3194"/>
                  <a:pt x="381" y="6482"/>
                </a:cubicBezTo>
                <a:cubicBezTo>
                  <a:pt x="512" y="7596"/>
                  <a:pt x="525" y="8540"/>
                  <a:pt x="734" y="9640"/>
                </a:cubicBezTo>
                <a:lnTo>
                  <a:pt x="734" y="34244"/>
                </a:lnTo>
                <a:lnTo>
                  <a:pt x="66359" y="33497"/>
                </a:lnTo>
                <a:cubicBezTo>
                  <a:pt x="64786" y="29842"/>
                  <a:pt x="62231" y="26593"/>
                  <a:pt x="58288" y="24654"/>
                </a:cubicBezTo>
                <a:cubicBezTo>
                  <a:pt x="53755" y="22427"/>
                  <a:pt x="48462" y="23291"/>
                  <a:pt x="43746" y="20933"/>
                </a:cubicBezTo>
                <a:cubicBezTo>
                  <a:pt x="39789" y="18954"/>
                  <a:pt x="36291" y="15876"/>
                  <a:pt x="33985" y="12077"/>
                </a:cubicBezTo>
                <a:cubicBezTo>
                  <a:pt x="31457" y="7884"/>
                  <a:pt x="29242" y="4779"/>
                  <a:pt x="24749" y="2368"/>
                </a:cubicBezTo>
                <a:cubicBezTo>
                  <a:pt x="21782" y="778"/>
                  <a:pt x="18421" y="1"/>
                  <a:pt x="15064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3"/>
          <p:cNvSpPr/>
          <p:nvPr/>
        </p:nvSpPr>
        <p:spPr>
          <a:xfrm rot="2916371">
            <a:off x="6504795" y="-907599"/>
            <a:ext cx="3851968" cy="2894203"/>
          </a:xfrm>
          <a:custGeom>
            <a:rect b="b" l="l" r="r" t="t"/>
            <a:pathLst>
              <a:path extrusionOk="0" h="46512" w="61904">
                <a:moveTo>
                  <a:pt x="34495" y="1"/>
                </a:moveTo>
                <a:cubicBezTo>
                  <a:pt x="27270" y="1"/>
                  <a:pt x="19734" y="2753"/>
                  <a:pt x="15382" y="8500"/>
                </a:cubicBezTo>
                <a:cubicBezTo>
                  <a:pt x="12762" y="11959"/>
                  <a:pt x="11137" y="16060"/>
                  <a:pt x="9551" y="20095"/>
                </a:cubicBezTo>
                <a:cubicBezTo>
                  <a:pt x="8320" y="23226"/>
                  <a:pt x="7088" y="26396"/>
                  <a:pt x="5359" y="29292"/>
                </a:cubicBezTo>
                <a:cubicBezTo>
                  <a:pt x="3813" y="31886"/>
                  <a:pt x="1743" y="34231"/>
                  <a:pt x="747" y="37126"/>
                </a:cubicBezTo>
                <a:cubicBezTo>
                  <a:pt x="132" y="38908"/>
                  <a:pt x="1" y="40912"/>
                  <a:pt x="787" y="42629"/>
                </a:cubicBezTo>
                <a:cubicBezTo>
                  <a:pt x="1691" y="44581"/>
                  <a:pt x="3708" y="45864"/>
                  <a:pt x="5818" y="46284"/>
                </a:cubicBezTo>
                <a:cubicBezTo>
                  <a:pt x="6590" y="46439"/>
                  <a:pt x="7332" y="46511"/>
                  <a:pt x="8048" y="46511"/>
                </a:cubicBezTo>
                <a:cubicBezTo>
                  <a:pt x="13795" y="46511"/>
                  <a:pt x="17844" y="41853"/>
                  <a:pt x="21945" y="38148"/>
                </a:cubicBezTo>
                <a:cubicBezTo>
                  <a:pt x="24893" y="35502"/>
                  <a:pt x="28169" y="34087"/>
                  <a:pt x="32059" y="33537"/>
                </a:cubicBezTo>
                <a:cubicBezTo>
                  <a:pt x="32600" y="33461"/>
                  <a:pt x="33143" y="33429"/>
                  <a:pt x="33688" y="33429"/>
                </a:cubicBezTo>
                <a:cubicBezTo>
                  <a:pt x="37221" y="33429"/>
                  <a:pt x="40829" y="34805"/>
                  <a:pt x="44427" y="34873"/>
                </a:cubicBezTo>
                <a:cubicBezTo>
                  <a:pt x="44593" y="34877"/>
                  <a:pt x="44760" y="34878"/>
                  <a:pt x="44927" y="34878"/>
                </a:cubicBezTo>
                <a:cubicBezTo>
                  <a:pt x="48594" y="34878"/>
                  <a:pt x="52331" y="34042"/>
                  <a:pt x="55301" y="31899"/>
                </a:cubicBezTo>
                <a:cubicBezTo>
                  <a:pt x="61903" y="27104"/>
                  <a:pt x="60620" y="18064"/>
                  <a:pt x="56912" y="11828"/>
                </a:cubicBezTo>
                <a:cubicBezTo>
                  <a:pt x="54161" y="7190"/>
                  <a:pt x="49222" y="3652"/>
                  <a:pt x="44034" y="1727"/>
                </a:cubicBezTo>
                <a:cubicBezTo>
                  <a:pt x="42685" y="1229"/>
                  <a:pt x="41322" y="836"/>
                  <a:pt x="39972" y="548"/>
                </a:cubicBezTo>
                <a:cubicBezTo>
                  <a:pt x="38207" y="185"/>
                  <a:pt x="36362" y="1"/>
                  <a:pt x="34495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3"/>
          <p:cNvSpPr/>
          <p:nvPr/>
        </p:nvSpPr>
        <p:spPr>
          <a:xfrm>
            <a:off x="7990050" y="-563675"/>
            <a:ext cx="3367925" cy="2508350"/>
          </a:xfrm>
          <a:custGeom>
            <a:rect b="b" l="l" r="r" t="t"/>
            <a:pathLst>
              <a:path extrusionOk="0" h="100334" w="134717">
                <a:moveTo>
                  <a:pt x="0" y="0"/>
                </a:moveTo>
                <a:cubicBezTo>
                  <a:pt x="5867" y="8803"/>
                  <a:pt x="10445" y="18586"/>
                  <a:pt x="17473" y="26493"/>
                </a:cubicBezTo>
                <a:cubicBezTo>
                  <a:pt x="41141" y="53121"/>
                  <a:pt x="70904" y="75742"/>
                  <a:pt x="103715" y="89624"/>
                </a:cubicBezTo>
                <a:cubicBezTo>
                  <a:pt x="113784" y="93884"/>
                  <a:pt x="123784" y="100334"/>
                  <a:pt x="134717" y="100334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2" name="Google Shape;22;p3"/>
          <p:cNvSpPr/>
          <p:nvPr/>
        </p:nvSpPr>
        <p:spPr>
          <a:xfrm>
            <a:off x="-338200" y="3452475"/>
            <a:ext cx="2395600" cy="1789675"/>
          </a:xfrm>
          <a:custGeom>
            <a:rect b="b" l="l" r="r" t="t"/>
            <a:pathLst>
              <a:path extrusionOk="0" h="71587" w="95824">
                <a:moveTo>
                  <a:pt x="0" y="0"/>
                </a:moveTo>
                <a:cubicBezTo>
                  <a:pt x="4285" y="8569"/>
                  <a:pt x="12329" y="16139"/>
                  <a:pt x="21419" y="19165"/>
                </a:cubicBezTo>
                <a:cubicBezTo>
                  <a:pt x="30023" y="22029"/>
                  <a:pt x="39678" y="19787"/>
                  <a:pt x="48476" y="21984"/>
                </a:cubicBezTo>
                <a:cubicBezTo>
                  <a:pt x="57453" y="24225"/>
                  <a:pt x="65057" y="30317"/>
                  <a:pt x="72713" y="35512"/>
                </a:cubicBezTo>
                <a:cubicBezTo>
                  <a:pt x="81114" y="41213"/>
                  <a:pt x="89418" y="49336"/>
                  <a:pt x="91878" y="59186"/>
                </a:cubicBezTo>
                <a:cubicBezTo>
                  <a:pt x="92929" y="63395"/>
                  <a:pt x="91486" y="71587"/>
                  <a:pt x="95824" y="71587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3" name="Google Shape;23;p3"/>
          <p:cNvSpPr/>
          <p:nvPr/>
        </p:nvSpPr>
        <p:spPr>
          <a:xfrm>
            <a:off x="648293" y="4037275"/>
            <a:ext cx="422600" cy="1465550"/>
          </a:xfrm>
          <a:custGeom>
            <a:rect b="b" l="l" r="r" t="t"/>
            <a:pathLst>
              <a:path extrusionOk="0" h="58622" w="16904">
                <a:moveTo>
                  <a:pt x="13351" y="0"/>
                </a:moveTo>
                <a:cubicBezTo>
                  <a:pt x="9511" y="1281"/>
                  <a:pt x="4322" y="1142"/>
                  <a:pt x="2077" y="4510"/>
                </a:cubicBezTo>
                <a:cubicBezTo>
                  <a:pt x="-225" y="7964"/>
                  <a:pt x="-363" y="12973"/>
                  <a:pt x="950" y="16910"/>
                </a:cubicBezTo>
                <a:cubicBezTo>
                  <a:pt x="3178" y="23591"/>
                  <a:pt x="14787" y="24660"/>
                  <a:pt x="16169" y="31566"/>
                </a:cubicBezTo>
                <a:cubicBezTo>
                  <a:pt x="17425" y="37841"/>
                  <a:pt x="16595" y="44523"/>
                  <a:pt x="15042" y="50731"/>
                </a:cubicBezTo>
                <a:cubicBezTo>
                  <a:pt x="14364" y="53441"/>
                  <a:pt x="10250" y="56645"/>
                  <a:pt x="12223" y="58622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" name="Google Shape;24;p3"/>
          <p:cNvSpPr txBox="1"/>
          <p:nvPr>
            <p:ph type="title"/>
          </p:nvPr>
        </p:nvSpPr>
        <p:spPr>
          <a:xfrm>
            <a:off x="1094225" y="2074650"/>
            <a:ext cx="3477900" cy="1160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600"/>
              <a:buFont typeface="Kanit"/>
              <a:buNone/>
              <a:defRPr b="1" sz="5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600"/>
              <a:buFont typeface="Kanit"/>
              <a:buNone/>
              <a:defRPr b="1" sz="36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600"/>
              <a:buFont typeface="Kanit"/>
              <a:buNone/>
              <a:defRPr b="1" sz="36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600"/>
              <a:buFont typeface="Kanit"/>
              <a:buNone/>
              <a:defRPr b="1" sz="36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600"/>
              <a:buFont typeface="Kanit"/>
              <a:buNone/>
              <a:defRPr b="1" sz="36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600"/>
              <a:buFont typeface="Kanit"/>
              <a:buNone/>
              <a:defRPr b="1" sz="36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600"/>
              <a:buFont typeface="Kanit"/>
              <a:buNone/>
              <a:defRPr b="1" sz="36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600"/>
              <a:buFont typeface="Kanit"/>
              <a:buNone/>
              <a:defRPr b="1" sz="36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600"/>
              <a:buFont typeface="Kanit"/>
              <a:buNone/>
              <a:defRPr b="1" sz="36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hasCustomPrompt="1" idx="2" type="title"/>
          </p:nvPr>
        </p:nvSpPr>
        <p:spPr>
          <a:xfrm>
            <a:off x="1458575" y="1019175"/>
            <a:ext cx="839400" cy="733500"/>
          </a:xfrm>
          <a:prstGeom prst="rect">
            <a:avLst/>
          </a:prstGeom>
          <a:solidFill>
            <a:srgbClr val="E94A4E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3F1F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>
            <a:r>
              <a:t>xx%</a:t>
            </a:r>
          </a:p>
        </p:txBody>
      </p:sp>
      <p:sp>
        <p:nvSpPr>
          <p:cNvPr id="26" name="Google Shape;26;p3"/>
          <p:cNvSpPr txBox="1"/>
          <p:nvPr>
            <p:ph idx="1" type="subTitle"/>
          </p:nvPr>
        </p:nvSpPr>
        <p:spPr>
          <a:xfrm>
            <a:off x="1094225" y="3438250"/>
            <a:ext cx="2993100" cy="60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mbers and text">
  <p:cSld name="CUSTOM_4"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1"/>
          <p:cNvSpPr/>
          <p:nvPr/>
        </p:nvSpPr>
        <p:spPr>
          <a:xfrm rot="4468851">
            <a:off x="-1696618" y="2947357"/>
            <a:ext cx="4486184" cy="4066236"/>
          </a:xfrm>
          <a:custGeom>
            <a:rect b="b" l="l" r="r" t="t"/>
            <a:pathLst>
              <a:path extrusionOk="0" h="58532" w="64577">
                <a:moveTo>
                  <a:pt x="46284" y="0"/>
                </a:moveTo>
                <a:cubicBezTo>
                  <a:pt x="43517" y="0"/>
                  <a:pt x="40773" y="736"/>
                  <a:pt x="38479" y="2287"/>
                </a:cubicBezTo>
                <a:cubicBezTo>
                  <a:pt x="33762" y="5471"/>
                  <a:pt x="33631" y="12441"/>
                  <a:pt x="28850" y="15781"/>
                </a:cubicBezTo>
                <a:cubicBezTo>
                  <a:pt x="25640" y="18035"/>
                  <a:pt x="21906" y="17944"/>
                  <a:pt x="18277" y="18861"/>
                </a:cubicBezTo>
                <a:cubicBezTo>
                  <a:pt x="14635" y="19778"/>
                  <a:pt x="11228" y="21598"/>
                  <a:pt x="8477" y="24166"/>
                </a:cubicBezTo>
                <a:cubicBezTo>
                  <a:pt x="2975" y="29315"/>
                  <a:pt x="0" y="37543"/>
                  <a:pt x="2451" y="44880"/>
                </a:cubicBezTo>
                <a:cubicBezTo>
                  <a:pt x="3303" y="47395"/>
                  <a:pt x="4744" y="49675"/>
                  <a:pt x="6591" y="51574"/>
                </a:cubicBezTo>
                <a:cubicBezTo>
                  <a:pt x="7167" y="52164"/>
                  <a:pt x="7796" y="52727"/>
                  <a:pt x="8477" y="53277"/>
                </a:cubicBezTo>
                <a:cubicBezTo>
                  <a:pt x="13119" y="56969"/>
                  <a:pt x="19116" y="58532"/>
                  <a:pt x="25089" y="58532"/>
                </a:cubicBezTo>
                <a:cubicBezTo>
                  <a:pt x="26449" y="58532"/>
                  <a:pt x="27809" y="58451"/>
                  <a:pt x="29151" y="58295"/>
                </a:cubicBezTo>
                <a:cubicBezTo>
                  <a:pt x="44270" y="56526"/>
                  <a:pt x="57856" y="45273"/>
                  <a:pt x="62415" y="30756"/>
                </a:cubicBezTo>
                <a:cubicBezTo>
                  <a:pt x="64040" y="25595"/>
                  <a:pt x="64576" y="19987"/>
                  <a:pt x="63280" y="14721"/>
                </a:cubicBezTo>
                <a:cubicBezTo>
                  <a:pt x="61970" y="9454"/>
                  <a:pt x="58681" y="4580"/>
                  <a:pt x="53938" y="1960"/>
                </a:cubicBezTo>
                <a:cubicBezTo>
                  <a:pt x="51616" y="677"/>
                  <a:pt x="48939" y="0"/>
                  <a:pt x="46284" y="0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21"/>
          <p:cNvSpPr/>
          <p:nvPr/>
        </p:nvSpPr>
        <p:spPr>
          <a:xfrm rot="1178721">
            <a:off x="-783946" y="3319730"/>
            <a:ext cx="4777642" cy="2843575"/>
          </a:xfrm>
          <a:custGeom>
            <a:rect b="b" l="l" r="r" t="t"/>
            <a:pathLst>
              <a:path extrusionOk="0" h="113742" w="191104">
                <a:moveTo>
                  <a:pt x="191104" y="113742"/>
                </a:moveTo>
                <a:cubicBezTo>
                  <a:pt x="185999" y="93309"/>
                  <a:pt x="170556" y="70758"/>
                  <a:pt x="150123" y="65653"/>
                </a:cubicBezTo>
                <a:cubicBezTo>
                  <a:pt x="138183" y="62670"/>
                  <a:pt x="125994" y="70636"/>
                  <a:pt x="114160" y="74016"/>
                </a:cubicBezTo>
                <a:cubicBezTo>
                  <a:pt x="102901" y="77232"/>
                  <a:pt x="90293" y="76816"/>
                  <a:pt x="79034" y="73598"/>
                </a:cubicBezTo>
                <a:cubicBezTo>
                  <a:pt x="70224" y="71080"/>
                  <a:pt x="63298" y="64130"/>
                  <a:pt x="56035" y="58544"/>
                </a:cubicBezTo>
                <a:cubicBezTo>
                  <a:pt x="41107" y="47063"/>
                  <a:pt x="27219" y="34030"/>
                  <a:pt x="15054" y="19654"/>
                </a:cubicBezTo>
                <a:cubicBezTo>
                  <a:pt x="9723" y="13354"/>
                  <a:pt x="5835" y="5835"/>
                  <a:pt x="0" y="0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19" name="Google Shape;219;p21"/>
          <p:cNvSpPr/>
          <p:nvPr/>
        </p:nvSpPr>
        <p:spPr>
          <a:xfrm rot="1178721">
            <a:off x="-539751" y="4289993"/>
            <a:ext cx="961784" cy="1735440"/>
          </a:xfrm>
          <a:custGeom>
            <a:rect b="b" l="l" r="r" t="t"/>
            <a:pathLst>
              <a:path extrusionOk="0" h="69417" w="38471">
                <a:moveTo>
                  <a:pt x="38471" y="0"/>
                </a:moveTo>
                <a:cubicBezTo>
                  <a:pt x="14815" y="11842"/>
                  <a:pt x="0" y="42962"/>
                  <a:pt x="0" y="69417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20" name="Google Shape;220;p21"/>
          <p:cNvSpPr/>
          <p:nvPr/>
        </p:nvSpPr>
        <p:spPr>
          <a:xfrm rot="1917792">
            <a:off x="7125281" y="-1273021"/>
            <a:ext cx="2852691" cy="2122580"/>
          </a:xfrm>
          <a:custGeom>
            <a:rect b="b" l="l" r="r" t="t"/>
            <a:pathLst>
              <a:path extrusionOk="0" h="37093" w="49852">
                <a:moveTo>
                  <a:pt x="27103" y="0"/>
                </a:moveTo>
                <a:cubicBezTo>
                  <a:pt x="22256" y="0"/>
                  <a:pt x="17336" y="1522"/>
                  <a:pt x="13404" y="4557"/>
                </a:cubicBezTo>
                <a:cubicBezTo>
                  <a:pt x="5622" y="10558"/>
                  <a:pt x="1" y="24707"/>
                  <a:pt x="8085" y="32711"/>
                </a:cubicBezTo>
                <a:cubicBezTo>
                  <a:pt x="11180" y="35777"/>
                  <a:pt x="15588" y="37092"/>
                  <a:pt x="19994" y="37092"/>
                </a:cubicBezTo>
                <a:cubicBezTo>
                  <a:pt x="21294" y="37092"/>
                  <a:pt x="22593" y="36978"/>
                  <a:pt x="23858" y="36760"/>
                </a:cubicBezTo>
                <a:cubicBezTo>
                  <a:pt x="35086" y="34807"/>
                  <a:pt x="49851" y="26829"/>
                  <a:pt x="45895" y="13243"/>
                </a:cubicBezTo>
                <a:cubicBezTo>
                  <a:pt x="43523" y="5108"/>
                  <a:pt x="36593" y="744"/>
                  <a:pt x="29125" y="89"/>
                </a:cubicBezTo>
                <a:cubicBezTo>
                  <a:pt x="28454" y="30"/>
                  <a:pt x="27779" y="0"/>
                  <a:pt x="27103" y="0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21"/>
          <p:cNvSpPr txBox="1"/>
          <p:nvPr>
            <p:ph type="title"/>
          </p:nvPr>
        </p:nvSpPr>
        <p:spPr>
          <a:xfrm>
            <a:off x="713225" y="539500"/>
            <a:ext cx="7717500" cy="68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222" name="Google Shape;222;p21"/>
          <p:cNvSpPr txBox="1"/>
          <p:nvPr>
            <p:ph idx="1" type="subTitle"/>
          </p:nvPr>
        </p:nvSpPr>
        <p:spPr>
          <a:xfrm>
            <a:off x="4911550" y="2185174"/>
            <a:ext cx="3246600" cy="47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223" name="Google Shape;223;p21"/>
          <p:cNvSpPr txBox="1"/>
          <p:nvPr>
            <p:ph hasCustomPrompt="1" idx="2" type="title"/>
          </p:nvPr>
        </p:nvSpPr>
        <p:spPr>
          <a:xfrm>
            <a:off x="4911525" y="1232700"/>
            <a:ext cx="3246600" cy="68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>
            <a:r>
              <a:t>xx%</a:t>
            </a:r>
          </a:p>
        </p:txBody>
      </p:sp>
      <p:sp>
        <p:nvSpPr>
          <p:cNvPr id="224" name="Google Shape;224;p21"/>
          <p:cNvSpPr txBox="1"/>
          <p:nvPr>
            <p:ph idx="3" type="subTitle"/>
          </p:nvPr>
        </p:nvSpPr>
        <p:spPr>
          <a:xfrm>
            <a:off x="985825" y="3048774"/>
            <a:ext cx="3246600" cy="47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225" name="Google Shape;225;p21"/>
          <p:cNvSpPr txBox="1"/>
          <p:nvPr>
            <p:ph hasCustomPrompt="1" idx="4" type="title"/>
          </p:nvPr>
        </p:nvSpPr>
        <p:spPr>
          <a:xfrm>
            <a:off x="985800" y="2106400"/>
            <a:ext cx="3246600" cy="68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>
            <a:r>
              <a:t>xx%</a:t>
            </a:r>
          </a:p>
        </p:txBody>
      </p:sp>
      <p:sp>
        <p:nvSpPr>
          <p:cNvPr id="226" name="Google Shape;226;p21"/>
          <p:cNvSpPr txBox="1"/>
          <p:nvPr>
            <p:ph idx="5" type="subTitle"/>
          </p:nvPr>
        </p:nvSpPr>
        <p:spPr>
          <a:xfrm>
            <a:off x="4911538" y="3926849"/>
            <a:ext cx="3246600" cy="47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227" name="Google Shape;227;p21"/>
          <p:cNvSpPr txBox="1"/>
          <p:nvPr>
            <p:ph hasCustomPrompt="1" idx="6" type="title"/>
          </p:nvPr>
        </p:nvSpPr>
        <p:spPr>
          <a:xfrm>
            <a:off x="4911513" y="2974375"/>
            <a:ext cx="3246600" cy="68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1">
  <p:cSld name="SECTION_HEADER_1"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2"/>
          <p:cNvSpPr/>
          <p:nvPr/>
        </p:nvSpPr>
        <p:spPr>
          <a:xfrm flipH="1">
            <a:off x="5456711" y="3891514"/>
            <a:ext cx="3713947" cy="1887670"/>
          </a:xfrm>
          <a:custGeom>
            <a:rect b="b" l="l" r="r" t="t"/>
            <a:pathLst>
              <a:path extrusionOk="0" h="34245" w="66359">
                <a:moveTo>
                  <a:pt x="15064" y="1"/>
                </a:moveTo>
                <a:cubicBezTo>
                  <a:pt x="13915" y="1"/>
                  <a:pt x="12767" y="92"/>
                  <a:pt x="11634" y="272"/>
                </a:cubicBezTo>
                <a:cubicBezTo>
                  <a:pt x="9302" y="653"/>
                  <a:pt x="1" y="3194"/>
                  <a:pt x="381" y="6482"/>
                </a:cubicBezTo>
                <a:cubicBezTo>
                  <a:pt x="512" y="7596"/>
                  <a:pt x="525" y="8540"/>
                  <a:pt x="734" y="9640"/>
                </a:cubicBezTo>
                <a:lnTo>
                  <a:pt x="734" y="34244"/>
                </a:lnTo>
                <a:lnTo>
                  <a:pt x="66359" y="33497"/>
                </a:lnTo>
                <a:cubicBezTo>
                  <a:pt x="64786" y="29842"/>
                  <a:pt x="62231" y="26593"/>
                  <a:pt x="58288" y="24654"/>
                </a:cubicBezTo>
                <a:cubicBezTo>
                  <a:pt x="53755" y="22427"/>
                  <a:pt x="48462" y="23291"/>
                  <a:pt x="43746" y="20933"/>
                </a:cubicBezTo>
                <a:cubicBezTo>
                  <a:pt x="39789" y="18954"/>
                  <a:pt x="36291" y="15876"/>
                  <a:pt x="33985" y="12077"/>
                </a:cubicBezTo>
                <a:cubicBezTo>
                  <a:pt x="31457" y="7884"/>
                  <a:pt x="29242" y="4779"/>
                  <a:pt x="24749" y="2368"/>
                </a:cubicBezTo>
                <a:cubicBezTo>
                  <a:pt x="21782" y="778"/>
                  <a:pt x="18421" y="1"/>
                  <a:pt x="15064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22"/>
          <p:cNvSpPr/>
          <p:nvPr/>
        </p:nvSpPr>
        <p:spPr>
          <a:xfrm rot="-7883629">
            <a:off x="-1594413" y="3466279"/>
            <a:ext cx="3851968" cy="2894203"/>
          </a:xfrm>
          <a:custGeom>
            <a:rect b="b" l="l" r="r" t="t"/>
            <a:pathLst>
              <a:path extrusionOk="0" h="46512" w="61904">
                <a:moveTo>
                  <a:pt x="34495" y="1"/>
                </a:moveTo>
                <a:cubicBezTo>
                  <a:pt x="27270" y="1"/>
                  <a:pt x="19734" y="2753"/>
                  <a:pt x="15382" y="8500"/>
                </a:cubicBezTo>
                <a:cubicBezTo>
                  <a:pt x="12762" y="11959"/>
                  <a:pt x="11137" y="16060"/>
                  <a:pt x="9551" y="20095"/>
                </a:cubicBezTo>
                <a:cubicBezTo>
                  <a:pt x="8320" y="23226"/>
                  <a:pt x="7088" y="26396"/>
                  <a:pt x="5359" y="29292"/>
                </a:cubicBezTo>
                <a:cubicBezTo>
                  <a:pt x="3813" y="31886"/>
                  <a:pt x="1743" y="34231"/>
                  <a:pt x="747" y="37126"/>
                </a:cubicBezTo>
                <a:cubicBezTo>
                  <a:pt x="132" y="38908"/>
                  <a:pt x="1" y="40912"/>
                  <a:pt x="787" y="42629"/>
                </a:cubicBezTo>
                <a:cubicBezTo>
                  <a:pt x="1691" y="44581"/>
                  <a:pt x="3708" y="45864"/>
                  <a:pt x="5818" y="46284"/>
                </a:cubicBezTo>
                <a:cubicBezTo>
                  <a:pt x="6590" y="46439"/>
                  <a:pt x="7332" y="46511"/>
                  <a:pt x="8048" y="46511"/>
                </a:cubicBezTo>
                <a:cubicBezTo>
                  <a:pt x="13795" y="46511"/>
                  <a:pt x="17844" y="41853"/>
                  <a:pt x="21945" y="38148"/>
                </a:cubicBezTo>
                <a:cubicBezTo>
                  <a:pt x="24893" y="35502"/>
                  <a:pt x="28169" y="34087"/>
                  <a:pt x="32059" y="33537"/>
                </a:cubicBezTo>
                <a:cubicBezTo>
                  <a:pt x="32600" y="33461"/>
                  <a:pt x="33143" y="33429"/>
                  <a:pt x="33688" y="33429"/>
                </a:cubicBezTo>
                <a:cubicBezTo>
                  <a:pt x="37221" y="33429"/>
                  <a:pt x="40829" y="34805"/>
                  <a:pt x="44427" y="34873"/>
                </a:cubicBezTo>
                <a:cubicBezTo>
                  <a:pt x="44593" y="34877"/>
                  <a:pt x="44760" y="34878"/>
                  <a:pt x="44927" y="34878"/>
                </a:cubicBezTo>
                <a:cubicBezTo>
                  <a:pt x="48594" y="34878"/>
                  <a:pt x="52331" y="34042"/>
                  <a:pt x="55301" y="31899"/>
                </a:cubicBezTo>
                <a:cubicBezTo>
                  <a:pt x="61903" y="27104"/>
                  <a:pt x="60620" y="18064"/>
                  <a:pt x="56912" y="11828"/>
                </a:cubicBezTo>
                <a:cubicBezTo>
                  <a:pt x="54161" y="7190"/>
                  <a:pt x="49222" y="3652"/>
                  <a:pt x="44034" y="1727"/>
                </a:cubicBezTo>
                <a:cubicBezTo>
                  <a:pt x="42685" y="1229"/>
                  <a:pt x="41322" y="836"/>
                  <a:pt x="39972" y="548"/>
                </a:cubicBezTo>
                <a:cubicBezTo>
                  <a:pt x="38207" y="185"/>
                  <a:pt x="36362" y="1"/>
                  <a:pt x="34495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22"/>
          <p:cNvSpPr/>
          <p:nvPr/>
        </p:nvSpPr>
        <p:spPr>
          <a:xfrm rot="10800000">
            <a:off x="-2090800" y="3030994"/>
            <a:ext cx="3367925" cy="2508350"/>
          </a:xfrm>
          <a:custGeom>
            <a:rect b="b" l="l" r="r" t="t"/>
            <a:pathLst>
              <a:path extrusionOk="0" h="100334" w="134717">
                <a:moveTo>
                  <a:pt x="0" y="0"/>
                </a:moveTo>
                <a:cubicBezTo>
                  <a:pt x="5867" y="8803"/>
                  <a:pt x="10445" y="18586"/>
                  <a:pt x="17473" y="26493"/>
                </a:cubicBezTo>
                <a:cubicBezTo>
                  <a:pt x="41141" y="53121"/>
                  <a:pt x="70904" y="75742"/>
                  <a:pt x="103715" y="89624"/>
                </a:cubicBezTo>
                <a:cubicBezTo>
                  <a:pt x="113784" y="93884"/>
                  <a:pt x="123784" y="100334"/>
                  <a:pt x="134717" y="100334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32" name="Google Shape;232;p22"/>
          <p:cNvSpPr/>
          <p:nvPr/>
        </p:nvSpPr>
        <p:spPr>
          <a:xfrm flipH="1">
            <a:off x="6962125" y="4118192"/>
            <a:ext cx="2395600" cy="1762651"/>
          </a:xfrm>
          <a:custGeom>
            <a:rect b="b" l="l" r="r" t="t"/>
            <a:pathLst>
              <a:path extrusionOk="0" h="71587" w="95824">
                <a:moveTo>
                  <a:pt x="0" y="0"/>
                </a:moveTo>
                <a:cubicBezTo>
                  <a:pt x="4285" y="8569"/>
                  <a:pt x="12329" y="16139"/>
                  <a:pt x="21419" y="19165"/>
                </a:cubicBezTo>
                <a:cubicBezTo>
                  <a:pt x="30023" y="22029"/>
                  <a:pt x="39678" y="19787"/>
                  <a:pt x="48476" y="21984"/>
                </a:cubicBezTo>
                <a:cubicBezTo>
                  <a:pt x="57453" y="24225"/>
                  <a:pt x="65057" y="30317"/>
                  <a:pt x="72713" y="35512"/>
                </a:cubicBezTo>
                <a:cubicBezTo>
                  <a:pt x="81114" y="41213"/>
                  <a:pt x="89418" y="49336"/>
                  <a:pt x="91878" y="59186"/>
                </a:cubicBezTo>
                <a:cubicBezTo>
                  <a:pt x="92929" y="63395"/>
                  <a:pt x="91486" y="71587"/>
                  <a:pt x="95824" y="71587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33" name="Google Shape;233;p22"/>
          <p:cNvSpPr/>
          <p:nvPr/>
        </p:nvSpPr>
        <p:spPr>
          <a:xfrm flipH="1" rot="10800000">
            <a:off x="8183115" y="4638094"/>
            <a:ext cx="422600" cy="1443420"/>
          </a:xfrm>
          <a:custGeom>
            <a:rect b="b" l="l" r="r" t="t"/>
            <a:pathLst>
              <a:path extrusionOk="0" h="58622" w="16904">
                <a:moveTo>
                  <a:pt x="13351" y="0"/>
                </a:moveTo>
                <a:cubicBezTo>
                  <a:pt x="9511" y="1281"/>
                  <a:pt x="4322" y="1142"/>
                  <a:pt x="2077" y="4510"/>
                </a:cubicBezTo>
                <a:cubicBezTo>
                  <a:pt x="-225" y="7964"/>
                  <a:pt x="-363" y="12973"/>
                  <a:pt x="950" y="16910"/>
                </a:cubicBezTo>
                <a:cubicBezTo>
                  <a:pt x="3178" y="23591"/>
                  <a:pt x="14787" y="24660"/>
                  <a:pt x="16169" y="31566"/>
                </a:cubicBezTo>
                <a:cubicBezTo>
                  <a:pt x="17425" y="37841"/>
                  <a:pt x="16595" y="44523"/>
                  <a:pt x="15042" y="50731"/>
                </a:cubicBezTo>
                <a:cubicBezTo>
                  <a:pt x="14364" y="53441"/>
                  <a:pt x="10250" y="56645"/>
                  <a:pt x="12223" y="58622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34" name="Google Shape;234;p22"/>
          <p:cNvSpPr txBox="1"/>
          <p:nvPr>
            <p:ph type="title"/>
          </p:nvPr>
        </p:nvSpPr>
        <p:spPr>
          <a:xfrm>
            <a:off x="5105400" y="2074650"/>
            <a:ext cx="3318600" cy="1160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600"/>
              <a:buFont typeface="Kanit"/>
              <a:buNone/>
              <a:defRPr b="1" sz="5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600"/>
              <a:buFont typeface="Kanit"/>
              <a:buNone/>
              <a:defRPr b="1" sz="36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600"/>
              <a:buFont typeface="Kanit"/>
              <a:buNone/>
              <a:defRPr b="1" sz="36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600"/>
              <a:buFont typeface="Kanit"/>
              <a:buNone/>
              <a:defRPr b="1" sz="36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600"/>
              <a:buFont typeface="Kanit"/>
              <a:buNone/>
              <a:defRPr b="1" sz="36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600"/>
              <a:buFont typeface="Kanit"/>
              <a:buNone/>
              <a:defRPr b="1" sz="36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600"/>
              <a:buFont typeface="Kanit"/>
              <a:buNone/>
              <a:defRPr b="1" sz="36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600"/>
              <a:buFont typeface="Kanit"/>
              <a:buNone/>
              <a:defRPr b="1" sz="36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600"/>
              <a:buFont typeface="Kanit"/>
              <a:buNone/>
              <a:defRPr b="1" sz="36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235" name="Google Shape;235;p22"/>
          <p:cNvSpPr txBox="1"/>
          <p:nvPr>
            <p:ph hasCustomPrompt="1" idx="2" type="title"/>
          </p:nvPr>
        </p:nvSpPr>
        <p:spPr>
          <a:xfrm>
            <a:off x="7166925" y="1019175"/>
            <a:ext cx="839400" cy="733500"/>
          </a:xfrm>
          <a:prstGeom prst="rect">
            <a:avLst/>
          </a:prstGeom>
          <a:solidFill>
            <a:srgbClr val="E94A4E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3F1F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4800"/>
              <a:buFont typeface="Kanit"/>
              <a:buNone/>
              <a:defRPr b="1" sz="4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>
            <a:r>
              <a:t>xx%</a:t>
            </a:r>
          </a:p>
        </p:txBody>
      </p:sp>
      <p:sp>
        <p:nvSpPr>
          <p:cNvPr id="236" name="Google Shape;236;p22"/>
          <p:cNvSpPr txBox="1"/>
          <p:nvPr>
            <p:ph idx="1" type="subTitle"/>
          </p:nvPr>
        </p:nvSpPr>
        <p:spPr>
          <a:xfrm>
            <a:off x="5707825" y="3209650"/>
            <a:ext cx="2716200" cy="65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>
  <p:cSld name="CUSTOM_5"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3"/>
          <p:cNvSpPr txBox="1"/>
          <p:nvPr>
            <p:ph type="title"/>
          </p:nvPr>
        </p:nvSpPr>
        <p:spPr>
          <a:xfrm>
            <a:off x="4722325" y="960838"/>
            <a:ext cx="3573600" cy="74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239" name="Google Shape;239;p23"/>
          <p:cNvSpPr txBox="1"/>
          <p:nvPr>
            <p:ph idx="1" type="subTitle"/>
          </p:nvPr>
        </p:nvSpPr>
        <p:spPr>
          <a:xfrm>
            <a:off x="4722325" y="1586163"/>
            <a:ext cx="3573600" cy="259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●"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○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■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●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○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■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●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○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■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240" name="Google Shape;240;p23"/>
          <p:cNvSpPr/>
          <p:nvPr/>
        </p:nvSpPr>
        <p:spPr>
          <a:xfrm flipH="1" rot="5400000">
            <a:off x="-1325411" y="1159939"/>
            <a:ext cx="3391088" cy="740246"/>
          </a:xfrm>
          <a:custGeom>
            <a:rect b="b" l="l" r="r" t="t"/>
            <a:pathLst>
              <a:path extrusionOk="0" h="20271" w="92862">
                <a:moveTo>
                  <a:pt x="79072" y="0"/>
                </a:moveTo>
                <a:cubicBezTo>
                  <a:pt x="75484" y="0"/>
                  <a:pt x="71979" y="914"/>
                  <a:pt x="68756" y="2597"/>
                </a:cubicBezTo>
                <a:cubicBezTo>
                  <a:pt x="64327" y="4905"/>
                  <a:pt x="60752" y="7539"/>
                  <a:pt x="55670" y="7539"/>
                </a:cubicBezTo>
                <a:cubicBezTo>
                  <a:pt x="55446" y="7539"/>
                  <a:pt x="55218" y="7534"/>
                  <a:pt x="54987" y="7523"/>
                </a:cubicBezTo>
                <a:cubicBezTo>
                  <a:pt x="49392" y="7275"/>
                  <a:pt x="44480" y="4903"/>
                  <a:pt x="39134" y="3475"/>
                </a:cubicBezTo>
                <a:cubicBezTo>
                  <a:pt x="35751" y="2568"/>
                  <a:pt x="32183" y="2008"/>
                  <a:pt x="28644" y="2008"/>
                </a:cubicBezTo>
                <a:cubicBezTo>
                  <a:pt x="24153" y="2008"/>
                  <a:pt x="19707" y="2910"/>
                  <a:pt x="15736" y="5152"/>
                </a:cubicBezTo>
                <a:cubicBezTo>
                  <a:pt x="12709" y="6855"/>
                  <a:pt x="9119" y="8859"/>
                  <a:pt x="6604" y="11218"/>
                </a:cubicBezTo>
                <a:cubicBezTo>
                  <a:pt x="3840" y="13838"/>
                  <a:pt x="2071" y="17179"/>
                  <a:pt x="1" y="20271"/>
                </a:cubicBezTo>
                <a:lnTo>
                  <a:pt x="90570" y="20100"/>
                </a:lnTo>
                <a:cubicBezTo>
                  <a:pt x="90936" y="15948"/>
                  <a:pt x="92154" y="12397"/>
                  <a:pt x="92692" y="8244"/>
                </a:cubicBezTo>
                <a:cubicBezTo>
                  <a:pt x="92862" y="6947"/>
                  <a:pt x="92823" y="5270"/>
                  <a:pt x="91801" y="4183"/>
                </a:cubicBezTo>
                <a:cubicBezTo>
                  <a:pt x="90792" y="3907"/>
                  <a:pt x="90058" y="2990"/>
                  <a:pt x="89155" y="2427"/>
                </a:cubicBezTo>
                <a:cubicBezTo>
                  <a:pt x="87071" y="1143"/>
                  <a:pt x="84608" y="606"/>
                  <a:pt x="82237" y="239"/>
                </a:cubicBezTo>
                <a:cubicBezTo>
                  <a:pt x="81178" y="79"/>
                  <a:pt x="80122" y="0"/>
                  <a:pt x="79072" y="0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23"/>
          <p:cNvSpPr/>
          <p:nvPr/>
        </p:nvSpPr>
        <p:spPr>
          <a:xfrm rot="4955450">
            <a:off x="7700428" y="72859"/>
            <a:ext cx="2498845" cy="1405402"/>
          </a:xfrm>
          <a:custGeom>
            <a:rect b="b" l="l" r="r" t="t"/>
            <a:pathLst>
              <a:path extrusionOk="0" h="34213" w="60828">
                <a:moveTo>
                  <a:pt x="35519" y="1"/>
                </a:moveTo>
                <a:cubicBezTo>
                  <a:pt x="29974" y="1"/>
                  <a:pt x="24457" y="1192"/>
                  <a:pt x="19441" y="3674"/>
                </a:cubicBezTo>
                <a:cubicBezTo>
                  <a:pt x="13624" y="6556"/>
                  <a:pt x="4820" y="13068"/>
                  <a:pt x="2370" y="20443"/>
                </a:cubicBezTo>
                <a:cubicBezTo>
                  <a:pt x="1" y="27575"/>
                  <a:pt x="4809" y="34213"/>
                  <a:pt x="11976" y="34213"/>
                </a:cubicBezTo>
                <a:cubicBezTo>
                  <a:pt x="12459" y="34213"/>
                  <a:pt x="12952" y="34183"/>
                  <a:pt x="13454" y="34121"/>
                </a:cubicBezTo>
                <a:cubicBezTo>
                  <a:pt x="17751" y="33584"/>
                  <a:pt x="21563" y="31174"/>
                  <a:pt x="25219" y="28854"/>
                </a:cubicBezTo>
                <a:cubicBezTo>
                  <a:pt x="29984" y="25813"/>
                  <a:pt x="34705" y="23593"/>
                  <a:pt x="40283" y="23593"/>
                </a:cubicBezTo>
                <a:cubicBezTo>
                  <a:pt x="40808" y="23593"/>
                  <a:pt x="41342" y="23613"/>
                  <a:pt x="41884" y="23653"/>
                </a:cubicBezTo>
                <a:cubicBezTo>
                  <a:pt x="44446" y="23851"/>
                  <a:pt x="47929" y="24513"/>
                  <a:pt x="51187" y="24513"/>
                </a:cubicBezTo>
                <a:cubicBezTo>
                  <a:pt x="55490" y="24513"/>
                  <a:pt x="59403" y="23358"/>
                  <a:pt x="60290" y="18452"/>
                </a:cubicBezTo>
                <a:cubicBezTo>
                  <a:pt x="60828" y="15491"/>
                  <a:pt x="59714" y="12425"/>
                  <a:pt x="57932" y="9988"/>
                </a:cubicBezTo>
                <a:cubicBezTo>
                  <a:pt x="54316" y="5050"/>
                  <a:pt x="49049" y="1905"/>
                  <a:pt x="43101" y="739"/>
                </a:cubicBezTo>
                <a:cubicBezTo>
                  <a:pt x="40598" y="250"/>
                  <a:pt x="38056" y="1"/>
                  <a:pt x="35519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23"/>
          <p:cNvSpPr/>
          <p:nvPr/>
        </p:nvSpPr>
        <p:spPr>
          <a:xfrm>
            <a:off x="0" y="-331850"/>
            <a:ext cx="937500" cy="1952750"/>
          </a:xfrm>
          <a:custGeom>
            <a:rect b="b" l="l" r="r" t="t"/>
            <a:pathLst>
              <a:path extrusionOk="0" h="78110" w="37500">
                <a:moveTo>
                  <a:pt x="13784" y="0"/>
                </a:moveTo>
                <a:cubicBezTo>
                  <a:pt x="9594" y="8385"/>
                  <a:pt x="9691" y="20581"/>
                  <a:pt x="15316" y="28079"/>
                </a:cubicBezTo>
                <a:cubicBezTo>
                  <a:pt x="21599" y="36454"/>
                  <a:pt x="35971" y="40153"/>
                  <a:pt x="37268" y="50542"/>
                </a:cubicBezTo>
                <a:cubicBezTo>
                  <a:pt x="38196" y="57974"/>
                  <a:pt x="35091" y="66978"/>
                  <a:pt x="29100" y="71473"/>
                </a:cubicBezTo>
                <a:cubicBezTo>
                  <a:pt x="21142" y="77444"/>
                  <a:pt x="9949" y="78110"/>
                  <a:pt x="0" y="78110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3" name="Google Shape;243;p23"/>
          <p:cNvSpPr/>
          <p:nvPr/>
        </p:nvSpPr>
        <p:spPr>
          <a:xfrm>
            <a:off x="852540" y="-255250"/>
            <a:ext cx="370125" cy="1097600"/>
          </a:xfrm>
          <a:custGeom>
            <a:rect b="b" l="l" r="r" t="t"/>
            <a:pathLst>
              <a:path extrusionOk="0" h="43904" w="14805">
                <a:moveTo>
                  <a:pt x="2656" y="43904"/>
                </a:moveTo>
                <a:cubicBezTo>
                  <a:pt x="9162" y="42279"/>
                  <a:pt x="16026" y="34073"/>
                  <a:pt x="14398" y="27568"/>
                </a:cubicBezTo>
                <a:cubicBezTo>
                  <a:pt x="13049" y="22178"/>
                  <a:pt x="4969" y="21292"/>
                  <a:pt x="1634" y="16847"/>
                </a:cubicBezTo>
                <a:cubicBezTo>
                  <a:pt x="-1761" y="12322"/>
                  <a:pt x="1145" y="5059"/>
                  <a:pt x="3677" y="0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44" name="Google Shape;244;p23"/>
          <p:cNvSpPr/>
          <p:nvPr/>
        </p:nvSpPr>
        <p:spPr>
          <a:xfrm>
            <a:off x="8383202" y="-497750"/>
            <a:ext cx="1316700" cy="2935500"/>
          </a:xfrm>
          <a:custGeom>
            <a:rect b="b" l="l" r="r" t="t"/>
            <a:pathLst>
              <a:path extrusionOk="0" h="117420" w="52668">
                <a:moveTo>
                  <a:pt x="17442" y="0"/>
                </a:moveTo>
                <a:cubicBezTo>
                  <a:pt x="12755" y="4687"/>
                  <a:pt x="6780" y="8713"/>
                  <a:pt x="4169" y="14805"/>
                </a:cubicBezTo>
                <a:cubicBezTo>
                  <a:pt x="-800" y="26396"/>
                  <a:pt x="-935" y="40349"/>
                  <a:pt x="2126" y="52583"/>
                </a:cubicBezTo>
                <a:cubicBezTo>
                  <a:pt x="5236" y="65013"/>
                  <a:pt x="12469" y="76704"/>
                  <a:pt x="21526" y="85767"/>
                </a:cubicBezTo>
                <a:cubicBezTo>
                  <a:pt x="26939" y="91184"/>
                  <a:pt x="35119" y="93573"/>
                  <a:pt x="39905" y="99551"/>
                </a:cubicBezTo>
                <a:cubicBezTo>
                  <a:pt x="44479" y="105265"/>
                  <a:pt x="46122" y="114144"/>
                  <a:pt x="52668" y="117420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1">
  <p:cSld name="CUSTOM_5_1"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24"/>
          <p:cNvSpPr txBox="1"/>
          <p:nvPr>
            <p:ph type="title"/>
          </p:nvPr>
        </p:nvSpPr>
        <p:spPr>
          <a:xfrm>
            <a:off x="713225" y="539500"/>
            <a:ext cx="7717500" cy="72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247" name="Google Shape;247;p24"/>
          <p:cNvSpPr txBox="1"/>
          <p:nvPr>
            <p:ph idx="1" type="subTitle"/>
          </p:nvPr>
        </p:nvSpPr>
        <p:spPr>
          <a:xfrm>
            <a:off x="713225" y="1442200"/>
            <a:ext cx="3294300" cy="316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Montserrat"/>
              <a:buChar char="●"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○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■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●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○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■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●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○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■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248" name="Google Shape;248;p24"/>
          <p:cNvSpPr/>
          <p:nvPr/>
        </p:nvSpPr>
        <p:spPr>
          <a:xfrm flipH="1">
            <a:off x="5364950" y="-590525"/>
            <a:ext cx="3875469" cy="1181055"/>
          </a:xfrm>
          <a:custGeom>
            <a:rect b="b" l="l" r="r" t="t"/>
            <a:pathLst>
              <a:path extrusionOk="0" h="26487" w="88892">
                <a:moveTo>
                  <a:pt x="88891" y="0"/>
                </a:moveTo>
                <a:lnTo>
                  <a:pt x="88423" y="291"/>
                </a:lnTo>
                <a:lnTo>
                  <a:pt x="88423" y="291"/>
                </a:lnTo>
                <a:cubicBezTo>
                  <a:pt x="88585" y="193"/>
                  <a:pt x="88742" y="96"/>
                  <a:pt x="88891" y="0"/>
                </a:cubicBezTo>
                <a:close/>
                <a:moveTo>
                  <a:pt x="88423" y="291"/>
                </a:moveTo>
                <a:lnTo>
                  <a:pt x="88423" y="291"/>
                </a:lnTo>
                <a:cubicBezTo>
                  <a:pt x="86968" y="1171"/>
                  <a:pt x="85076" y="2134"/>
                  <a:pt x="83874" y="3184"/>
                </a:cubicBezTo>
                <a:lnTo>
                  <a:pt x="144" y="3027"/>
                </a:lnTo>
                <a:lnTo>
                  <a:pt x="144" y="16757"/>
                </a:lnTo>
                <a:cubicBezTo>
                  <a:pt x="144" y="17032"/>
                  <a:pt x="0" y="17176"/>
                  <a:pt x="0" y="17451"/>
                </a:cubicBezTo>
                <a:cubicBezTo>
                  <a:pt x="1494" y="18237"/>
                  <a:pt x="2909" y="19875"/>
                  <a:pt x="4310" y="20883"/>
                </a:cubicBezTo>
                <a:cubicBezTo>
                  <a:pt x="9675" y="24771"/>
                  <a:pt x="16125" y="26486"/>
                  <a:pt x="22688" y="26486"/>
                </a:cubicBezTo>
                <a:cubicBezTo>
                  <a:pt x="23225" y="26486"/>
                  <a:pt x="23764" y="26475"/>
                  <a:pt x="24302" y="26452"/>
                </a:cubicBezTo>
                <a:cubicBezTo>
                  <a:pt x="31089" y="26164"/>
                  <a:pt x="37823" y="23320"/>
                  <a:pt x="43680" y="20032"/>
                </a:cubicBezTo>
                <a:cubicBezTo>
                  <a:pt x="52627" y="15001"/>
                  <a:pt x="63213" y="13756"/>
                  <a:pt x="73301" y="13573"/>
                </a:cubicBezTo>
                <a:cubicBezTo>
                  <a:pt x="76052" y="13534"/>
                  <a:pt x="78843" y="13377"/>
                  <a:pt x="81437" y="12460"/>
                </a:cubicBezTo>
                <a:cubicBezTo>
                  <a:pt x="86769" y="10560"/>
                  <a:pt x="88027" y="6276"/>
                  <a:pt x="88734" y="1127"/>
                </a:cubicBezTo>
                <a:cubicBezTo>
                  <a:pt x="88506" y="1110"/>
                  <a:pt x="88275" y="1105"/>
                  <a:pt x="88043" y="1105"/>
                </a:cubicBezTo>
                <a:cubicBezTo>
                  <a:pt x="87729" y="1105"/>
                  <a:pt x="87413" y="1114"/>
                  <a:pt x="87097" y="1114"/>
                </a:cubicBezTo>
                <a:lnTo>
                  <a:pt x="88423" y="291"/>
                </a:ln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p24"/>
          <p:cNvSpPr/>
          <p:nvPr/>
        </p:nvSpPr>
        <p:spPr>
          <a:xfrm>
            <a:off x="3290925" y="4532375"/>
            <a:ext cx="1987475" cy="1478805"/>
          </a:xfrm>
          <a:custGeom>
            <a:rect b="b" l="l" r="r" t="t"/>
            <a:pathLst>
              <a:path extrusionOk="0" h="37093" w="49852">
                <a:moveTo>
                  <a:pt x="27103" y="0"/>
                </a:moveTo>
                <a:cubicBezTo>
                  <a:pt x="22256" y="0"/>
                  <a:pt x="17336" y="1522"/>
                  <a:pt x="13404" y="4557"/>
                </a:cubicBezTo>
                <a:cubicBezTo>
                  <a:pt x="5622" y="10558"/>
                  <a:pt x="1" y="24707"/>
                  <a:pt x="8085" y="32711"/>
                </a:cubicBezTo>
                <a:cubicBezTo>
                  <a:pt x="11180" y="35777"/>
                  <a:pt x="15588" y="37092"/>
                  <a:pt x="19994" y="37092"/>
                </a:cubicBezTo>
                <a:cubicBezTo>
                  <a:pt x="21294" y="37092"/>
                  <a:pt x="22593" y="36978"/>
                  <a:pt x="23858" y="36760"/>
                </a:cubicBezTo>
                <a:cubicBezTo>
                  <a:pt x="35086" y="34807"/>
                  <a:pt x="49851" y="26829"/>
                  <a:pt x="45895" y="13243"/>
                </a:cubicBezTo>
                <a:cubicBezTo>
                  <a:pt x="43523" y="5108"/>
                  <a:pt x="36593" y="744"/>
                  <a:pt x="29125" y="89"/>
                </a:cubicBezTo>
                <a:cubicBezTo>
                  <a:pt x="28454" y="30"/>
                  <a:pt x="27779" y="0"/>
                  <a:pt x="27103" y="0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0" name="Google Shape;250;p24"/>
          <p:cNvSpPr/>
          <p:nvPr/>
        </p:nvSpPr>
        <p:spPr>
          <a:xfrm>
            <a:off x="6687825" y="-599850"/>
            <a:ext cx="3063125" cy="1212475"/>
          </a:xfrm>
          <a:custGeom>
            <a:rect b="b" l="l" r="r" t="t"/>
            <a:pathLst>
              <a:path extrusionOk="0" h="48499" w="122525">
                <a:moveTo>
                  <a:pt x="0" y="0"/>
                </a:moveTo>
                <a:cubicBezTo>
                  <a:pt x="3004" y="10514"/>
                  <a:pt x="4741" y="22231"/>
                  <a:pt x="11742" y="30631"/>
                </a:cubicBezTo>
                <a:cubicBezTo>
                  <a:pt x="14919" y="34442"/>
                  <a:pt x="20067" y="36071"/>
                  <a:pt x="24505" y="38289"/>
                </a:cubicBezTo>
                <a:cubicBezTo>
                  <a:pt x="41456" y="46763"/>
                  <a:pt x="62351" y="45097"/>
                  <a:pt x="81173" y="42883"/>
                </a:cubicBezTo>
                <a:cubicBezTo>
                  <a:pt x="88321" y="42042"/>
                  <a:pt x="95473" y="39439"/>
                  <a:pt x="102615" y="40331"/>
                </a:cubicBezTo>
                <a:cubicBezTo>
                  <a:pt x="109733" y="41220"/>
                  <a:pt x="116110" y="45288"/>
                  <a:pt x="122525" y="48499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51" name="Google Shape;251;p24"/>
          <p:cNvSpPr/>
          <p:nvPr/>
        </p:nvSpPr>
        <p:spPr>
          <a:xfrm>
            <a:off x="3114175" y="4869506"/>
            <a:ext cx="2769575" cy="907250"/>
          </a:xfrm>
          <a:custGeom>
            <a:rect b="b" l="l" r="r" t="t"/>
            <a:pathLst>
              <a:path extrusionOk="0" h="36290" w="110783">
                <a:moveTo>
                  <a:pt x="0" y="26590"/>
                </a:moveTo>
                <a:cubicBezTo>
                  <a:pt x="8890" y="17700"/>
                  <a:pt x="17427" y="7264"/>
                  <a:pt x="29100" y="2596"/>
                </a:cubicBezTo>
                <a:cubicBezTo>
                  <a:pt x="42419" y="-2730"/>
                  <a:pt x="58376" y="1633"/>
                  <a:pt x="71984" y="6169"/>
                </a:cubicBezTo>
                <a:cubicBezTo>
                  <a:pt x="83091" y="9871"/>
                  <a:pt x="92931" y="17183"/>
                  <a:pt x="101594" y="25058"/>
                </a:cubicBezTo>
                <a:cubicBezTo>
                  <a:pt x="105173" y="28312"/>
                  <a:pt x="110783" y="31453"/>
                  <a:pt x="110783" y="36290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2">
  <p:cSld name="CUSTOM_5_1_1"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25"/>
          <p:cNvSpPr txBox="1"/>
          <p:nvPr>
            <p:ph type="title"/>
          </p:nvPr>
        </p:nvSpPr>
        <p:spPr>
          <a:xfrm>
            <a:off x="5066000" y="1758750"/>
            <a:ext cx="29868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254" name="Google Shape;254;p25"/>
          <p:cNvSpPr/>
          <p:nvPr/>
        </p:nvSpPr>
        <p:spPr>
          <a:xfrm flipH="1">
            <a:off x="5364950" y="-590525"/>
            <a:ext cx="3875469" cy="1181055"/>
          </a:xfrm>
          <a:custGeom>
            <a:rect b="b" l="l" r="r" t="t"/>
            <a:pathLst>
              <a:path extrusionOk="0" h="26487" w="88892">
                <a:moveTo>
                  <a:pt x="88891" y="0"/>
                </a:moveTo>
                <a:lnTo>
                  <a:pt x="88423" y="291"/>
                </a:lnTo>
                <a:lnTo>
                  <a:pt x="88423" y="291"/>
                </a:lnTo>
                <a:cubicBezTo>
                  <a:pt x="88585" y="193"/>
                  <a:pt x="88742" y="96"/>
                  <a:pt x="88891" y="0"/>
                </a:cubicBezTo>
                <a:close/>
                <a:moveTo>
                  <a:pt x="88423" y="291"/>
                </a:moveTo>
                <a:lnTo>
                  <a:pt x="88423" y="291"/>
                </a:lnTo>
                <a:cubicBezTo>
                  <a:pt x="86968" y="1171"/>
                  <a:pt x="85076" y="2134"/>
                  <a:pt x="83874" y="3184"/>
                </a:cubicBezTo>
                <a:lnTo>
                  <a:pt x="144" y="3027"/>
                </a:lnTo>
                <a:lnTo>
                  <a:pt x="144" y="16757"/>
                </a:lnTo>
                <a:cubicBezTo>
                  <a:pt x="144" y="17032"/>
                  <a:pt x="0" y="17176"/>
                  <a:pt x="0" y="17451"/>
                </a:cubicBezTo>
                <a:cubicBezTo>
                  <a:pt x="1494" y="18237"/>
                  <a:pt x="2909" y="19875"/>
                  <a:pt x="4310" y="20883"/>
                </a:cubicBezTo>
                <a:cubicBezTo>
                  <a:pt x="9675" y="24771"/>
                  <a:pt x="16125" y="26486"/>
                  <a:pt x="22688" y="26486"/>
                </a:cubicBezTo>
                <a:cubicBezTo>
                  <a:pt x="23225" y="26486"/>
                  <a:pt x="23764" y="26475"/>
                  <a:pt x="24302" y="26452"/>
                </a:cubicBezTo>
                <a:cubicBezTo>
                  <a:pt x="31089" y="26164"/>
                  <a:pt x="37823" y="23320"/>
                  <a:pt x="43680" y="20032"/>
                </a:cubicBezTo>
                <a:cubicBezTo>
                  <a:pt x="52627" y="15001"/>
                  <a:pt x="63213" y="13756"/>
                  <a:pt x="73301" y="13573"/>
                </a:cubicBezTo>
                <a:cubicBezTo>
                  <a:pt x="76052" y="13534"/>
                  <a:pt x="78843" y="13377"/>
                  <a:pt x="81437" y="12460"/>
                </a:cubicBezTo>
                <a:cubicBezTo>
                  <a:pt x="86769" y="10560"/>
                  <a:pt x="88027" y="6276"/>
                  <a:pt x="88734" y="1127"/>
                </a:cubicBezTo>
                <a:cubicBezTo>
                  <a:pt x="88506" y="1110"/>
                  <a:pt x="88275" y="1105"/>
                  <a:pt x="88043" y="1105"/>
                </a:cubicBezTo>
                <a:cubicBezTo>
                  <a:pt x="87729" y="1105"/>
                  <a:pt x="87413" y="1114"/>
                  <a:pt x="87097" y="1114"/>
                </a:cubicBezTo>
                <a:lnTo>
                  <a:pt x="88423" y="291"/>
                </a:ln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25"/>
          <p:cNvSpPr/>
          <p:nvPr/>
        </p:nvSpPr>
        <p:spPr>
          <a:xfrm>
            <a:off x="3290925" y="4532375"/>
            <a:ext cx="1987475" cy="1478805"/>
          </a:xfrm>
          <a:custGeom>
            <a:rect b="b" l="l" r="r" t="t"/>
            <a:pathLst>
              <a:path extrusionOk="0" h="37093" w="49852">
                <a:moveTo>
                  <a:pt x="27103" y="0"/>
                </a:moveTo>
                <a:cubicBezTo>
                  <a:pt x="22256" y="0"/>
                  <a:pt x="17336" y="1522"/>
                  <a:pt x="13404" y="4557"/>
                </a:cubicBezTo>
                <a:cubicBezTo>
                  <a:pt x="5622" y="10558"/>
                  <a:pt x="1" y="24707"/>
                  <a:pt x="8085" y="32711"/>
                </a:cubicBezTo>
                <a:cubicBezTo>
                  <a:pt x="11180" y="35777"/>
                  <a:pt x="15588" y="37092"/>
                  <a:pt x="19994" y="37092"/>
                </a:cubicBezTo>
                <a:cubicBezTo>
                  <a:pt x="21294" y="37092"/>
                  <a:pt x="22593" y="36978"/>
                  <a:pt x="23858" y="36760"/>
                </a:cubicBezTo>
                <a:cubicBezTo>
                  <a:pt x="35086" y="34807"/>
                  <a:pt x="49851" y="26829"/>
                  <a:pt x="45895" y="13243"/>
                </a:cubicBezTo>
                <a:cubicBezTo>
                  <a:pt x="43523" y="5108"/>
                  <a:pt x="36593" y="744"/>
                  <a:pt x="29125" y="89"/>
                </a:cubicBezTo>
                <a:cubicBezTo>
                  <a:pt x="28454" y="30"/>
                  <a:pt x="27779" y="0"/>
                  <a:pt x="27103" y="0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5"/>
          <p:cNvSpPr/>
          <p:nvPr/>
        </p:nvSpPr>
        <p:spPr>
          <a:xfrm>
            <a:off x="6687825" y="-599850"/>
            <a:ext cx="3063125" cy="1212475"/>
          </a:xfrm>
          <a:custGeom>
            <a:rect b="b" l="l" r="r" t="t"/>
            <a:pathLst>
              <a:path extrusionOk="0" h="48499" w="122525">
                <a:moveTo>
                  <a:pt x="0" y="0"/>
                </a:moveTo>
                <a:cubicBezTo>
                  <a:pt x="3004" y="10514"/>
                  <a:pt x="4741" y="22231"/>
                  <a:pt x="11742" y="30631"/>
                </a:cubicBezTo>
                <a:cubicBezTo>
                  <a:pt x="14919" y="34442"/>
                  <a:pt x="20067" y="36071"/>
                  <a:pt x="24505" y="38289"/>
                </a:cubicBezTo>
                <a:cubicBezTo>
                  <a:pt x="41456" y="46763"/>
                  <a:pt x="62351" y="45097"/>
                  <a:pt x="81173" y="42883"/>
                </a:cubicBezTo>
                <a:cubicBezTo>
                  <a:pt x="88321" y="42042"/>
                  <a:pt x="95473" y="39439"/>
                  <a:pt x="102615" y="40331"/>
                </a:cubicBezTo>
                <a:cubicBezTo>
                  <a:pt x="109733" y="41220"/>
                  <a:pt x="116110" y="45288"/>
                  <a:pt x="122525" y="48499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57" name="Google Shape;257;p25"/>
          <p:cNvSpPr/>
          <p:nvPr/>
        </p:nvSpPr>
        <p:spPr>
          <a:xfrm>
            <a:off x="3114175" y="4869506"/>
            <a:ext cx="2769575" cy="907250"/>
          </a:xfrm>
          <a:custGeom>
            <a:rect b="b" l="l" r="r" t="t"/>
            <a:pathLst>
              <a:path extrusionOk="0" h="36290" w="110783">
                <a:moveTo>
                  <a:pt x="0" y="26590"/>
                </a:moveTo>
                <a:cubicBezTo>
                  <a:pt x="8890" y="17700"/>
                  <a:pt x="17427" y="7264"/>
                  <a:pt x="29100" y="2596"/>
                </a:cubicBezTo>
                <a:cubicBezTo>
                  <a:pt x="42419" y="-2730"/>
                  <a:pt x="58376" y="1633"/>
                  <a:pt x="71984" y="6169"/>
                </a:cubicBezTo>
                <a:cubicBezTo>
                  <a:pt x="83091" y="9871"/>
                  <a:pt x="92931" y="17183"/>
                  <a:pt x="101594" y="25058"/>
                </a:cubicBezTo>
                <a:cubicBezTo>
                  <a:pt x="105173" y="28312"/>
                  <a:pt x="110783" y="31453"/>
                  <a:pt x="110783" y="36290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58" name="Google Shape;258;p25"/>
          <p:cNvSpPr txBox="1"/>
          <p:nvPr>
            <p:ph idx="1" type="subTitle"/>
          </p:nvPr>
        </p:nvSpPr>
        <p:spPr>
          <a:xfrm>
            <a:off x="5066000" y="2445600"/>
            <a:ext cx="2986800" cy="127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3">
  <p:cSld name="CUSTOM_5_1_1_1"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26"/>
          <p:cNvSpPr txBox="1"/>
          <p:nvPr>
            <p:ph type="title"/>
          </p:nvPr>
        </p:nvSpPr>
        <p:spPr>
          <a:xfrm>
            <a:off x="5066000" y="1758750"/>
            <a:ext cx="2986800" cy="7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261" name="Google Shape;261;p26"/>
          <p:cNvSpPr/>
          <p:nvPr/>
        </p:nvSpPr>
        <p:spPr>
          <a:xfrm rot="10800000">
            <a:off x="5291400" y="4177145"/>
            <a:ext cx="3875469" cy="1181055"/>
          </a:xfrm>
          <a:custGeom>
            <a:rect b="b" l="l" r="r" t="t"/>
            <a:pathLst>
              <a:path extrusionOk="0" h="26487" w="88892">
                <a:moveTo>
                  <a:pt x="88891" y="0"/>
                </a:moveTo>
                <a:lnTo>
                  <a:pt x="88423" y="291"/>
                </a:lnTo>
                <a:lnTo>
                  <a:pt x="88423" y="291"/>
                </a:lnTo>
                <a:cubicBezTo>
                  <a:pt x="88585" y="193"/>
                  <a:pt x="88742" y="96"/>
                  <a:pt x="88891" y="0"/>
                </a:cubicBezTo>
                <a:close/>
                <a:moveTo>
                  <a:pt x="88423" y="291"/>
                </a:moveTo>
                <a:lnTo>
                  <a:pt x="88423" y="291"/>
                </a:lnTo>
                <a:cubicBezTo>
                  <a:pt x="86968" y="1171"/>
                  <a:pt x="85076" y="2134"/>
                  <a:pt x="83874" y="3184"/>
                </a:cubicBezTo>
                <a:lnTo>
                  <a:pt x="144" y="3027"/>
                </a:lnTo>
                <a:lnTo>
                  <a:pt x="144" y="16757"/>
                </a:lnTo>
                <a:cubicBezTo>
                  <a:pt x="144" y="17032"/>
                  <a:pt x="0" y="17176"/>
                  <a:pt x="0" y="17451"/>
                </a:cubicBezTo>
                <a:cubicBezTo>
                  <a:pt x="1494" y="18237"/>
                  <a:pt x="2909" y="19875"/>
                  <a:pt x="4310" y="20883"/>
                </a:cubicBezTo>
                <a:cubicBezTo>
                  <a:pt x="9675" y="24771"/>
                  <a:pt x="16125" y="26486"/>
                  <a:pt x="22688" y="26486"/>
                </a:cubicBezTo>
                <a:cubicBezTo>
                  <a:pt x="23225" y="26486"/>
                  <a:pt x="23764" y="26475"/>
                  <a:pt x="24302" y="26452"/>
                </a:cubicBezTo>
                <a:cubicBezTo>
                  <a:pt x="31089" y="26164"/>
                  <a:pt x="37823" y="23320"/>
                  <a:pt x="43680" y="20032"/>
                </a:cubicBezTo>
                <a:cubicBezTo>
                  <a:pt x="52627" y="15001"/>
                  <a:pt x="63213" y="13756"/>
                  <a:pt x="73301" y="13573"/>
                </a:cubicBezTo>
                <a:cubicBezTo>
                  <a:pt x="76052" y="13534"/>
                  <a:pt x="78843" y="13377"/>
                  <a:pt x="81437" y="12460"/>
                </a:cubicBezTo>
                <a:cubicBezTo>
                  <a:pt x="86769" y="10560"/>
                  <a:pt x="88027" y="6276"/>
                  <a:pt x="88734" y="1127"/>
                </a:cubicBezTo>
                <a:cubicBezTo>
                  <a:pt x="88506" y="1110"/>
                  <a:pt x="88275" y="1105"/>
                  <a:pt x="88043" y="1105"/>
                </a:cubicBezTo>
                <a:cubicBezTo>
                  <a:pt x="87729" y="1105"/>
                  <a:pt x="87413" y="1114"/>
                  <a:pt x="87097" y="1114"/>
                </a:cubicBezTo>
                <a:lnTo>
                  <a:pt x="88423" y="291"/>
                </a:ln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26"/>
          <p:cNvSpPr/>
          <p:nvPr/>
        </p:nvSpPr>
        <p:spPr>
          <a:xfrm flipH="1" rot="10800000">
            <a:off x="6614275" y="4155050"/>
            <a:ext cx="3063125" cy="1212475"/>
          </a:xfrm>
          <a:custGeom>
            <a:rect b="b" l="l" r="r" t="t"/>
            <a:pathLst>
              <a:path extrusionOk="0" h="48499" w="122525">
                <a:moveTo>
                  <a:pt x="0" y="0"/>
                </a:moveTo>
                <a:cubicBezTo>
                  <a:pt x="3004" y="10514"/>
                  <a:pt x="4741" y="22231"/>
                  <a:pt x="11742" y="30631"/>
                </a:cubicBezTo>
                <a:cubicBezTo>
                  <a:pt x="14919" y="34442"/>
                  <a:pt x="20067" y="36071"/>
                  <a:pt x="24505" y="38289"/>
                </a:cubicBezTo>
                <a:cubicBezTo>
                  <a:pt x="41456" y="46763"/>
                  <a:pt x="62351" y="45097"/>
                  <a:pt x="81173" y="42883"/>
                </a:cubicBezTo>
                <a:cubicBezTo>
                  <a:pt x="88321" y="42042"/>
                  <a:pt x="95473" y="39439"/>
                  <a:pt x="102615" y="40331"/>
                </a:cubicBezTo>
                <a:cubicBezTo>
                  <a:pt x="109733" y="41220"/>
                  <a:pt x="116110" y="45288"/>
                  <a:pt x="122525" y="48499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63" name="Google Shape;263;p26"/>
          <p:cNvSpPr txBox="1"/>
          <p:nvPr>
            <p:ph idx="1" type="subTitle"/>
          </p:nvPr>
        </p:nvSpPr>
        <p:spPr>
          <a:xfrm>
            <a:off x="5066000" y="2445600"/>
            <a:ext cx="2986800" cy="102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lumns 1">
  <p:cSld name="CUSTOM_6"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27"/>
          <p:cNvSpPr txBox="1"/>
          <p:nvPr>
            <p:ph type="title"/>
          </p:nvPr>
        </p:nvSpPr>
        <p:spPr>
          <a:xfrm>
            <a:off x="713225" y="539500"/>
            <a:ext cx="7717500" cy="80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266" name="Google Shape;266;p27"/>
          <p:cNvSpPr txBox="1"/>
          <p:nvPr>
            <p:ph idx="1" type="subTitle"/>
          </p:nvPr>
        </p:nvSpPr>
        <p:spPr>
          <a:xfrm>
            <a:off x="1610813" y="1544325"/>
            <a:ext cx="2550900" cy="68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267" name="Google Shape;267;p27"/>
          <p:cNvSpPr txBox="1"/>
          <p:nvPr>
            <p:ph idx="2" type="subTitle"/>
          </p:nvPr>
        </p:nvSpPr>
        <p:spPr>
          <a:xfrm>
            <a:off x="4983288" y="2148875"/>
            <a:ext cx="2548800" cy="245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268" name="Google Shape;268;p27"/>
          <p:cNvSpPr txBox="1"/>
          <p:nvPr>
            <p:ph idx="3" type="subTitle"/>
          </p:nvPr>
        </p:nvSpPr>
        <p:spPr>
          <a:xfrm>
            <a:off x="4982240" y="1544325"/>
            <a:ext cx="2550900" cy="680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269" name="Google Shape;269;p27"/>
          <p:cNvSpPr txBox="1"/>
          <p:nvPr>
            <p:ph idx="4" type="subTitle"/>
          </p:nvPr>
        </p:nvSpPr>
        <p:spPr>
          <a:xfrm>
            <a:off x="1611864" y="2148875"/>
            <a:ext cx="2548800" cy="245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270" name="Google Shape;270;p27"/>
          <p:cNvSpPr/>
          <p:nvPr/>
        </p:nvSpPr>
        <p:spPr>
          <a:xfrm>
            <a:off x="6265100" y="-1229862"/>
            <a:ext cx="3305811" cy="2459730"/>
          </a:xfrm>
          <a:custGeom>
            <a:rect b="b" l="l" r="r" t="t"/>
            <a:pathLst>
              <a:path extrusionOk="0" h="37093" w="49852">
                <a:moveTo>
                  <a:pt x="27103" y="0"/>
                </a:moveTo>
                <a:cubicBezTo>
                  <a:pt x="22256" y="0"/>
                  <a:pt x="17336" y="1522"/>
                  <a:pt x="13404" y="4557"/>
                </a:cubicBezTo>
                <a:cubicBezTo>
                  <a:pt x="5622" y="10558"/>
                  <a:pt x="1" y="24707"/>
                  <a:pt x="8085" y="32711"/>
                </a:cubicBezTo>
                <a:cubicBezTo>
                  <a:pt x="11180" y="35777"/>
                  <a:pt x="15588" y="37092"/>
                  <a:pt x="19994" y="37092"/>
                </a:cubicBezTo>
                <a:cubicBezTo>
                  <a:pt x="21294" y="37092"/>
                  <a:pt x="22593" y="36978"/>
                  <a:pt x="23858" y="36760"/>
                </a:cubicBezTo>
                <a:cubicBezTo>
                  <a:pt x="35086" y="34807"/>
                  <a:pt x="49851" y="26829"/>
                  <a:pt x="45895" y="13243"/>
                </a:cubicBezTo>
                <a:cubicBezTo>
                  <a:pt x="43523" y="5108"/>
                  <a:pt x="36593" y="744"/>
                  <a:pt x="29125" y="89"/>
                </a:cubicBezTo>
                <a:cubicBezTo>
                  <a:pt x="28454" y="30"/>
                  <a:pt x="27779" y="0"/>
                  <a:pt x="27103" y="0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27"/>
          <p:cNvSpPr/>
          <p:nvPr/>
        </p:nvSpPr>
        <p:spPr>
          <a:xfrm>
            <a:off x="-1545875" y="3747713"/>
            <a:ext cx="3305811" cy="2459730"/>
          </a:xfrm>
          <a:custGeom>
            <a:rect b="b" l="l" r="r" t="t"/>
            <a:pathLst>
              <a:path extrusionOk="0" h="37093" w="49852">
                <a:moveTo>
                  <a:pt x="27103" y="0"/>
                </a:moveTo>
                <a:cubicBezTo>
                  <a:pt x="22256" y="0"/>
                  <a:pt x="17336" y="1522"/>
                  <a:pt x="13404" y="4557"/>
                </a:cubicBezTo>
                <a:cubicBezTo>
                  <a:pt x="5622" y="10558"/>
                  <a:pt x="1" y="24707"/>
                  <a:pt x="8085" y="32711"/>
                </a:cubicBezTo>
                <a:cubicBezTo>
                  <a:pt x="11180" y="35777"/>
                  <a:pt x="15588" y="37092"/>
                  <a:pt x="19994" y="37092"/>
                </a:cubicBezTo>
                <a:cubicBezTo>
                  <a:pt x="21294" y="37092"/>
                  <a:pt x="22593" y="36978"/>
                  <a:pt x="23858" y="36760"/>
                </a:cubicBezTo>
                <a:cubicBezTo>
                  <a:pt x="35086" y="34807"/>
                  <a:pt x="49851" y="26829"/>
                  <a:pt x="45895" y="13243"/>
                </a:cubicBezTo>
                <a:cubicBezTo>
                  <a:pt x="43523" y="5108"/>
                  <a:pt x="36593" y="744"/>
                  <a:pt x="29125" y="89"/>
                </a:cubicBezTo>
                <a:cubicBezTo>
                  <a:pt x="28454" y="30"/>
                  <a:pt x="27779" y="0"/>
                  <a:pt x="27103" y="0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2" name="Google Shape;272;p27"/>
          <p:cNvSpPr/>
          <p:nvPr/>
        </p:nvSpPr>
        <p:spPr>
          <a:xfrm>
            <a:off x="5130725" y="-560450"/>
            <a:ext cx="4543650" cy="2016575"/>
          </a:xfrm>
          <a:custGeom>
            <a:rect b="b" l="l" r="r" t="t"/>
            <a:pathLst>
              <a:path extrusionOk="0" h="80663" w="181746">
                <a:moveTo>
                  <a:pt x="0" y="0"/>
                </a:moveTo>
                <a:cubicBezTo>
                  <a:pt x="0" y="10602"/>
                  <a:pt x="2715" y="22625"/>
                  <a:pt x="10211" y="30121"/>
                </a:cubicBezTo>
                <a:cubicBezTo>
                  <a:pt x="14947" y="34857"/>
                  <a:pt x="21582" y="37685"/>
                  <a:pt x="28079" y="39311"/>
                </a:cubicBezTo>
                <a:cubicBezTo>
                  <a:pt x="39335" y="42128"/>
                  <a:pt x="52022" y="41068"/>
                  <a:pt x="62795" y="36758"/>
                </a:cubicBezTo>
                <a:cubicBezTo>
                  <a:pt x="67319" y="34948"/>
                  <a:pt x="71340" y="31813"/>
                  <a:pt x="76068" y="30632"/>
                </a:cubicBezTo>
                <a:cubicBezTo>
                  <a:pt x="87819" y="27697"/>
                  <a:pt x="100368" y="26086"/>
                  <a:pt x="112315" y="28079"/>
                </a:cubicBezTo>
                <a:cubicBezTo>
                  <a:pt x="140951" y="32856"/>
                  <a:pt x="155784" y="67669"/>
                  <a:pt x="181746" y="80663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3" name="Google Shape;273;p27"/>
          <p:cNvSpPr/>
          <p:nvPr/>
        </p:nvSpPr>
        <p:spPr>
          <a:xfrm>
            <a:off x="7361171" y="128775"/>
            <a:ext cx="2134525" cy="1480500"/>
          </a:xfrm>
          <a:custGeom>
            <a:rect b="b" l="l" r="r" t="t"/>
            <a:pathLst>
              <a:path extrusionOk="0" h="59220" w="85381">
                <a:moveTo>
                  <a:pt x="3187" y="0"/>
                </a:moveTo>
                <a:cubicBezTo>
                  <a:pt x="-5054" y="12357"/>
                  <a:pt x="4075" y="35005"/>
                  <a:pt x="16971" y="42373"/>
                </a:cubicBezTo>
                <a:cubicBezTo>
                  <a:pt x="37362" y="54023"/>
                  <a:pt x="64372" y="48726"/>
                  <a:pt x="85381" y="59220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74" name="Google Shape;274;p27"/>
          <p:cNvSpPr/>
          <p:nvPr/>
        </p:nvSpPr>
        <p:spPr>
          <a:xfrm>
            <a:off x="-574325" y="3599175"/>
            <a:ext cx="3446000" cy="1786825"/>
          </a:xfrm>
          <a:custGeom>
            <a:rect b="b" l="l" r="r" t="t"/>
            <a:pathLst>
              <a:path extrusionOk="0" h="71473" w="137840">
                <a:moveTo>
                  <a:pt x="0" y="0"/>
                </a:moveTo>
                <a:cubicBezTo>
                  <a:pt x="12385" y="0"/>
                  <a:pt x="26338" y="738"/>
                  <a:pt x="36247" y="8168"/>
                </a:cubicBezTo>
                <a:cubicBezTo>
                  <a:pt x="49539" y="18133"/>
                  <a:pt x="58701" y="32671"/>
                  <a:pt x="70451" y="44415"/>
                </a:cubicBezTo>
                <a:cubicBezTo>
                  <a:pt x="78636" y="52596"/>
                  <a:pt x="90105" y="57093"/>
                  <a:pt x="101083" y="60752"/>
                </a:cubicBezTo>
                <a:cubicBezTo>
                  <a:pt x="113191" y="64788"/>
                  <a:pt x="125077" y="71473"/>
                  <a:pt x="137840" y="71473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1">
  <p:cSld name="CUSTOM_7"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28"/>
          <p:cNvSpPr txBox="1"/>
          <p:nvPr>
            <p:ph type="title"/>
          </p:nvPr>
        </p:nvSpPr>
        <p:spPr>
          <a:xfrm>
            <a:off x="713225" y="539500"/>
            <a:ext cx="7717500" cy="682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277" name="Google Shape;277;p28"/>
          <p:cNvSpPr/>
          <p:nvPr/>
        </p:nvSpPr>
        <p:spPr>
          <a:xfrm rot="-3187226">
            <a:off x="7347657" y="-1550153"/>
            <a:ext cx="3300288" cy="2479694"/>
          </a:xfrm>
          <a:custGeom>
            <a:rect b="b" l="l" r="r" t="t"/>
            <a:pathLst>
              <a:path extrusionOk="0" h="46512" w="61904">
                <a:moveTo>
                  <a:pt x="34495" y="1"/>
                </a:moveTo>
                <a:cubicBezTo>
                  <a:pt x="27270" y="1"/>
                  <a:pt x="19734" y="2753"/>
                  <a:pt x="15382" y="8500"/>
                </a:cubicBezTo>
                <a:cubicBezTo>
                  <a:pt x="12762" y="11959"/>
                  <a:pt x="11137" y="16060"/>
                  <a:pt x="9551" y="20095"/>
                </a:cubicBezTo>
                <a:cubicBezTo>
                  <a:pt x="8320" y="23226"/>
                  <a:pt x="7088" y="26396"/>
                  <a:pt x="5359" y="29292"/>
                </a:cubicBezTo>
                <a:cubicBezTo>
                  <a:pt x="3813" y="31886"/>
                  <a:pt x="1743" y="34231"/>
                  <a:pt x="747" y="37126"/>
                </a:cubicBezTo>
                <a:cubicBezTo>
                  <a:pt x="132" y="38908"/>
                  <a:pt x="1" y="40912"/>
                  <a:pt x="787" y="42629"/>
                </a:cubicBezTo>
                <a:cubicBezTo>
                  <a:pt x="1691" y="44581"/>
                  <a:pt x="3708" y="45864"/>
                  <a:pt x="5818" y="46284"/>
                </a:cubicBezTo>
                <a:cubicBezTo>
                  <a:pt x="6590" y="46439"/>
                  <a:pt x="7332" y="46511"/>
                  <a:pt x="8048" y="46511"/>
                </a:cubicBezTo>
                <a:cubicBezTo>
                  <a:pt x="13795" y="46511"/>
                  <a:pt x="17844" y="41853"/>
                  <a:pt x="21945" y="38148"/>
                </a:cubicBezTo>
                <a:cubicBezTo>
                  <a:pt x="24893" y="35502"/>
                  <a:pt x="28169" y="34087"/>
                  <a:pt x="32059" y="33537"/>
                </a:cubicBezTo>
                <a:cubicBezTo>
                  <a:pt x="32600" y="33461"/>
                  <a:pt x="33143" y="33429"/>
                  <a:pt x="33688" y="33429"/>
                </a:cubicBezTo>
                <a:cubicBezTo>
                  <a:pt x="37221" y="33429"/>
                  <a:pt x="40829" y="34805"/>
                  <a:pt x="44427" y="34873"/>
                </a:cubicBezTo>
                <a:cubicBezTo>
                  <a:pt x="44593" y="34877"/>
                  <a:pt x="44760" y="34878"/>
                  <a:pt x="44927" y="34878"/>
                </a:cubicBezTo>
                <a:cubicBezTo>
                  <a:pt x="48594" y="34878"/>
                  <a:pt x="52331" y="34042"/>
                  <a:pt x="55301" y="31899"/>
                </a:cubicBezTo>
                <a:cubicBezTo>
                  <a:pt x="61903" y="27104"/>
                  <a:pt x="60620" y="18064"/>
                  <a:pt x="56912" y="11828"/>
                </a:cubicBezTo>
                <a:cubicBezTo>
                  <a:pt x="54161" y="7190"/>
                  <a:pt x="49222" y="3652"/>
                  <a:pt x="44034" y="1727"/>
                </a:cubicBezTo>
                <a:cubicBezTo>
                  <a:pt x="42685" y="1229"/>
                  <a:pt x="41322" y="836"/>
                  <a:pt x="39972" y="548"/>
                </a:cubicBezTo>
                <a:cubicBezTo>
                  <a:pt x="38207" y="185"/>
                  <a:pt x="36362" y="1"/>
                  <a:pt x="34495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28"/>
          <p:cNvSpPr/>
          <p:nvPr/>
        </p:nvSpPr>
        <p:spPr>
          <a:xfrm rot="-8882208">
            <a:off x="-1038781" y="4664779"/>
            <a:ext cx="2852691" cy="2122580"/>
          </a:xfrm>
          <a:custGeom>
            <a:rect b="b" l="l" r="r" t="t"/>
            <a:pathLst>
              <a:path extrusionOk="0" h="37093" w="49852">
                <a:moveTo>
                  <a:pt x="27103" y="0"/>
                </a:moveTo>
                <a:cubicBezTo>
                  <a:pt x="22256" y="0"/>
                  <a:pt x="17336" y="1522"/>
                  <a:pt x="13404" y="4557"/>
                </a:cubicBezTo>
                <a:cubicBezTo>
                  <a:pt x="5622" y="10558"/>
                  <a:pt x="1" y="24707"/>
                  <a:pt x="8085" y="32711"/>
                </a:cubicBezTo>
                <a:cubicBezTo>
                  <a:pt x="11180" y="35777"/>
                  <a:pt x="15588" y="37092"/>
                  <a:pt x="19994" y="37092"/>
                </a:cubicBezTo>
                <a:cubicBezTo>
                  <a:pt x="21294" y="37092"/>
                  <a:pt x="22593" y="36978"/>
                  <a:pt x="23858" y="36760"/>
                </a:cubicBezTo>
                <a:cubicBezTo>
                  <a:pt x="35086" y="34807"/>
                  <a:pt x="49851" y="26829"/>
                  <a:pt x="45895" y="13243"/>
                </a:cubicBezTo>
                <a:cubicBezTo>
                  <a:pt x="43523" y="5108"/>
                  <a:pt x="36593" y="744"/>
                  <a:pt x="29125" y="89"/>
                </a:cubicBezTo>
                <a:cubicBezTo>
                  <a:pt x="28454" y="30"/>
                  <a:pt x="27779" y="0"/>
                  <a:pt x="27103" y="0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9" name="Google Shape;279;p28"/>
          <p:cNvSpPr/>
          <p:nvPr/>
        </p:nvSpPr>
        <p:spPr>
          <a:xfrm rot="556266">
            <a:off x="7675917" y="-1367998"/>
            <a:ext cx="3366148" cy="2832994"/>
          </a:xfrm>
          <a:custGeom>
            <a:rect b="b" l="l" r="r" t="t"/>
            <a:pathLst>
              <a:path extrusionOk="0" h="113324" w="134651">
                <a:moveTo>
                  <a:pt x="0" y="0"/>
                </a:moveTo>
                <a:cubicBezTo>
                  <a:pt x="3302" y="16516"/>
                  <a:pt x="9002" y="34087"/>
                  <a:pt x="20909" y="45999"/>
                </a:cubicBezTo>
                <a:cubicBezTo>
                  <a:pt x="31608" y="56703"/>
                  <a:pt x="44064" y="65495"/>
                  <a:pt x="55617" y="75271"/>
                </a:cubicBezTo>
                <a:cubicBezTo>
                  <a:pt x="70821" y="88137"/>
                  <a:pt x="88858" y="97869"/>
                  <a:pt x="107470" y="104961"/>
                </a:cubicBezTo>
                <a:cubicBezTo>
                  <a:pt x="116328" y="108336"/>
                  <a:pt x="125172" y="113324"/>
                  <a:pt x="134651" y="113324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80" name="Google Shape;280;p28"/>
          <p:cNvSpPr/>
          <p:nvPr/>
        </p:nvSpPr>
        <p:spPr>
          <a:xfrm rot="556266">
            <a:off x="8797816" y="158031"/>
            <a:ext cx="2090771" cy="985288"/>
          </a:xfrm>
          <a:custGeom>
            <a:rect b="b" l="l" r="r" t="t"/>
            <a:pathLst>
              <a:path extrusionOk="0" h="39413" w="83634">
                <a:moveTo>
                  <a:pt x="0" y="11396"/>
                </a:moveTo>
                <a:cubicBezTo>
                  <a:pt x="11311" y="85"/>
                  <a:pt x="32403" y="-2911"/>
                  <a:pt x="47253" y="3033"/>
                </a:cubicBezTo>
                <a:cubicBezTo>
                  <a:pt x="58188" y="7410"/>
                  <a:pt x="67075" y="16417"/>
                  <a:pt x="74434" y="25614"/>
                </a:cubicBezTo>
                <a:cubicBezTo>
                  <a:pt x="77888" y="29931"/>
                  <a:pt x="83634" y="33885"/>
                  <a:pt x="83634" y="39413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81" name="Google Shape;281;p28"/>
          <p:cNvSpPr/>
          <p:nvPr/>
        </p:nvSpPr>
        <p:spPr>
          <a:xfrm rot="10800000">
            <a:off x="-888283" y="4671138"/>
            <a:ext cx="3052650" cy="878175"/>
          </a:xfrm>
          <a:custGeom>
            <a:rect b="b" l="l" r="r" t="t"/>
            <a:pathLst>
              <a:path extrusionOk="0" h="35127" w="122106">
                <a:moveTo>
                  <a:pt x="0" y="0"/>
                </a:moveTo>
                <a:cubicBezTo>
                  <a:pt x="2514" y="12578"/>
                  <a:pt x="15858" y="23413"/>
                  <a:pt x="28436" y="25927"/>
                </a:cubicBezTo>
                <a:cubicBezTo>
                  <a:pt x="47440" y="29726"/>
                  <a:pt x="67377" y="21926"/>
                  <a:pt x="86561" y="24672"/>
                </a:cubicBezTo>
                <a:cubicBezTo>
                  <a:pt x="98787" y="26422"/>
                  <a:pt x="111057" y="29609"/>
                  <a:pt x="122106" y="35127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 4">
  <p:cSld name="CUSTOM_8"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9"/>
          <p:cNvSpPr/>
          <p:nvPr/>
        </p:nvSpPr>
        <p:spPr>
          <a:xfrm rot="10800000">
            <a:off x="5522013" y="-76199"/>
            <a:ext cx="3698187" cy="1908474"/>
          </a:xfrm>
          <a:custGeom>
            <a:rect b="b" l="l" r="r" t="t"/>
            <a:pathLst>
              <a:path extrusionOk="0" h="34245" w="66359">
                <a:moveTo>
                  <a:pt x="15064" y="1"/>
                </a:moveTo>
                <a:cubicBezTo>
                  <a:pt x="13915" y="1"/>
                  <a:pt x="12767" y="92"/>
                  <a:pt x="11634" y="272"/>
                </a:cubicBezTo>
                <a:cubicBezTo>
                  <a:pt x="9302" y="653"/>
                  <a:pt x="1" y="3194"/>
                  <a:pt x="381" y="6482"/>
                </a:cubicBezTo>
                <a:cubicBezTo>
                  <a:pt x="512" y="7596"/>
                  <a:pt x="525" y="8540"/>
                  <a:pt x="734" y="9640"/>
                </a:cubicBezTo>
                <a:lnTo>
                  <a:pt x="734" y="34244"/>
                </a:lnTo>
                <a:lnTo>
                  <a:pt x="66359" y="33497"/>
                </a:lnTo>
                <a:cubicBezTo>
                  <a:pt x="64786" y="29842"/>
                  <a:pt x="62231" y="26593"/>
                  <a:pt x="58288" y="24654"/>
                </a:cubicBezTo>
                <a:cubicBezTo>
                  <a:pt x="53755" y="22427"/>
                  <a:pt x="48462" y="23291"/>
                  <a:pt x="43746" y="20933"/>
                </a:cubicBezTo>
                <a:cubicBezTo>
                  <a:pt x="39789" y="18954"/>
                  <a:pt x="36291" y="15876"/>
                  <a:pt x="33985" y="12077"/>
                </a:cubicBezTo>
                <a:cubicBezTo>
                  <a:pt x="31457" y="7884"/>
                  <a:pt x="29242" y="4779"/>
                  <a:pt x="24749" y="2368"/>
                </a:cubicBezTo>
                <a:cubicBezTo>
                  <a:pt x="21782" y="778"/>
                  <a:pt x="18421" y="1"/>
                  <a:pt x="15064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29"/>
          <p:cNvSpPr txBox="1"/>
          <p:nvPr>
            <p:ph type="title"/>
          </p:nvPr>
        </p:nvSpPr>
        <p:spPr>
          <a:xfrm>
            <a:off x="713225" y="539500"/>
            <a:ext cx="7717500" cy="67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285" name="Google Shape;285;p29"/>
          <p:cNvSpPr txBox="1"/>
          <p:nvPr>
            <p:ph idx="1" type="subTitle"/>
          </p:nvPr>
        </p:nvSpPr>
        <p:spPr>
          <a:xfrm>
            <a:off x="713225" y="1133475"/>
            <a:ext cx="7717500" cy="347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508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 Light"/>
              <a:buChar char="●"/>
              <a:defRPr sz="1400">
                <a:solidFill>
                  <a:schemeClr val="hlink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 Light"/>
              <a:buChar char="○"/>
              <a:defRPr>
                <a:solidFill>
                  <a:srgbClr val="0258A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 Light"/>
              <a:buChar char="■"/>
              <a:defRPr>
                <a:solidFill>
                  <a:srgbClr val="0258A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 Light"/>
              <a:buChar char="●"/>
              <a:defRPr>
                <a:solidFill>
                  <a:srgbClr val="0258A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 Light"/>
              <a:buChar char="○"/>
              <a:defRPr>
                <a:solidFill>
                  <a:srgbClr val="0258A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 Light"/>
              <a:buChar char="■"/>
              <a:defRPr>
                <a:solidFill>
                  <a:srgbClr val="0258A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 Light"/>
              <a:buChar char="●"/>
              <a:defRPr>
                <a:solidFill>
                  <a:srgbClr val="0258A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 Light"/>
              <a:buChar char="○"/>
              <a:defRPr>
                <a:solidFill>
                  <a:srgbClr val="0258A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 Light"/>
              <a:buChar char="■"/>
              <a:defRPr>
                <a:solidFill>
                  <a:srgbClr val="0258A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s!">
  <p:cSld name="CUSTOM_9"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0"/>
          <p:cNvSpPr/>
          <p:nvPr/>
        </p:nvSpPr>
        <p:spPr>
          <a:xfrm rot="-6300019">
            <a:off x="5215861" y="-846456"/>
            <a:ext cx="4973186" cy="4507650"/>
          </a:xfrm>
          <a:custGeom>
            <a:rect b="b" l="l" r="r" t="t"/>
            <a:pathLst>
              <a:path extrusionOk="0" h="58532" w="64577">
                <a:moveTo>
                  <a:pt x="46284" y="0"/>
                </a:moveTo>
                <a:cubicBezTo>
                  <a:pt x="43517" y="0"/>
                  <a:pt x="40773" y="736"/>
                  <a:pt x="38479" y="2287"/>
                </a:cubicBezTo>
                <a:cubicBezTo>
                  <a:pt x="33762" y="5471"/>
                  <a:pt x="33631" y="12441"/>
                  <a:pt x="28850" y="15781"/>
                </a:cubicBezTo>
                <a:cubicBezTo>
                  <a:pt x="25640" y="18035"/>
                  <a:pt x="21906" y="17944"/>
                  <a:pt x="18277" y="18861"/>
                </a:cubicBezTo>
                <a:cubicBezTo>
                  <a:pt x="14635" y="19778"/>
                  <a:pt x="11228" y="21598"/>
                  <a:pt x="8477" y="24166"/>
                </a:cubicBezTo>
                <a:cubicBezTo>
                  <a:pt x="2975" y="29315"/>
                  <a:pt x="0" y="37543"/>
                  <a:pt x="2451" y="44880"/>
                </a:cubicBezTo>
                <a:cubicBezTo>
                  <a:pt x="3303" y="47395"/>
                  <a:pt x="4744" y="49675"/>
                  <a:pt x="6591" y="51574"/>
                </a:cubicBezTo>
                <a:cubicBezTo>
                  <a:pt x="7167" y="52164"/>
                  <a:pt x="7796" y="52727"/>
                  <a:pt x="8477" y="53277"/>
                </a:cubicBezTo>
                <a:cubicBezTo>
                  <a:pt x="13119" y="56969"/>
                  <a:pt x="19116" y="58532"/>
                  <a:pt x="25089" y="58532"/>
                </a:cubicBezTo>
                <a:cubicBezTo>
                  <a:pt x="26449" y="58532"/>
                  <a:pt x="27809" y="58451"/>
                  <a:pt x="29151" y="58295"/>
                </a:cubicBezTo>
                <a:cubicBezTo>
                  <a:pt x="44270" y="56526"/>
                  <a:pt x="57856" y="45273"/>
                  <a:pt x="62415" y="30756"/>
                </a:cubicBezTo>
                <a:cubicBezTo>
                  <a:pt x="64040" y="25595"/>
                  <a:pt x="64576" y="19987"/>
                  <a:pt x="63280" y="14721"/>
                </a:cubicBezTo>
                <a:cubicBezTo>
                  <a:pt x="61970" y="9454"/>
                  <a:pt x="58681" y="4580"/>
                  <a:pt x="53938" y="1960"/>
                </a:cubicBezTo>
                <a:cubicBezTo>
                  <a:pt x="51616" y="677"/>
                  <a:pt x="48939" y="0"/>
                  <a:pt x="46284" y="0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8" name="Google Shape;288;p30"/>
          <p:cNvSpPr/>
          <p:nvPr/>
        </p:nvSpPr>
        <p:spPr>
          <a:xfrm>
            <a:off x="5771525" y="-496006"/>
            <a:ext cx="4172339" cy="2513391"/>
          </a:xfrm>
          <a:custGeom>
            <a:rect b="b" l="l" r="r" t="t"/>
            <a:pathLst>
              <a:path extrusionOk="0" h="114297" w="189738">
                <a:moveTo>
                  <a:pt x="0" y="201"/>
                </a:moveTo>
                <a:cubicBezTo>
                  <a:pt x="8032" y="-602"/>
                  <a:pt x="16171" y="2430"/>
                  <a:pt x="23622" y="5535"/>
                </a:cubicBezTo>
                <a:cubicBezTo>
                  <a:pt x="29719" y="8075"/>
                  <a:pt x="37154" y="11461"/>
                  <a:pt x="39243" y="17727"/>
                </a:cubicBezTo>
                <a:cubicBezTo>
                  <a:pt x="44143" y="32426"/>
                  <a:pt x="35251" y="49238"/>
                  <a:pt x="39243" y="64209"/>
                </a:cubicBezTo>
                <a:cubicBezTo>
                  <a:pt x="43037" y="78436"/>
                  <a:pt x="51856" y="92471"/>
                  <a:pt x="64008" y="100785"/>
                </a:cubicBezTo>
                <a:cubicBezTo>
                  <a:pt x="80247" y="111896"/>
                  <a:pt x="103001" y="117621"/>
                  <a:pt x="121920" y="112215"/>
                </a:cubicBezTo>
                <a:cubicBezTo>
                  <a:pt x="135435" y="108354"/>
                  <a:pt x="144781" y="95641"/>
                  <a:pt x="157353" y="89355"/>
                </a:cubicBezTo>
                <a:cubicBezTo>
                  <a:pt x="167089" y="84487"/>
                  <a:pt x="178853" y="85164"/>
                  <a:pt x="189738" y="85164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89" name="Google Shape;289;p30"/>
          <p:cNvSpPr/>
          <p:nvPr/>
        </p:nvSpPr>
        <p:spPr>
          <a:xfrm>
            <a:off x="6911023" y="-742950"/>
            <a:ext cx="2144817" cy="2211842"/>
          </a:xfrm>
          <a:custGeom>
            <a:rect b="b" l="l" r="r" t="t"/>
            <a:pathLst>
              <a:path extrusionOk="0" h="100584" w="97536">
                <a:moveTo>
                  <a:pt x="0" y="100584"/>
                </a:moveTo>
                <a:cubicBezTo>
                  <a:pt x="2451" y="98133"/>
                  <a:pt x="2873" y="94213"/>
                  <a:pt x="4953" y="91440"/>
                </a:cubicBezTo>
                <a:cubicBezTo>
                  <a:pt x="8838" y="86259"/>
                  <a:pt x="16129" y="84328"/>
                  <a:pt x="22479" y="83058"/>
                </a:cubicBezTo>
                <a:cubicBezTo>
                  <a:pt x="38387" y="79876"/>
                  <a:pt x="56574" y="83404"/>
                  <a:pt x="70485" y="75057"/>
                </a:cubicBezTo>
                <a:cubicBezTo>
                  <a:pt x="93289" y="61374"/>
                  <a:pt x="97536" y="26594"/>
                  <a:pt x="97536" y="0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90" name="Google Shape;290;p30"/>
          <p:cNvSpPr/>
          <p:nvPr/>
        </p:nvSpPr>
        <p:spPr>
          <a:xfrm>
            <a:off x="7544701" y="-742950"/>
            <a:ext cx="1340510" cy="1097543"/>
          </a:xfrm>
          <a:custGeom>
            <a:rect b="b" l="l" r="r" t="t"/>
            <a:pathLst>
              <a:path extrusionOk="0" h="49911" w="60960">
                <a:moveTo>
                  <a:pt x="60960" y="49911"/>
                </a:moveTo>
                <a:cubicBezTo>
                  <a:pt x="44194" y="46558"/>
                  <a:pt x="24565" y="47522"/>
                  <a:pt x="11430" y="36576"/>
                </a:cubicBezTo>
                <a:cubicBezTo>
                  <a:pt x="1617" y="28399"/>
                  <a:pt x="3098" y="12392"/>
                  <a:pt x="0" y="0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291" name="Google Shape;291;p30"/>
          <p:cNvSpPr txBox="1"/>
          <p:nvPr>
            <p:ph type="title"/>
          </p:nvPr>
        </p:nvSpPr>
        <p:spPr>
          <a:xfrm>
            <a:off x="713225" y="539500"/>
            <a:ext cx="7668900" cy="131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7200"/>
              <a:buFont typeface="Kanit"/>
              <a:buNone/>
              <a:defRPr b="1" sz="72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7200"/>
              <a:buFont typeface="Kanit"/>
              <a:buNone/>
              <a:defRPr b="1" sz="72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7200"/>
              <a:buFont typeface="Kanit"/>
              <a:buNone/>
              <a:defRPr b="1" sz="72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7200"/>
              <a:buFont typeface="Kanit"/>
              <a:buNone/>
              <a:defRPr b="1" sz="72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7200"/>
              <a:buFont typeface="Kanit"/>
              <a:buNone/>
              <a:defRPr b="1" sz="72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7200"/>
              <a:buFont typeface="Kanit"/>
              <a:buNone/>
              <a:defRPr b="1" sz="72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7200"/>
              <a:buFont typeface="Kanit"/>
              <a:buNone/>
              <a:defRPr b="1" sz="72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7200"/>
              <a:buFont typeface="Kanit"/>
              <a:buNone/>
              <a:defRPr b="1" sz="72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7200"/>
              <a:buFont typeface="Kanit"/>
              <a:buNone/>
              <a:defRPr b="1" sz="72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292" name="Google Shape;292;p30"/>
          <p:cNvSpPr txBox="1"/>
          <p:nvPr/>
        </p:nvSpPr>
        <p:spPr>
          <a:xfrm>
            <a:off x="713225" y="3809100"/>
            <a:ext cx="6211500" cy="46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rPr>
              <a:t>CREDITS: This presentation template was created by </a:t>
            </a:r>
            <a:r>
              <a:rPr b="1" lang="en" sz="1200">
                <a:solidFill>
                  <a:srgbClr val="0258A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2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Slidesgo</a:t>
            </a:r>
            <a:r>
              <a:rPr lang="en" sz="12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rPr>
              <a:t>, including icons by </a:t>
            </a:r>
            <a:r>
              <a:rPr b="1" lang="en" sz="1200">
                <a:solidFill>
                  <a:srgbClr val="0258A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Flaticon</a:t>
            </a:r>
            <a:r>
              <a:rPr lang="en" sz="12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rPr>
              <a:t>, and infographics &amp; images by </a:t>
            </a:r>
            <a:r>
              <a:rPr b="1" lang="en" sz="1200">
                <a:solidFill>
                  <a:srgbClr val="0258A1"/>
                </a:solidFill>
                <a:uFill>
                  <a:noFill/>
                </a:uFill>
                <a:latin typeface="Montserrat"/>
                <a:ea typeface="Montserrat"/>
                <a:cs typeface="Montserrat"/>
                <a:sym typeface="Montserrat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</a:t>
            </a:r>
            <a:endParaRPr b="1" sz="1200">
              <a:solidFill>
                <a:srgbClr val="0258A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3" name="Google Shape;293;p30"/>
          <p:cNvSpPr txBox="1"/>
          <p:nvPr>
            <p:ph idx="1" type="subTitle"/>
          </p:nvPr>
        </p:nvSpPr>
        <p:spPr>
          <a:xfrm>
            <a:off x="713225" y="1858675"/>
            <a:ext cx="4115400" cy="1406100"/>
          </a:xfrm>
          <a:prstGeom prst="rect">
            <a:avLst/>
          </a:prstGeom>
          <a:noFill/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 Light"/>
              <a:buNone/>
              <a:defRPr sz="1400">
                <a:solidFill>
                  <a:srgbClr val="0258A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 Light"/>
              <a:buNone/>
              <a:defRPr>
                <a:solidFill>
                  <a:srgbClr val="0258A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 Light"/>
              <a:buNone/>
              <a:defRPr>
                <a:solidFill>
                  <a:srgbClr val="0258A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 Light"/>
              <a:buNone/>
              <a:defRPr>
                <a:solidFill>
                  <a:srgbClr val="0258A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 Light"/>
              <a:buNone/>
              <a:defRPr>
                <a:solidFill>
                  <a:srgbClr val="0258A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 Light"/>
              <a:buNone/>
              <a:defRPr>
                <a:solidFill>
                  <a:srgbClr val="0258A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 Light"/>
              <a:buNone/>
              <a:defRPr>
                <a:solidFill>
                  <a:srgbClr val="0258A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 Light"/>
              <a:buNone/>
              <a:defRPr>
                <a:solidFill>
                  <a:srgbClr val="0258A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 Light"/>
              <a:buNone/>
              <a:defRPr>
                <a:solidFill>
                  <a:srgbClr val="0258A1"/>
                </a:solidFill>
                <a:latin typeface="Montserrat Light"/>
                <a:ea typeface="Montserrat Light"/>
                <a:cs typeface="Montserrat Light"/>
                <a:sym typeface="Montserrat Light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713225" y="539500"/>
            <a:ext cx="7717500" cy="56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302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13225" y="1169625"/>
            <a:ext cx="7717500" cy="343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0037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1125"/>
              <a:buAutoNum type="arabicPeriod"/>
              <a:defRPr sz="1225">
                <a:latin typeface="Montserrat"/>
                <a:ea typeface="Montserrat"/>
                <a:cs typeface="Montserrat"/>
                <a:sym typeface="Montserrat"/>
              </a:defRPr>
            </a:lvl1pPr>
            <a:lvl2pPr indent="-284162" lvl="1" marL="9144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75"/>
              <a:buFont typeface="Roboto Condensed"/>
              <a:buAutoNum type="alphaLcPeriod"/>
              <a:defRPr/>
            </a:lvl2pPr>
            <a:lvl3pPr indent="-284162" lvl="2" marL="1371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75"/>
              <a:buFont typeface="Roboto Condensed"/>
              <a:buAutoNum type="romanLcPeriod"/>
              <a:defRPr/>
            </a:lvl3pPr>
            <a:lvl4pPr indent="-284162" lvl="3" marL="1828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75"/>
              <a:buFont typeface="Roboto Condensed"/>
              <a:buAutoNum type="arabicPeriod"/>
              <a:defRPr/>
            </a:lvl4pPr>
            <a:lvl5pPr indent="-284162" lvl="4" marL="22860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75"/>
              <a:buFont typeface="Roboto Condensed"/>
              <a:buAutoNum type="alphaLcPeriod"/>
              <a:defRPr/>
            </a:lvl5pPr>
            <a:lvl6pPr indent="-284162" lvl="5" marL="27432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75"/>
              <a:buFont typeface="Roboto Condensed"/>
              <a:buAutoNum type="romanLcPeriod"/>
              <a:defRPr/>
            </a:lvl6pPr>
            <a:lvl7pPr indent="-284162" lvl="6" marL="32004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75"/>
              <a:buFont typeface="Roboto Condensed"/>
              <a:buAutoNum type="arabicPeriod"/>
              <a:defRPr/>
            </a:lvl7pPr>
            <a:lvl8pPr indent="-284162" lvl="7" marL="36576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75"/>
              <a:buFont typeface="Roboto Condensed"/>
              <a:buAutoNum type="alphaLcPeriod"/>
              <a:defRPr/>
            </a:lvl8pPr>
            <a:lvl9pPr indent="-284162" lvl="8" marL="4114800" rtl="0">
              <a:spcBef>
                <a:spcPts val="0"/>
              </a:spcBef>
              <a:spcAft>
                <a:spcPts val="0"/>
              </a:spcAft>
              <a:buClr>
                <a:srgbClr val="434343"/>
              </a:buClr>
              <a:buSzPts val="875"/>
              <a:buFont typeface="Roboto Condensed"/>
              <a:buAutoNum type="romanLcPeriod"/>
              <a:defRPr/>
            </a:lvl9pPr>
          </a:lstStyle>
          <a:p/>
        </p:txBody>
      </p:sp>
      <p:sp>
        <p:nvSpPr>
          <p:cNvPr id="30" name="Google Shape;30;p4"/>
          <p:cNvSpPr/>
          <p:nvPr/>
        </p:nvSpPr>
        <p:spPr>
          <a:xfrm rot="10800000">
            <a:off x="6447058" y="37"/>
            <a:ext cx="2746267" cy="1254138"/>
          </a:xfrm>
          <a:custGeom>
            <a:rect b="b" l="l" r="r" t="t"/>
            <a:pathLst>
              <a:path extrusionOk="0" h="34245" w="66359">
                <a:moveTo>
                  <a:pt x="15064" y="1"/>
                </a:moveTo>
                <a:cubicBezTo>
                  <a:pt x="13915" y="1"/>
                  <a:pt x="12767" y="92"/>
                  <a:pt x="11634" y="272"/>
                </a:cubicBezTo>
                <a:cubicBezTo>
                  <a:pt x="9302" y="653"/>
                  <a:pt x="1" y="3194"/>
                  <a:pt x="381" y="6482"/>
                </a:cubicBezTo>
                <a:cubicBezTo>
                  <a:pt x="512" y="7596"/>
                  <a:pt x="525" y="8540"/>
                  <a:pt x="734" y="9640"/>
                </a:cubicBezTo>
                <a:lnTo>
                  <a:pt x="734" y="34244"/>
                </a:lnTo>
                <a:lnTo>
                  <a:pt x="66359" y="33497"/>
                </a:lnTo>
                <a:cubicBezTo>
                  <a:pt x="64786" y="29842"/>
                  <a:pt x="62231" y="26593"/>
                  <a:pt x="58288" y="24654"/>
                </a:cubicBezTo>
                <a:cubicBezTo>
                  <a:pt x="53755" y="22427"/>
                  <a:pt x="48462" y="23291"/>
                  <a:pt x="43746" y="20933"/>
                </a:cubicBezTo>
                <a:cubicBezTo>
                  <a:pt x="39789" y="18954"/>
                  <a:pt x="36291" y="15876"/>
                  <a:pt x="33985" y="12077"/>
                </a:cubicBezTo>
                <a:cubicBezTo>
                  <a:pt x="31457" y="7884"/>
                  <a:pt x="29242" y="4779"/>
                  <a:pt x="24749" y="2368"/>
                </a:cubicBezTo>
                <a:cubicBezTo>
                  <a:pt x="21782" y="778"/>
                  <a:pt x="18421" y="1"/>
                  <a:pt x="15064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1" name="Google Shape;31;p4"/>
          <p:cNvCxnSpPr/>
          <p:nvPr/>
        </p:nvCxnSpPr>
        <p:spPr>
          <a:xfrm>
            <a:off x="5947000" y="-10200"/>
            <a:ext cx="3248100" cy="11124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2" name="Google Shape;32;p4"/>
          <p:cNvCxnSpPr/>
          <p:nvPr/>
        </p:nvCxnSpPr>
        <p:spPr>
          <a:xfrm rot="-5400000">
            <a:off x="7620200" y="-465300"/>
            <a:ext cx="1107900" cy="10380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">
  <p:cSld name="CUSTOM_10"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p31"/>
          <p:cNvSpPr/>
          <p:nvPr/>
        </p:nvSpPr>
        <p:spPr>
          <a:xfrm>
            <a:off x="5218925" y="-1989906"/>
            <a:ext cx="2733861" cy="2950939"/>
          </a:xfrm>
          <a:custGeom>
            <a:rect b="b" l="l" r="r" t="t"/>
            <a:pathLst>
              <a:path extrusionOk="0" h="39300" w="36409">
                <a:moveTo>
                  <a:pt x="9000" y="1"/>
                </a:moveTo>
                <a:cubicBezTo>
                  <a:pt x="7677" y="1"/>
                  <a:pt x="6409" y="150"/>
                  <a:pt x="5254" y="503"/>
                </a:cubicBezTo>
                <a:cubicBezTo>
                  <a:pt x="2607" y="1316"/>
                  <a:pt x="630" y="3255"/>
                  <a:pt x="328" y="7066"/>
                </a:cubicBezTo>
                <a:cubicBezTo>
                  <a:pt x="1" y="11089"/>
                  <a:pt x="1599" y="15334"/>
                  <a:pt x="2621" y="19159"/>
                </a:cubicBezTo>
                <a:cubicBezTo>
                  <a:pt x="4075" y="24622"/>
                  <a:pt x="1023" y="31632"/>
                  <a:pt x="4677" y="36439"/>
                </a:cubicBezTo>
                <a:cubicBezTo>
                  <a:pt x="6244" y="38503"/>
                  <a:pt x="8737" y="39299"/>
                  <a:pt x="11525" y="39299"/>
                </a:cubicBezTo>
                <a:cubicBezTo>
                  <a:pt x="16968" y="39299"/>
                  <a:pt x="23532" y="36262"/>
                  <a:pt x="26504" y="33688"/>
                </a:cubicBezTo>
                <a:cubicBezTo>
                  <a:pt x="32754" y="28304"/>
                  <a:pt x="36408" y="18295"/>
                  <a:pt x="31837" y="10906"/>
                </a:cubicBezTo>
                <a:cubicBezTo>
                  <a:pt x="29412" y="6988"/>
                  <a:pt x="25365" y="4289"/>
                  <a:pt x="21054" y="2678"/>
                </a:cubicBezTo>
                <a:cubicBezTo>
                  <a:pt x="17671" y="1421"/>
                  <a:pt x="13077" y="1"/>
                  <a:pt x="9000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6" name="Google Shape;296;p31"/>
          <p:cNvSpPr/>
          <p:nvPr/>
        </p:nvSpPr>
        <p:spPr>
          <a:xfrm rot="8100000">
            <a:off x="-1500458" y="3802590"/>
            <a:ext cx="2733867" cy="2950945"/>
          </a:xfrm>
          <a:custGeom>
            <a:rect b="b" l="l" r="r" t="t"/>
            <a:pathLst>
              <a:path extrusionOk="0" h="39300" w="36409">
                <a:moveTo>
                  <a:pt x="9000" y="1"/>
                </a:moveTo>
                <a:cubicBezTo>
                  <a:pt x="7677" y="1"/>
                  <a:pt x="6409" y="150"/>
                  <a:pt x="5254" y="503"/>
                </a:cubicBezTo>
                <a:cubicBezTo>
                  <a:pt x="2607" y="1316"/>
                  <a:pt x="630" y="3255"/>
                  <a:pt x="328" y="7066"/>
                </a:cubicBezTo>
                <a:cubicBezTo>
                  <a:pt x="1" y="11089"/>
                  <a:pt x="1599" y="15334"/>
                  <a:pt x="2621" y="19159"/>
                </a:cubicBezTo>
                <a:cubicBezTo>
                  <a:pt x="4075" y="24622"/>
                  <a:pt x="1023" y="31632"/>
                  <a:pt x="4677" y="36439"/>
                </a:cubicBezTo>
                <a:cubicBezTo>
                  <a:pt x="6244" y="38503"/>
                  <a:pt x="8737" y="39299"/>
                  <a:pt x="11525" y="39299"/>
                </a:cubicBezTo>
                <a:cubicBezTo>
                  <a:pt x="16968" y="39299"/>
                  <a:pt x="23532" y="36262"/>
                  <a:pt x="26504" y="33688"/>
                </a:cubicBezTo>
                <a:cubicBezTo>
                  <a:pt x="32754" y="28304"/>
                  <a:pt x="36408" y="18295"/>
                  <a:pt x="31837" y="10906"/>
                </a:cubicBezTo>
                <a:cubicBezTo>
                  <a:pt x="29412" y="6988"/>
                  <a:pt x="25365" y="4289"/>
                  <a:pt x="21054" y="2678"/>
                </a:cubicBezTo>
                <a:cubicBezTo>
                  <a:pt x="17671" y="1421"/>
                  <a:pt x="13077" y="1"/>
                  <a:pt x="9000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p31"/>
          <p:cNvSpPr/>
          <p:nvPr/>
        </p:nvSpPr>
        <p:spPr>
          <a:xfrm rot="-8426936">
            <a:off x="6591529" y="-1126291"/>
            <a:ext cx="3753028" cy="2252640"/>
          </a:xfrm>
          <a:prstGeom prst="arc">
            <a:avLst>
              <a:gd fmla="val 11456086" name="adj1"/>
              <a:gd fmla="val 0" name="adj2"/>
            </a:avLst>
          </a:prstGeom>
          <a:noFill/>
          <a:ln cap="flat" cmpd="sng" w="19050">
            <a:solidFill>
              <a:srgbClr val="E94A4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98" name="Google Shape;298;p31"/>
          <p:cNvCxnSpPr/>
          <p:nvPr/>
        </p:nvCxnSpPr>
        <p:spPr>
          <a:xfrm flipH="1" rot="6873227">
            <a:off x="7491938" y="-136608"/>
            <a:ext cx="1735542" cy="909656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ackground 1">
  <p:cSld name="CUSTOM_11"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32"/>
          <p:cNvSpPr/>
          <p:nvPr/>
        </p:nvSpPr>
        <p:spPr>
          <a:xfrm>
            <a:off x="-116243" y="3774500"/>
            <a:ext cx="2652701" cy="1369029"/>
          </a:xfrm>
          <a:custGeom>
            <a:rect b="b" l="l" r="r" t="t"/>
            <a:pathLst>
              <a:path extrusionOk="0" h="34245" w="66359">
                <a:moveTo>
                  <a:pt x="15064" y="1"/>
                </a:moveTo>
                <a:cubicBezTo>
                  <a:pt x="13915" y="1"/>
                  <a:pt x="12767" y="92"/>
                  <a:pt x="11634" y="272"/>
                </a:cubicBezTo>
                <a:cubicBezTo>
                  <a:pt x="9302" y="653"/>
                  <a:pt x="1" y="3194"/>
                  <a:pt x="381" y="6482"/>
                </a:cubicBezTo>
                <a:cubicBezTo>
                  <a:pt x="512" y="7596"/>
                  <a:pt x="525" y="8540"/>
                  <a:pt x="734" y="9640"/>
                </a:cubicBezTo>
                <a:lnTo>
                  <a:pt x="734" y="34244"/>
                </a:lnTo>
                <a:lnTo>
                  <a:pt x="66359" y="33497"/>
                </a:lnTo>
                <a:cubicBezTo>
                  <a:pt x="64786" y="29842"/>
                  <a:pt x="62231" y="26593"/>
                  <a:pt x="58288" y="24654"/>
                </a:cubicBezTo>
                <a:cubicBezTo>
                  <a:pt x="53755" y="22427"/>
                  <a:pt x="48462" y="23291"/>
                  <a:pt x="43746" y="20933"/>
                </a:cubicBezTo>
                <a:cubicBezTo>
                  <a:pt x="39789" y="18954"/>
                  <a:pt x="36291" y="15876"/>
                  <a:pt x="33985" y="12077"/>
                </a:cubicBezTo>
                <a:cubicBezTo>
                  <a:pt x="31457" y="7884"/>
                  <a:pt x="29242" y="4779"/>
                  <a:pt x="24749" y="2368"/>
                </a:cubicBezTo>
                <a:cubicBezTo>
                  <a:pt x="21782" y="778"/>
                  <a:pt x="18421" y="1"/>
                  <a:pt x="15064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1" name="Google Shape;301;p32"/>
          <p:cNvSpPr/>
          <p:nvPr/>
        </p:nvSpPr>
        <p:spPr>
          <a:xfrm rot="-5400000">
            <a:off x="6526658" y="1384714"/>
            <a:ext cx="4188076" cy="1046642"/>
          </a:xfrm>
          <a:custGeom>
            <a:rect b="b" l="l" r="r" t="t"/>
            <a:pathLst>
              <a:path extrusionOk="0" h="20271" w="92862">
                <a:moveTo>
                  <a:pt x="79072" y="0"/>
                </a:moveTo>
                <a:cubicBezTo>
                  <a:pt x="75484" y="0"/>
                  <a:pt x="71979" y="914"/>
                  <a:pt x="68756" y="2597"/>
                </a:cubicBezTo>
                <a:cubicBezTo>
                  <a:pt x="64327" y="4905"/>
                  <a:pt x="60752" y="7539"/>
                  <a:pt x="55670" y="7539"/>
                </a:cubicBezTo>
                <a:cubicBezTo>
                  <a:pt x="55446" y="7539"/>
                  <a:pt x="55218" y="7534"/>
                  <a:pt x="54987" y="7523"/>
                </a:cubicBezTo>
                <a:cubicBezTo>
                  <a:pt x="49392" y="7275"/>
                  <a:pt x="44480" y="4903"/>
                  <a:pt x="39134" y="3475"/>
                </a:cubicBezTo>
                <a:cubicBezTo>
                  <a:pt x="35751" y="2568"/>
                  <a:pt x="32183" y="2008"/>
                  <a:pt x="28644" y="2008"/>
                </a:cubicBezTo>
                <a:cubicBezTo>
                  <a:pt x="24153" y="2008"/>
                  <a:pt x="19707" y="2910"/>
                  <a:pt x="15736" y="5152"/>
                </a:cubicBezTo>
                <a:cubicBezTo>
                  <a:pt x="12709" y="6855"/>
                  <a:pt x="9119" y="8859"/>
                  <a:pt x="6604" y="11218"/>
                </a:cubicBezTo>
                <a:cubicBezTo>
                  <a:pt x="3840" y="13838"/>
                  <a:pt x="2071" y="17179"/>
                  <a:pt x="1" y="20271"/>
                </a:cubicBezTo>
                <a:lnTo>
                  <a:pt x="90570" y="20100"/>
                </a:lnTo>
                <a:cubicBezTo>
                  <a:pt x="90936" y="15948"/>
                  <a:pt x="92154" y="12397"/>
                  <a:pt x="92692" y="8244"/>
                </a:cubicBezTo>
                <a:cubicBezTo>
                  <a:pt x="92862" y="6947"/>
                  <a:pt x="92823" y="5270"/>
                  <a:pt x="91801" y="4183"/>
                </a:cubicBezTo>
                <a:cubicBezTo>
                  <a:pt x="90792" y="3907"/>
                  <a:pt x="90058" y="2990"/>
                  <a:pt x="89155" y="2427"/>
                </a:cubicBezTo>
                <a:cubicBezTo>
                  <a:pt x="87071" y="1143"/>
                  <a:pt x="84608" y="606"/>
                  <a:pt x="82237" y="239"/>
                </a:cubicBezTo>
                <a:cubicBezTo>
                  <a:pt x="81178" y="79"/>
                  <a:pt x="80122" y="0"/>
                  <a:pt x="79072" y="0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2" name="Google Shape;302;p32"/>
          <p:cNvSpPr/>
          <p:nvPr/>
        </p:nvSpPr>
        <p:spPr>
          <a:xfrm>
            <a:off x="-397250" y="2969000"/>
            <a:ext cx="1603350" cy="3010850"/>
          </a:xfrm>
          <a:custGeom>
            <a:rect b="b" l="l" r="r" t="t"/>
            <a:pathLst>
              <a:path extrusionOk="0" h="120434" w="64134">
                <a:moveTo>
                  <a:pt x="0" y="0"/>
                </a:moveTo>
                <a:cubicBezTo>
                  <a:pt x="30193" y="6044"/>
                  <a:pt x="55846" y="38387"/>
                  <a:pt x="61889" y="68580"/>
                </a:cubicBezTo>
                <a:cubicBezTo>
                  <a:pt x="64190" y="80074"/>
                  <a:pt x="63561" y="91985"/>
                  <a:pt x="63561" y="103707"/>
                </a:cubicBezTo>
                <a:cubicBezTo>
                  <a:pt x="63561" y="107331"/>
                  <a:pt x="64707" y="111141"/>
                  <a:pt x="63561" y="114579"/>
                </a:cubicBezTo>
                <a:cubicBezTo>
                  <a:pt x="62944" y="116431"/>
                  <a:pt x="61609" y="120434"/>
                  <a:pt x="63561" y="120434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03" name="Google Shape;303;p32"/>
          <p:cNvSpPr/>
          <p:nvPr/>
        </p:nvSpPr>
        <p:spPr>
          <a:xfrm>
            <a:off x="7134027" y="-479137"/>
            <a:ext cx="4313400" cy="2737775"/>
          </a:xfrm>
          <a:custGeom>
            <a:rect b="b" l="l" r="r" t="t"/>
            <a:pathLst>
              <a:path extrusionOk="0" h="109511" w="172536">
                <a:moveTo>
                  <a:pt x="5686" y="0"/>
                </a:moveTo>
                <a:cubicBezTo>
                  <a:pt x="3369" y="3475"/>
                  <a:pt x="936" y="7171"/>
                  <a:pt x="250" y="11291"/>
                </a:cubicBezTo>
                <a:cubicBezTo>
                  <a:pt x="-1256" y="20330"/>
                  <a:pt x="5337" y="30096"/>
                  <a:pt x="12377" y="35963"/>
                </a:cubicBezTo>
                <a:cubicBezTo>
                  <a:pt x="21050" y="43191"/>
                  <a:pt x="37383" y="38641"/>
                  <a:pt x="44158" y="47672"/>
                </a:cubicBezTo>
                <a:cubicBezTo>
                  <a:pt x="51007" y="56802"/>
                  <a:pt x="53333" y="68870"/>
                  <a:pt x="60466" y="77780"/>
                </a:cubicBezTo>
                <a:cubicBezTo>
                  <a:pt x="68832" y="88232"/>
                  <a:pt x="79697" y="97209"/>
                  <a:pt x="91829" y="102870"/>
                </a:cubicBezTo>
                <a:cubicBezTo>
                  <a:pt x="116248" y="114264"/>
                  <a:pt x="145590" y="107470"/>
                  <a:pt x="172536" y="107470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04" name="Google Shape;304;p32"/>
          <p:cNvSpPr/>
          <p:nvPr/>
        </p:nvSpPr>
        <p:spPr>
          <a:xfrm>
            <a:off x="8405225" y="-250900"/>
            <a:ext cx="505950" cy="1264975"/>
          </a:xfrm>
          <a:custGeom>
            <a:rect b="b" l="l" r="r" t="t"/>
            <a:pathLst>
              <a:path extrusionOk="0" h="50599" w="20238">
                <a:moveTo>
                  <a:pt x="0" y="50599"/>
                </a:moveTo>
                <a:cubicBezTo>
                  <a:pt x="11678" y="46700"/>
                  <a:pt x="17874" y="31093"/>
                  <a:pt x="18818" y="18818"/>
                </a:cubicBezTo>
                <a:cubicBezTo>
                  <a:pt x="19299" y="12564"/>
                  <a:pt x="21623" y="5610"/>
                  <a:pt x="18818" y="0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305" name="Google Shape;305;p32"/>
          <p:cNvSpPr/>
          <p:nvPr/>
        </p:nvSpPr>
        <p:spPr>
          <a:xfrm>
            <a:off x="1149975" y="4641700"/>
            <a:ext cx="1202225" cy="899050"/>
          </a:xfrm>
          <a:custGeom>
            <a:rect b="b" l="l" r="r" t="t"/>
            <a:pathLst>
              <a:path extrusionOk="0" h="35962" w="48089">
                <a:moveTo>
                  <a:pt x="0" y="0"/>
                </a:moveTo>
                <a:cubicBezTo>
                  <a:pt x="20016" y="0"/>
                  <a:pt x="39138" y="18059"/>
                  <a:pt x="48089" y="35962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solidFill>
          <a:srgbClr val="E3F1FE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713225" y="539500"/>
            <a:ext cx="7717500" cy="70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" type="subTitle"/>
          </p:nvPr>
        </p:nvSpPr>
        <p:spPr>
          <a:xfrm>
            <a:off x="1474375" y="2876550"/>
            <a:ext cx="2401500" cy="5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36" name="Google Shape;36;p5"/>
          <p:cNvSpPr txBox="1"/>
          <p:nvPr>
            <p:ph idx="2" type="subTitle"/>
          </p:nvPr>
        </p:nvSpPr>
        <p:spPr>
          <a:xfrm>
            <a:off x="1475691" y="3335850"/>
            <a:ext cx="2399100" cy="99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3" type="subTitle"/>
          </p:nvPr>
        </p:nvSpPr>
        <p:spPr>
          <a:xfrm>
            <a:off x="5182635" y="2876550"/>
            <a:ext cx="2401500" cy="5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1200"/>
              </a:spcBef>
              <a:spcAft>
                <a:spcPts val="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1200"/>
              </a:spcBef>
              <a:spcAft>
                <a:spcPts val="1200"/>
              </a:spcAft>
              <a:buNone/>
              <a:defRPr b="1" sz="18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38" name="Google Shape;38;p5"/>
          <p:cNvSpPr txBox="1"/>
          <p:nvPr>
            <p:ph idx="4" type="subTitle"/>
          </p:nvPr>
        </p:nvSpPr>
        <p:spPr>
          <a:xfrm>
            <a:off x="5183951" y="3335850"/>
            <a:ext cx="2399100" cy="99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39" name="Google Shape;39;p5"/>
          <p:cNvSpPr/>
          <p:nvPr/>
        </p:nvSpPr>
        <p:spPr>
          <a:xfrm>
            <a:off x="-116243" y="3774500"/>
            <a:ext cx="2652701" cy="1369029"/>
          </a:xfrm>
          <a:custGeom>
            <a:rect b="b" l="l" r="r" t="t"/>
            <a:pathLst>
              <a:path extrusionOk="0" h="34245" w="66359">
                <a:moveTo>
                  <a:pt x="15064" y="1"/>
                </a:moveTo>
                <a:cubicBezTo>
                  <a:pt x="13915" y="1"/>
                  <a:pt x="12767" y="92"/>
                  <a:pt x="11634" y="272"/>
                </a:cubicBezTo>
                <a:cubicBezTo>
                  <a:pt x="9302" y="653"/>
                  <a:pt x="1" y="3194"/>
                  <a:pt x="381" y="6482"/>
                </a:cubicBezTo>
                <a:cubicBezTo>
                  <a:pt x="512" y="7596"/>
                  <a:pt x="525" y="8540"/>
                  <a:pt x="734" y="9640"/>
                </a:cubicBezTo>
                <a:lnTo>
                  <a:pt x="734" y="34244"/>
                </a:lnTo>
                <a:lnTo>
                  <a:pt x="66359" y="33497"/>
                </a:lnTo>
                <a:cubicBezTo>
                  <a:pt x="64786" y="29842"/>
                  <a:pt x="62231" y="26593"/>
                  <a:pt x="58288" y="24654"/>
                </a:cubicBezTo>
                <a:cubicBezTo>
                  <a:pt x="53755" y="22427"/>
                  <a:pt x="48462" y="23291"/>
                  <a:pt x="43746" y="20933"/>
                </a:cubicBezTo>
                <a:cubicBezTo>
                  <a:pt x="39789" y="18954"/>
                  <a:pt x="36291" y="15876"/>
                  <a:pt x="33985" y="12077"/>
                </a:cubicBezTo>
                <a:cubicBezTo>
                  <a:pt x="31457" y="7884"/>
                  <a:pt x="29242" y="4779"/>
                  <a:pt x="24749" y="2368"/>
                </a:cubicBezTo>
                <a:cubicBezTo>
                  <a:pt x="21782" y="778"/>
                  <a:pt x="18421" y="1"/>
                  <a:pt x="15064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" name="Google Shape;40;p5"/>
          <p:cNvSpPr/>
          <p:nvPr/>
        </p:nvSpPr>
        <p:spPr>
          <a:xfrm rot="-5400000">
            <a:off x="6526658" y="1384714"/>
            <a:ext cx="4188076" cy="1046642"/>
          </a:xfrm>
          <a:custGeom>
            <a:rect b="b" l="l" r="r" t="t"/>
            <a:pathLst>
              <a:path extrusionOk="0" h="20271" w="92862">
                <a:moveTo>
                  <a:pt x="79072" y="0"/>
                </a:moveTo>
                <a:cubicBezTo>
                  <a:pt x="75484" y="0"/>
                  <a:pt x="71979" y="914"/>
                  <a:pt x="68756" y="2597"/>
                </a:cubicBezTo>
                <a:cubicBezTo>
                  <a:pt x="64327" y="4905"/>
                  <a:pt x="60752" y="7539"/>
                  <a:pt x="55670" y="7539"/>
                </a:cubicBezTo>
                <a:cubicBezTo>
                  <a:pt x="55446" y="7539"/>
                  <a:pt x="55218" y="7534"/>
                  <a:pt x="54987" y="7523"/>
                </a:cubicBezTo>
                <a:cubicBezTo>
                  <a:pt x="49392" y="7275"/>
                  <a:pt x="44480" y="4903"/>
                  <a:pt x="39134" y="3475"/>
                </a:cubicBezTo>
                <a:cubicBezTo>
                  <a:pt x="35751" y="2568"/>
                  <a:pt x="32183" y="2008"/>
                  <a:pt x="28644" y="2008"/>
                </a:cubicBezTo>
                <a:cubicBezTo>
                  <a:pt x="24153" y="2008"/>
                  <a:pt x="19707" y="2910"/>
                  <a:pt x="15736" y="5152"/>
                </a:cubicBezTo>
                <a:cubicBezTo>
                  <a:pt x="12709" y="6855"/>
                  <a:pt x="9119" y="8859"/>
                  <a:pt x="6604" y="11218"/>
                </a:cubicBezTo>
                <a:cubicBezTo>
                  <a:pt x="3840" y="13838"/>
                  <a:pt x="2071" y="17179"/>
                  <a:pt x="1" y="20271"/>
                </a:cubicBezTo>
                <a:lnTo>
                  <a:pt x="90570" y="20100"/>
                </a:lnTo>
                <a:cubicBezTo>
                  <a:pt x="90936" y="15948"/>
                  <a:pt x="92154" y="12397"/>
                  <a:pt x="92692" y="8244"/>
                </a:cubicBezTo>
                <a:cubicBezTo>
                  <a:pt x="92862" y="6947"/>
                  <a:pt x="92823" y="5270"/>
                  <a:pt x="91801" y="4183"/>
                </a:cubicBezTo>
                <a:cubicBezTo>
                  <a:pt x="90792" y="3907"/>
                  <a:pt x="90058" y="2990"/>
                  <a:pt x="89155" y="2427"/>
                </a:cubicBezTo>
                <a:cubicBezTo>
                  <a:pt x="87071" y="1143"/>
                  <a:pt x="84608" y="606"/>
                  <a:pt x="82237" y="239"/>
                </a:cubicBezTo>
                <a:cubicBezTo>
                  <a:pt x="81178" y="79"/>
                  <a:pt x="80122" y="0"/>
                  <a:pt x="79072" y="0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" name="Google Shape;41;p5"/>
          <p:cNvSpPr/>
          <p:nvPr/>
        </p:nvSpPr>
        <p:spPr>
          <a:xfrm>
            <a:off x="-397250" y="2969000"/>
            <a:ext cx="1603350" cy="3010850"/>
          </a:xfrm>
          <a:custGeom>
            <a:rect b="b" l="l" r="r" t="t"/>
            <a:pathLst>
              <a:path extrusionOk="0" h="120434" w="64134">
                <a:moveTo>
                  <a:pt x="0" y="0"/>
                </a:moveTo>
                <a:cubicBezTo>
                  <a:pt x="30193" y="6044"/>
                  <a:pt x="55846" y="38387"/>
                  <a:pt x="61889" y="68580"/>
                </a:cubicBezTo>
                <a:cubicBezTo>
                  <a:pt x="64190" y="80074"/>
                  <a:pt x="63561" y="91985"/>
                  <a:pt x="63561" y="103707"/>
                </a:cubicBezTo>
                <a:cubicBezTo>
                  <a:pt x="63561" y="107331"/>
                  <a:pt x="64707" y="111141"/>
                  <a:pt x="63561" y="114579"/>
                </a:cubicBezTo>
                <a:cubicBezTo>
                  <a:pt x="62944" y="116431"/>
                  <a:pt x="61609" y="120434"/>
                  <a:pt x="63561" y="120434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2" name="Google Shape;42;p5"/>
          <p:cNvSpPr/>
          <p:nvPr/>
        </p:nvSpPr>
        <p:spPr>
          <a:xfrm>
            <a:off x="7134027" y="-479137"/>
            <a:ext cx="4313400" cy="2737775"/>
          </a:xfrm>
          <a:custGeom>
            <a:rect b="b" l="l" r="r" t="t"/>
            <a:pathLst>
              <a:path extrusionOk="0" h="109511" w="172536">
                <a:moveTo>
                  <a:pt x="5686" y="0"/>
                </a:moveTo>
                <a:cubicBezTo>
                  <a:pt x="3369" y="3475"/>
                  <a:pt x="936" y="7171"/>
                  <a:pt x="250" y="11291"/>
                </a:cubicBezTo>
                <a:cubicBezTo>
                  <a:pt x="-1256" y="20330"/>
                  <a:pt x="5337" y="30096"/>
                  <a:pt x="12377" y="35963"/>
                </a:cubicBezTo>
                <a:cubicBezTo>
                  <a:pt x="21050" y="43191"/>
                  <a:pt x="37383" y="38641"/>
                  <a:pt x="44158" y="47672"/>
                </a:cubicBezTo>
                <a:cubicBezTo>
                  <a:pt x="51007" y="56802"/>
                  <a:pt x="53333" y="68870"/>
                  <a:pt x="60466" y="77780"/>
                </a:cubicBezTo>
                <a:cubicBezTo>
                  <a:pt x="68832" y="88232"/>
                  <a:pt x="79697" y="97209"/>
                  <a:pt x="91829" y="102870"/>
                </a:cubicBezTo>
                <a:cubicBezTo>
                  <a:pt x="116248" y="114264"/>
                  <a:pt x="145590" y="107470"/>
                  <a:pt x="172536" y="107470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3" name="Google Shape;43;p5"/>
          <p:cNvSpPr/>
          <p:nvPr/>
        </p:nvSpPr>
        <p:spPr>
          <a:xfrm>
            <a:off x="8405225" y="-250900"/>
            <a:ext cx="505950" cy="1264975"/>
          </a:xfrm>
          <a:custGeom>
            <a:rect b="b" l="l" r="r" t="t"/>
            <a:pathLst>
              <a:path extrusionOk="0" h="50599" w="20238">
                <a:moveTo>
                  <a:pt x="0" y="50599"/>
                </a:moveTo>
                <a:cubicBezTo>
                  <a:pt x="11678" y="46700"/>
                  <a:pt x="17874" y="31093"/>
                  <a:pt x="18818" y="18818"/>
                </a:cubicBezTo>
                <a:cubicBezTo>
                  <a:pt x="19299" y="12564"/>
                  <a:pt x="21623" y="5610"/>
                  <a:pt x="18818" y="0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4" name="Google Shape;44;p5"/>
          <p:cNvSpPr/>
          <p:nvPr/>
        </p:nvSpPr>
        <p:spPr>
          <a:xfrm>
            <a:off x="1149975" y="4641700"/>
            <a:ext cx="1202225" cy="899050"/>
          </a:xfrm>
          <a:custGeom>
            <a:rect b="b" l="l" r="r" t="t"/>
            <a:pathLst>
              <a:path extrusionOk="0" h="35962" w="48089">
                <a:moveTo>
                  <a:pt x="0" y="0"/>
                </a:moveTo>
                <a:cubicBezTo>
                  <a:pt x="20016" y="0"/>
                  <a:pt x="39138" y="18059"/>
                  <a:pt x="48089" y="35962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solidFill>
          <a:srgbClr val="E3F1FE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/>
          <p:nvPr/>
        </p:nvSpPr>
        <p:spPr>
          <a:xfrm flipH="1" rot="10800000">
            <a:off x="-230401" y="4592228"/>
            <a:ext cx="2470531" cy="1241247"/>
          </a:xfrm>
          <a:custGeom>
            <a:rect b="b" l="l" r="r" t="t"/>
            <a:pathLst>
              <a:path extrusionOk="0" h="26487" w="88892">
                <a:moveTo>
                  <a:pt x="88891" y="0"/>
                </a:moveTo>
                <a:lnTo>
                  <a:pt x="88423" y="291"/>
                </a:lnTo>
                <a:lnTo>
                  <a:pt x="88423" y="291"/>
                </a:lnTo>
                <a:cubicBezTo>
                  <a:pt x="88585" y="193"/>
                  <a:pt x="88742" y="96"/>
                  <a:pt x="88891" y="0"/>
                </a:cubicBezTo>
                <a:close/>
                <a:moveTo>
                  <a:pt x="88423" y="291"/>
                </a:moveTo>
                <a:lnTo>
                  <a:pt x="88423" y="291"/>
                </a:lnTo>
                <a:cubicBezTo>
                  <a:pt x="86968" y="1171"/>
                  <a:pt x="85076" y="2134"/>
                  <a:pt x="83874" y="3184"/>
                </a:cubicBezTo>
                <a:lnTo>
                  <a:pt x="144" y="3027"/>
                </a:lnTo>
                <a:lnTo>
                  <a:pt x="144" y="16757"/>
                </a:lnTo>
                <a:cubicBezTo>
                  <a:pt x="144" y="17032"/>
                  <a:pt x="0" y="17176"/>
                  <a:pt x="0" y="17451"/>
                </a:cubicBezTo>
                <a:cubicBezTo>
                  <a:pt x="1494" y="18237"/>
                  <a:pt x="2909" y="19875"/>
                  <a:pt x="4310" y="20883"/>
                </a:cubicBezTo>
                <a:cubicBezTo>
                  <a:pt x="9675" y="24771"/>
                  <a:pt x="16125" y="26486"/>
                  <a:pt x="22688" y="26486"/>
                </a:cubicBezTo>
                <a:cubicBezTo>
                  <a:pt x="23225" y="26486"/>
                  <a:pt x="23764" y="26475"/>
                  <a:pt x="24302" y="26452"/>
                </a:cubicBezTo>
                <a:cubicBezTo>
                  <a:pt x="31089" y="26164"/>
                  <a:pt x="37823" y="23320"/>
                  <a:pt x="43680" y="20032"/>
                </a:cubicBezTo>
                <a:cubicBezTo>
                  <a:pt x="52627" y="15001"/>
                  <a:pt x="63213" y="13756"/>
                  <a:pt x="73301" y="13573"/>
                </a:cubicBezTo>
                <a:cubicBezTo>
                  <a:pt x="76052" y="13534"/>
                  <a:pt x="78843" y="13377"/>
                  <a:pt x="81437" y="12460"/>
                </a:cubicBezTo>
                <a:cubicBezTo>
                  <a:pt x="86769" y="10560"/>
                  <a:pt x="88027" y="6276"/>
                  <a:pt x="88734" y="1127"/>
                </a:cubicBezTo>
                <a:cubicBezTo>
                  <a:pt x="88506" y="1110"/>
                  <a:pt x="88275" y="1105"/>
                  <a:pt x="88043" y="1105"/>
                </a:cubicBezTo>
                <a:cubicBezTo>
                  <a:pt x="87729" y="1105"/>
                  <a:pt x="87413" y="1114"/>
                  <a:pt x="87097" y="1114"/>
                </a:cubicBezTo>
                <a:lnTo>
                  <a:pt x="88423" y="291"/>
                </a:ln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6"/>
          <p:cNvSpPr txBox="1"/>
          <p:nvPr>
            <p:ph type="title"/>
          </p:nvPr>
        </p:nvSpPr>
        <p:spPr>
          <a:xfrm>
            <a:off x="713225" y="539500"/>
            <a:ext cx="7717500" cy="69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8" name="Google Shape;48;p6"/>
          <p:cNvSpPr/>
          <p:nvPr/>
        </p:nvSpPr>
        <p:spPr>
          <a:xfrm flipH="1">
            <a:off x="5054499" y="-174950"/>
            <a:ext cx="4165701" cy="1241247"/>
          </a:xfrm>
          <a:custGeom>
            <a:rect b="b" l="l" r="r" t="t"/>
            <a:pathLst>
              <a:path extrusionOk="0" h="26487" w="88892">
                <a:moveTo>
                  <a:pt x="88891" y="0"/>
                </a:moveTo>
                <a:lnTo>
                  <a:pt x="88423" y="291"/>
                </a:lnTo>
                <a:lnTo>
                  <a:pt x="88423" y="291"/>
                </a:lnTo>
                <a:cubicBezTo>
                  <a:pt x="88585" y="193"/>
                  <a:pt x="88742" y="96"/>
                  <a:pt x="88891" y="0"/>
                </a:cubicBezTo>
                <a:close/>
                <a:moveTo>
                  <a:pt x="88423" y="291"/>
                </a:moveTo>
                <a:lnTo>
                  <a:pt x="88423" y="291"/>
                </a:lnTo>
                <a:cubicBezTo>
                  <a:pt x="86968" y="1171"/>
                  <a:pt x="85076" y="2134"/>
                  <a:pt x="83874" y="3184"/>
                </a:cubicBezTo>
                <a:lnTo>
                  <a:pt x="144" y="3027"/>
                </a:lnTo>
                <a:lnTo>
                  <a:pt x="144" y="16757"/>
                </a:lnTo>
                <a:cubicBezTo>
                  <a:pt x="144" y="17032"/>
                  <a:pt x="0" y="17176"/>
                  <a:pt x="0" y="17451"/>
                </a:cubicBezTo>
                <a:cubicBezTo>
                  <a:pt x="1494" y="18237"/>
                  <a:pt x="2909" y="19875"/>
                  <a:pt x="4310" y="20883"/>
                </a:cubicBezTo>
                <a:cubicBezTo>
                  <a:pt x="9675" y="24771"/>
                  <a:pt x="16125" y="26486"/>
                  <a:pt x="22688" y="26486"/>
                </a:cubicBezTo>
                <a:cubicBezTo>
                  <a:pt x="23225" y="26486"/>
                  <a:pt x="23764" y="26475"/>
                  <a:pt x="24302" y="26452"/>
                </a:cubicBezTo>
                <a:cubicBezTo>
                  <a:pt x="31089" y="26164"/>
                  <a:pt x="37823" y="23320"/>
                  <a:pt x="43680" y="20032"/>
                </a:cubicBezTo>
                <a:cubicBezTo>
                  <a:pt x="52627" y="15001"/>
                  <a:pt x="63213" y="13756"/>
                  <a:pt x="73301" y="13573"/>
                </a:cubicBezTo>
                <a:cubicBezTo>
                  <a:pt x="76052" y="13534"/>
                  <a:pt x="78843" y="13377"/>
                  <a:pt x="81437" y="12460"/>
                </a:cubicBezTo>
                <a:cubicBezTo>
                  <a:pt x="86769" y="10560"/>
                  <a:pt x="88027" y="6276"/>
                  <a:pt x="88734" y="1127"/>
                </a:cubicBezTo>
                <a:cubicBezTo>
                  <a:pt x="88506" y="1110"/>
                  <a:pt x="88275" y="1105"/>
                  <a:pt x="88043" y="1105"/>
                </a:cubicBezTo>
                <a:cubicBezTo>
                  <a:pt x="87729" y="1105"/>
                  <a:pt x="87413" y="1114"/>
                  <a:pt x="87097" y="1114"/>
                </a:cubicBezTo>
                <a:lnTo>
                  <a:pt x="88423" y="291"/>
                </a:ln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6"/>
          <p:cNvSpPr/>
          <p:nvPr/>
        </p:nvSpPr>
        <p:spPr>
          <a:xfrm rot="-1939314">
            <a:off x="-560164" y="3799613"/>
            <a:ext cx="1825627" cy="2384652"/>
          </a:xfrm>
          <a:custGeom>
            <a:rect b="b" l="l" r="r" t="t"/>
            <a:pathLst>
              <a:path extrusionOk="0" h="53108" w="60217">
                <a:moveTo>
                  <a:pt x="0" y="0"/>
                </a:moveTo>
                <a:cubicBezTo>
                  <a:pt x="10224" y="0"/>
                  <a:pt x="21464" y="5203"/>
                  <a:pt x="27599" y="13382"/>
                </a:cubicBezTo>
                <a:cubicBezTo>
                  <a:pt x="32695" y="20176"/>
                  <a:pt x="32423" y="30095"/>
                  <a:pt x="37636" y="36799"/>
                </a:cubicBezTo>
                <a:cubicBezTo>
                  <a:pt x="43336" y="44129"/>
                  <a:pt x="51913" y="48954"/>
                  <a:pt x="60217" y="53108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0" name="Google Shape;50;p6"/>
          <p:cNvSpPr/>
          <p:nvPr/>
        </p:nvSpPr>
        <p:spPr>
          <a:xfrm rot="-1070548">
            <a:off x="639684" y="4678706"/>
            <a:ext cx="1425146" cy="1068297"/>
          </a:xfrm>
          <a:custGeom>
            <a:rect b="b" l="l" r="r" t="t"/>
            <a:pathLst>
              <a:path extrusionOk="0" h="42732" w="57006">
                <a:moveTo>
                  <a:pt x="0" y="6352"/>
                </a:moveTo>
                <a:cubicBezTo>
                  <a:pt x="7894" y="3192"/>
                  <a:pt x="18016" y="-2965"/>
                  <a:pt x="25090" y="1752"/>
                </a:cubicBezTo>
                <a:cubicBezTo>
                  <a:pt x="30010" y="5033"/>
                  <a:pt x="22868" y="15767"/>
                  <a:pt x="27599" y="19315"/>
                </a:cubicBezTo>
                <a:cubicBezTo>
                  <a:pt x="33625" y="23834"/>
                  <a:pt x="43722" y="16275"/>
                  <a:pt x="50180" y="20151"/>
                </a:cubicBezTo>
                <a:cubicBezTo>
                  <a:pt x="56791" y="24119"/>
                  <a:pt x="58646" y="35835"/>
                  <a:pt x="55198" y="42732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1" name="Google Shape;51;p6"/>
          <p:cNvSpPr/>
          <p:nvPr/>
        </p:nvSpPr>
        <p:spPr>
          <a:xfrm>
            <a:off x="6800850" y="-187025"/>
            <a:ext cx="2601300" cy="714100"/>
          </a:xfrm>
          <a:custGeom>
            <a:rect b="b" l="l" r="r" t="t"/>
            <a:pathLst>
              <a:path extrusionOk="0" h="28564" w="104052">
                <a:moveTo>
                  <a:pt x="0" y="0"/>
                </a:moveTo>
                <a:cubicBezTo>
                  <a:pt x="6809" y="6809"/>
                  <a:pt x="12482" y="15803"/>
                  <a:pt x="21422" y="19382"/>
                </a:cubicBezTo>
                <a:cubicBezTo>
                  <a:pt x="34603" y="24658"/>
                  <a:pt x="49817" y="23670"/>
                  <a:pt x="63928" y="22103"/>
                </a:cubicBezTo>
                <a:cubicBezTo>
                  <a:pt x="70049" y="21423"/>
                  <a:pt x="76194" y="19192"/>
                  <a:pt x="82290" y="20063"/>
                </a:cubicBezTo>
                <a:cubicBezTo>
                  <a:pt x="90000" y="21164"/>
                  <a:pt x="96664" y="26101"/>
                  <a:pt x="104052" y="28564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2" name="Google Shape;52;p6"/>
          <p:cNvSpPr/>
          <p:nvPr/>
        </p:nvSpPr>
        <p:spPr>
          <a:xfrm>
            <a:off x="7803421" y="-225275"/>
            <a:ext cx="375200" cy="620575"/>
          </a:xfrm>
          <a:custGeom>
            <a:rect b="b" l="l" r="r" t="t"/>
            <a:pathLst>
              <a:path extrusionOk="0" h="24823" w="15008">
                <a:moveTo>
                  <a:pt x="6482" y="24823"/>
                </a:moveTo>
                <a:cubicBezTo>
                  <a:pt x="10605" y="24136"/>
                  <a:pt x="16512" y="19041"/>
                  <a:pt x="14643" y="15302"/>
                </a:cubicBezTo>
                <a:cubicBezTo>
                  <a:pt x="12603" y="11222"/>
                  <a:pt x="5964" y="12031"/>
                  <a:pt x="2402" y="9181"/>
                </a:cubicBezTo>
                <a:cubicBezTo>
                  <a:pt x="-67" y="7206"/>
                  <a:pt x="22" y="3161"/>
                  <a:pt x="22" y="0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bg>
      <p:bgPr>
        <a:solidFill>
          <a:srgbClr val="E3F1FE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7"/>
          <p:cNvSpPr txBox="1"/>
          <p:nvPr>
            <p:ph type="title"/>
          </p:nvPr>
        </p:nvSpPr>
        <p:spPr>
          <a:xfrm>
            <a:off x="4773575" y="1136125"/>
            <a:ext cx="3657300" cy="128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b="1" sz="9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5" name="Google Shape;55;p7"/>
          <p:cNvSpPr txBox="1"/>
          <p:nvPr>
            <p:ph idx="1" type="subTitle"/>
          </p:nvPr>
        </p:nvSpPr>
        <p:spPr>
          <a:xfrm>
            <a:off x="4773575" y="2519575"/>
            <a:ext cx="3657300" cy="119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7"/>
          <p:cNvSpPr/>
          <p:nvPr/>
        </p:nvSpPr>
        <p:spPr>
          <a:xfrm rot="-2520143">
            <a:off x="8202333" y="-622773"/>
            <a:ext cx="1545126" cy="2755587"/>
          </a:xfrm>
          <a:custGeom>
            <a:rect b="b" l="l" r="r" t="t"/>
            <a:pathLst>
              <a:path extrusionOk="0" h="65417" w="36684">
                <a:moveTo>
                  <a:pt x="19510" y="0"/>
                </a:moveTo>
                <a:cubicBezTo>
                  <a:pt x="14747" y="0"/>
                  <a:pt x="9940" y="2328"/>
                  <a:pt x="6577" y="6308"/>
                </a:cubicBezTo>
                <a:cubicBezTo>
                  <a:pt x="2725" y="10881"/>
                  <a:pt x="970" y="16934"/>
                  <a:pt x="603" y="22908"/>
                </a:cubicBezTo>
                <a:cubicBezTo>
                  <a:pt x="0" y="32551"/>
                  <a:pt x="1690" y="43254"/>
                  <a:pt x="5882" y="52019"/>
                </a:cubicBezTo>
                <a:cubicBezTo>
                  <a:pt x="8437" y="57377"/>
                  <a:pt x="12866" y="62867"/>
                  <a:pt x="18617" y="64976"/>
                </a:cubicBezTo>
                <a:cubicBezTo>
                  <a:pt x="19437" y="65279"/>
                  <a:pt x="20192" y="65416"/>
                  <a:pt x="20886" y="65416"/>
                </a:cubicBezTo>
                <a:cubicBezTo>
                  <a:pt x="25287" y="65416"/>
                  <a:pt x="27245" y="59879"/>
                  <a:pt x="28128" y="55976"/>
                </a:cubicBezTo>
                <a:cubicBezTo>
                  <a:pt x="30081" y="47420"/>
                  <a:pt x="35557" y="39088"/>
                  <a:pt x="36133" y="30271"/>
                </a:cubicBezTo>
                <a:cubicBezTo>
                  <a:pt x="36684" y="21886"/>
                  <a:pt x="35636" y="10488"/>
                  <a:pt x="29648" y="4343"/>
                </a:cubicBezTo>
                <a:cubicBezTo>
                  <a:pt x="26732" y="1348"/>
                  <a:pt x="23134" y="0"/>
                  <a:pt x="19510" y="0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7"/>
          <p:cNvSpPr/>
          <p:nvPr/>
        </p:nvSpPr>
        <p:spPr>
          <a:xfrm rot="-9900053">
            <a:off x="5288308" y="4099608"/>
            <a:ext cx="4128387" cy="2322031"/>
          </a:xfrm>
          <a:custGeom>
            <a:rect b="b" l="l" r="r" t="t"/>
            <a:pathLst>
              <a:path extrusionOk="0" h="34213" w="60828">
                <a:moveTo>
                  <a:pt x="35519" y="1"/>
                </a:moveTo>
                <a:cubicBezTo>
                  <a:pt x="29974" y="1"/>
                  <a:pt x="24457" y="1192"/>
                  <a:pt x="19441" y="3674"/>
                </a:cubicBezTo>
                <a:cubicBezTo>
                  <a:pt x="13624" y="6556"/>
                  <a:pt x="4820" y="13068"/>
                  <a:pt x="2370" y="20443"/>
                </a:cubicBezTo>
                <a:cubicBezTo>
                  <a:pt x="1" y="27575"/>
                  <a:pt x="4809" y="34213"/>
                  <a:pt x="11976" y="34213"/>
                </a:cubicBezTo>
                <a:cubicBezTo>
                  <a:pt x="12459" y="34213"/>
                  <a:pt x="12952" y="34183"/>
                  <a:pt x="13454" y="34121"/>
                </a:cubicBezTo>
                <a:cubicBezTo>
                  <a:pt x="17751" y="33584"/>
                  <a:pt x="21563" y="31174"/>
                  <a:pt x="25219" y="28854"/>
                </a:cubicBezTo>
                <a:cubicBezTo>
                  <a:pt x="29984" y="25813"/>
                  <a:pt x="34705" y="23593"/>
                  <a:pt x="40283" y="23593"/>
                </a:cubicBezTo>
                <a:cubicBezTo>
                  <a:pt x="40808" y="23593"/>
                  <a:pt x="41342" y="23613"/>
                  <a:pt x="41884" y="23653"/>
                </a:cubicBezTo>
                <a:cubicBezTo>
                  <a:pt x="44446" y="23851"/>
                  <a:pt x="47929" y="24513"/>
                  <a:pt x="51187" y="24513"/>
                </a:cubicBezTo>
                <a:cubicBezTo>
                  <a:pt x="55490" y="24513"/>
                  <a:pt x="59403" y="23358"/>
                  <a:pt x="60290" y="18452"/>
                </a:cubicBezTo>
                <a:cubicBezTo>
                  <a:pt x="60828" y="15491"/>
                  <a:pt x="59714" y="12425"/>
                  <a:pt x="57932" y="9988"/>
                </a:cubicBezTo>
                <a:cubicBezTo>
                  <a:pt x="54316" y="5050"/>
                  <a:pt x="49049" y="1905"/>
                  <a:pt x="43101" y="739"/>
                </a:cubicBezTo>
                <a:cubicBezTo>
                  <a:pt x="40598" y="250"/>
                  <a:pt x="38056" y="1"/>
                  <a:pt x="35519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7"/>
          <p:cNvSpPr/>
          <p:nvPr/>
        </p:nvSpPr>
        <p:spPr>
          <a:xfrm>
            <a:off x="6282238" y="-978525"/>
            <a:ext cx="4088375" cy="2414950"/>
          </a:xfrm>
          <a:custGeom>
            <a:rect b="b" l="l" r="r" t="t"/>
            <a:pathLst>
              <a:path extrusionOk="0" h="96598" w="163535">
                <a:moveTo>
                  <a:pt x="2121" y="0"/>
                </a:moveTo>
                <a:cubicBezTo>
                  <a:pt x="-5267" y="18478"/>
                  <a:pt x="8316" y="46974"/>
                  <a:pt x="26794" y="54362"/>
                </a:cubicBezTo>
                <a:cubicBezTo>
                  <a:pt x="46855" y="62383"/>
                  <a:pt x="70300" y="50803"/>
                  <a:pt x="91610" y="54362"/>
                </a:cubicBezTo>
                <a:cubicBezTo>
                  <a:pt x="119033" y="58942"/>
                  <a:pt x="143887" y="76927"/>
                  <a:pt x="163535" y="96598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59" name="Google Shape;59;p7"/>
          <p:cNvSpPr/>
          <p:nvPr/>
        </p:nvSpPr>
        <p:spPr>
          <a:xfrm>
            <a:off x="7524368" y="-1532600"/>
            <a:ext cx="1356675" cy="1965400"/>
          </a:xfrm>
          <a:custGeom>
            <a:rect b="b" l="l" r="r" t="t"/>
            <a:pathLst>
              <a:path extrusionOk="0" h="78616" w="54267">
                <a:moveTo>
                  <a:pt x="4708" y="78616"/>
                </a:moveTo>
                <a:cubicBezTo>
                  <a:pt x="2228" y="71182"/>
                  <a:pt x="-2924" y="60740"/>
                  <a:pt x="2617" y="55199"/>
                </a:cubicBezTo>
                <a:cubicBezTo>
                  <a:pt x="6232" y="51584"/>
                  <a:pt x="12629" y="53114"/>
                  <a:pt x="17671" y="52272"/>
                </a:cubicBezTo>
                <a:cubicBezTo>
                  <a:pt x="25889" y="50900"/>
                  <a:pt x="35181" y="50167"/>
                  <a:pt x="41507" y="44744"/>
                </a:cubicBezTo>
                <a:cubicBezTo>
                  <a:pt x="53186" y="34733"/>
                  <a:pt x="56534" y="14921"/>
                  <a:pt x="52797" y="0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0" name="Google Shape;60;p7"/>
          <p:cNvSpPr/>
          <p:nvPr/>
        </p:nvSpPr>
        <p:spPr>
          <a:xfrm>
            <a:off x="5012825" y="4693372"/>
            <a:ext cx="2718125" cy="1025100"/>
          </a:xfrm>
          <a:custGeom>
            <a:rect b="b" l="l" r="r" t="t"/>
            <a:pathLst>
              <a:path extrusionOk="0" h="41004" w="108725">
                <a:moveTo>
                  <a:pt x="0" y="29296"/>
                </a:moveTo>
                <a:cubicBezTo>
                  <a:pt x="10368" y="12022"/>
                  <a:pt x="33164" y="-2406"/>
                  <a:pt x="53108" y="442"/>
                </a:cubicBezTo>
                <a:cubicBezTo>
                  <a:pt x="61661" y="1663"/>
                  <a:pt x="70371" y="3942"/>
                  <a:pt x="77780" y="8387"/>
                </a:cubicBezTo>
                <a:cubicBezTo>
                  <a:pt x="85134" y="12799"/>
                  <a:pt x="90116" y="20304"/>
                  <a:pt x="96180" y="26368"/>
                </a:cubicBezTo>
                <a:cubicBezTo>
                  <a:pt x="100724" y="30912"/>
                  <a:pt x="105851" y="35257"/>
                  <a:pt x="108725" y="41004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1" name="Google Shape;61;p7"/>
          <p:cNvSpPr/>
          <p:nvPr/>
        </p:nvSpPr>
        <p:spPr>
          <a:xfrm>
            <a:off x="6792250" y="4254875"/>
            <a:ext cx="2948100" cy="620925"/>
          </a:xfrm>
          <a:custGeom>
            <a:rect b="b" l="l" r="r" t="t"/>
            <a:pathLst>
              <a:path extrusionOk="0" h="24837" w="117924">
                <a:moveTo>
                  <a:pt x="0" y="22582"/>
                </a:moveTo>
                <a:cubicBezTo>
                  <a:pt x="24499" y="26663"/>
                  <a:pt x="50189" y="24625"/>
                  <a:pt x="74434" y="19236"/>
                </a:cubicBezTo>
                <a:cubicBezTo>
                  <a:pt x="89908" y="15797"/>
                  <a:pt x="106715" y="11209"/>
                  <a:pt x="117924" y="0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8"/>
          <p:cNvSpPr/>
          <p:nvPr/>
        </p:nvSpPr>
        <p:spPr>
          <a:xfrm>
            <a:off x="2752600" y="3113600"/>
            <a:ext cx="6577183" cy="2039719"/>
          </a:xfrm>
          <a:custGeom>
            <a:rect b="b" l="l" r="r" t="t"/>
            <a:pathLst>
              <a:path extrusionOk="0" h="20271" w="92862">
                <a:moveTo>
                  <a:pt x="79072" y="0"/>
                </a:moveTo>
                <a:cubicBezTo>
                  <a:pt x="75484" y="0"/>
                  <a:pt x="71979" y="914"/>
                  <a:pt x="68756" y="2597"/>
                </a:cubicBezTo>
                <a:cubicBezTo>
                  <a:pt x="64327" y="4905"/>
                  <a:pt x="60752" y="7539"/>
                  <a:pt x="55670" y="7539"/>
                </a:cubicBezTo>
                <a:cubicBezTo>
                  <a:pt x="55446" y="7539"/>
                  <a:pt x="55218" y="7534"/>
                  <a:pt x="54987" y="7523"/>
                </a:cubicBezTo>
                <a:cubicBezTo>
                  <a:pt x="49392" y="7275"/>
                  <a:pt x="44480" y="4903"/>
                  <a:pt x="39134" y="3475"/>
                </a:cubicBezTo>
                <a:cubicBezTo>
                  <a:pt x="35751" y="2568"/>
                  <a:pt x="32183" y="2008"/>
                  <a:pt x="28644" y="2008"/>
                </a:cubicBezTo>
                <a:cubicBezTo>
                  <a:pt x="24153" y="2008"/>
                  <a:pt x="19707" y="2910"/>
                  <a:pt x="15736" y="5152"/>
                </a:cubicBezTo>
                <a:cubicBezTo>
                  <a:pt x="12709" y="6855"/>
                  <a:pt x="9119" y="8859"/>
                  <a:pt x="6604" y="11218"/>
                </a:cubicBezTo>
                <a:cubicBezTo>
                  <a:pt x="3840" y="13838"/>
                  <a:pt x="2071" y="17179"/>
                  <a:pt x="1" y="20271"/>
                </a:cubicBezTo>
                <a:lnTo>
                  <a:pt x="90570" y="20100"/>
                </a:lnTo>
                <a:cubicBezTo>
                  <a:pt x="90936" y="15948"/>
                  <a:pt x="92154" y="12397"/>
                  <a:pt x="92692" y="8244"/>
                </a:cubicBezTo>
                <a:cubicBezTo>
                  <a:pt x="92862" y="6947"/>
                  <a:pt x="92823" y="5270"/>
                  <a:pt x="91801" y="4183"/>
                </a:cubicBezTo>
                <a:cubicBezTo>
                  <a:pt x="90792" y="3907"/>
                  <a:pt x="90058" y="2990"/>
                  <a:pt x="89155" y="2427"/>
                </a:cubicBezTo>
                <a:cubicBezTo>
                  <a:pt x="87071" y="1143"/>
                  <a:pt x="84608" y="606"/>
                  <a:pt x="82237" y="239"/>
                </a:cubicBezTo>
                <a:cubicBezTo>
                  <a:pt x="81178" y="79"/>
                  <a:pt x="80122" y="0"/>
                  <a:pt x="79072" y="0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4" name="Google Shape;64;p8"/>
          <p:cNvSpPr/>
          <p:nvPr/>
        </p:nvSpPr>
        <p:spPr>
          <a:xfrm>
            <a:off x="-1695525" y="-1110375"/>
            <a:ext cx="5621812" cy="4223987"/>
          </a:xfrm>
          <a:custGeom>
            <a:rect b="b" l="l" r="r" t="t"/>
            <a:pathLst>
              <a:path extrusionOk="0" h="46512" w="61904">
                <a:moveTo>
                  <a:pt x="34495" y="1"/>
                </a:moveTo>
                <a:cubicBezTo>
                  <a:pt x="27270" y="1"/>
                  <a:pt x="19734" y="2753"/>
                  <a:pt x="15382" y="8500"/>
                </a:cubicBezTo>
                <a:cubicBezTo>
                  <a:pt x="12762" y="11959"/>
                  <a:pt x="11137" y="16060"/>
                  <a:pt x="9551" y="20095"/>
                </a:cubicBezTo>
                <a:cubicBezTo>
                  <a:pt x="8320" y="23226"/>
                  <a:pt x="7088" y="26396"/>
                  <a:pt x="5359" y="29292"/>
                </a:cubicBezTo>
                <a:cubicBezTo>
                  <a:pt x="3813" y="31886"/>
                  <a:pt x="1743" y="34231"/>
                  <a:pt x="747" y="37126"/>
                </a:cubicBezTo>
                <a:cubicBezTo>
                  <a:pt x="132" y="38908"/>
                  <a:pt x="1" y="40912"/>
                  <a:pt x="787" y="42629"/>
                </a:cubicBezTo>
                <a:cubicBezTo>
                  <a:pt x="1691" y="44581"/>
                  <a:pt x="3708" y="45864"/>
                  <a:pt x="5818" y="46284"/>
                </a:cubicBezTo>
                <a:cubicBezTo>
                  <a:pt x="6590" y="46439"/>
                  <a:pt x="7332" y="46511"/>
                  <a:pt x="8048" y="46511"/>
                </a:cubicBezTo>
                <a:cubicBezTo>
                  <a:pt x="13795" y="46511"/>
                  <a:pt x="17844" y="41853"/>
                  <a:pt x="21945" y="38148"/>
                </a:cubicBezTo>
                <a:cubicBezTo>
                  <a:pt x="24893" y="35502"/>
                  <a:pt x="28169" y="34087"/>
                  <a:pt x="32059" y="33537"/>
                </a:cubicBezTo>
                <a:cubicBezTo>
                  <a:pt x="32600" y="33461"/>
                  <a:pt x="33143" y="33429"/>
                  <a:pt x="33688" y="33429"/>
                </a:cubicBezTo>
                <a:cubicBezTo>
                  <a:pt x="37221" y="33429"/>
                  <a:pt x="40829" y="34805"/>
                  <a:pt x="44427" y="34873"/>
                </a:cubicBezTo>
                <a:cubicBezTo>
                  <a:pt x="44593" y="34877"/>
                  <a:pt x="44760" y="34878"/>
                  <a:pt x="44927" y="34878"/>
                </a:cubicBezTo>
                <a:cubicBezTo>
                  <a:pt x="48594" y="34878"/>
                  <a:pt x="52331" y="34042"/>
                  <a:pt x="55301" y="31899"/>
                </a:cubicBezTo>
                <a:cubicBezTo>
                  <a:pt x="61903" y="27104"/>
                  <a:pt x="60620" y="18064"/>
                  <a:pt x="56912" y="11828"/>
                </a:cubicBezTo>
                <a:cubicBezTo>
                  <a:pt x="54161" y="7190"/>
                  <a:pt x="49222" y="3652"/>
                  <a:pt x="44034" y="1727"/>
                </a:cubicBezTo>
                <a:cubicBezTo>
                  <a:pt x="42685" y="1229"/>
                  <a:pt x="41322" y="836"/>
                  <a:pt x="39972" y="548"/>
                </a:cubicBezTo>
                <a:cubicBezTo>
                  <a:pt x="38207" y="185"/>
                  <a:pt x="36362" y="1"/>
                  <a:pt x="34495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5" name="Google Shape;65;p8"/>
          <p:cNvSpPr/>
          <p:nvPr/>
        </p:nvSpPr>
        <p:spPr>
          <a:xfrm>
            <a:off x="867875" y="-382900"/>
            <a:ext cx="9482950" cy="1551625"/>
          </a:xfrm>
          <a:custGeom>
            <a:rect b="b" l="l" r="r" t="t"/>
            <a:pathLst>
              <a:path extrusionOk="0" h="62065" w="379318">
                <a:moveTo>
                  <a:pt x="0" y="0"/>
                </a:moveTo>
                <a:cubicBezTo>
                  <a:pt x="0" y="10481"/>
                  <a:pt x="7750" y="21345"/>
                  <a:pt x="16848" y="26547"/>
                </a:cubicBezTo>
                <a:cubicBezTo>
                  <a:pt x="27603" y="32696"/>
                  <a:pt x="40364" y="34719"/>
                  <a:pt x="52584" y="36758"/>
                </a:cubicBezTo>
                <a:cubicBezTo>
                  <a:pt x="87768" y="42628"/>
                  <a:pt x="123613" y="28590"/>
                  <a:pt x="159283" y="28590"/>
                </a:cubicBezTo>
                <a:cubicBezTo>
                  <a:pt x="181217" y="28590"/>
                  <a:pt x="204501" y="30012"/>
                  <a:pt x="224119" y="39821"/>
                </a:cubicBezTo>
                <a:cubicBezTo>
                  <a:pt x="240003" y="47763"/>
                  <a:pt x="257080" y="54159"/>
                  <a:pt x="274661" y="56668"/>
                </a:cubicBezTo>
                <a:cubicBezTo>
                  <a:pt x="296110" y="59729"/>
                  <a:pt x="317964" y="63658"/>
                  <a:pt x="339497" y="61263"/>
                </a:cubicBezTo>
                <a:cubicBezTo>
                  <a:pt x="353204" y="59739"/>
                  <a:pt x="365939" y="53379"/>
                  <a:pt x="379318" y="50031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6" name="Google Shape;66;p8"/>
          <p:cNvSpPr/>
          <p:nvPr/>
        </p:nvSpPr>
        <p:spPr>
          <a:xfrm>
            <a:off x="6649525" y="-701975"/>
            <a:ext cx="1991050" cy="1403950"/>
          </a:xfrm>
          <a:custGeom>
            <a:rect b="b" l="l" r="r" t="t"/>
            <a:pathLst>
              <a:path extrusionOk="0" h="56158" w="79642">
                <a:moveTo>
                  <a:pt x="0" y="56158"/>
                </a:moveTo>
                <a:cubicBezTo>
                  <a:pt x="8031" y="51339"/>
                  <a:pt x="16521" y="46989"/>
                  <a:pt x="25527" y="44416"/>
                </a:cubicBezTo>
                <a:cubicBezTo>
                  <a:pt x="34192" y="41941"/>
                  <a:pt x="43707" y="42656"/>
                  <a:pt x="52074" y="39310"/>
                </a:cubicBezTo>
                <a:cubicBezTo>
                  <a:pt x="60342" y="36004"/>
                  <a:pt x="66545" y="28152"/>
                  <a:pt x="70963" y="20421"/>
                </a:cubicBezTo>
                <a:cubicBezTo>
                  <a:pt x="74633" y="13999"/>
                  <a:pt x="79642" y="7396"/>
                  <a:pt x="79642" y="0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7" name="Google Shape;67;p8"/>
          <p:cNvSpPr/>
          <p:nvPr/>
        </p:nvSpPr>
        <p:spPr>
          <a:xfrm>
            <a:off x="-178675" y="4038651"/>
            <a:ext cx="4492575" cy="1500500"/>
          </a:xfrm>
          <a:custGeom>
            <a:rect b="b" l="l" r="r" t="t"/>
            <a:pathLst>
              <a:path extrusionOk="0" h="60020" w="179703">
                <a:moveTo>
                  <a:pt x="0" y="2842"/>
                </a:moveTo>
                <a:cubicBezTo>
                  <a:pt x="15519" y="-265"/>
                  <a:pt x="32463" y="-1653"/>
                  <a:pt x="47478" y="3352"/>
                </a:cubicBezTo>
                <a:cubicBezTo>
                  <a:pt x="64088" y="8889"/>
                  <a:pt x="76950" y="23615"/>
                  <a:pt x="93936" y="27857"/>
                </a:cubicBezTo>
                <a:cubicBezTo>
                  <a:pt x="114886" y="33089"/>
                  <a:pt x="138948" y="25858"/>
                  <a:pt x="158261" y="35515"/>
                </a:cubicBezTo>
                <a:cubicBezTo>
                  <a:pt x="167969" y="40369"/>
                  <a:pt x="174853" y="50310"/>
                  <a:pt x="179703" y="60020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8" name="Google Shape;68;p8"/>
          <p:cNvSpPr/>
          <p:nvPr/>
        </p:nvSpPr>
        <p:spPr>
          <a:xfrm>
            <a:off x="418375" y="4173500"/>
            <a:ext cx="704775" cy="1369600"/>
          </a:xfrm>
          <a:custGeom>
            <a:rect b="b" l="l" r="r" t="t"/>
            <a:pathLst>
              <a:path extrusionOk="0" h="54784" w="28191">
                <a:moveTo>
                  <a:pt x="28191" y="0"/>
                </a:moveTo>
                <a:cubicBezTo>
                  <a:pt x="23592" y="1151"/>
                  <a:pt x="18709" y="2261"/>
                  <a:pt x="14917" y="5106"/>
                </a:cubicBezTo>
                <a:cubicBezTo>
                  <a:pt x="3036" y="14020"/>
                  <a:pt x="-2466" y="33069"/>
                  <a:pt x="1133" y="47479"/>
                </a:cubicBezTo>
                <a:cubicBezTo>
                  <a:pt x="1746" y="49933"/>
                  <a:pt x="1205" y="54129"/>
                  <a:pt x="3686" y="54626"/>
                </a:cubicBezTo>
                <a:cubicBezTo>
                  <a:pt x="5260" y="54941"/>
                  <a:pt x="6334" y="52791"/>
                  <a:pt x="7770" y="52074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69" name="Google Shape;69;p8"/>
          <p:cNvSpPr/>
          <p:nvPr/>
        </p:nvSpPr>
        <p:spPr>
          <a:xfrm>
            <a:off x="3267325" y="-204200"/>
            <a:ext cx="1084875" cy="740250"/>
          </a:xfrm>
          <a:custGeom>
            <a:rect b="b" l="l" r="r" t="t"/>
            <a:pathLst>
              <a:path extrusionOk="0" h="29610" w="43395">
                <a:moveTo>
                  <a:pt x="0" y="29610"/>
                </a:moveTo>
                <a:cubicBezTo>
                  <a:pt x="4961" y="24649"/>
                  <a:pt x="9530" y="18039"/>
                  <a:pt x="16337" y="16336"/>
                </a:cubicBezTo>
                <a:cubicBezTo>
                  <a:pt x="22264" y="14853"/>
                  <a:pt x="29318" y="15919"/>
                  <a:pt x="34205" y="12252"/>
                </a:cubicBezTo>
                <a:cubicBezTo>
                  <a:pt x="38289" y="9188"/>
                  <a:pt x="41110" y="4565"/>
                  <a:pt x="43395" y="0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0" name="Google Shape;70;p8"/>
          <p:cNvSpPr txBox="1"/>
          <p:nvPr>
            <p:ph type="title"/>
          </p:nvPr>
        </p:nvSpPr>
        <p:spPr>
          <a:xfrm>
            <a:off x="713225" y="539500"/>
            <a:ext cx="7717500" cy="4069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b="1" sz="96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bg>
      <p:bgPr>
        <a:solidFill>
          <a:srgbClr val="E3F1FE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9"/>
          <p:cNvSpPr txBox="1"/>
          <p:nvPr>
            <p:ph type="title"/>
          </p:nvPr>
        </p:nvSpPr>
        <p:spPr>
          <a:xfrm>
            <a:off x="713225" y="539500"/>
            <a:ext cx="7717500" cy="84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73" name="Google Shape;73;p9"/>
          <p:cNvSpPr txBox="1"/>
          <p:nvPr>
            <p:ph idx="1" type="subTitle"/>
          </p:nvPr>
        </p:nvSpPr>
        <p:spPr>
          <a:xfrm>
            <a:off x="1365650" y="1639125"/>
            <a:ext cx="2887800" cy="66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2400"/>
              <a:buFont typeface="Kanit"/>
              <a:buNone/>
              <a:defRPr b="1" sz="24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74" name="Google Shape;74;p9"/>
          <p:cNvSpPr txBox="1"/>
          <p:nvPr>
            <p:ph idx="2" type="subTitle"/>
          </p:nvPr>
        </p:nvSpPr>
        <p:spPr>
          <a:xfrm>
            <a:off x="1365650" y="2266975"/>
            <a:ext cx="2887800" cy="173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 sz="1400"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None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5" name="Google Shape;75;p9"/>
          <p:cNvSpPr/>
          <p:nvPr/>
        </p:nvSpPr>
        <p:spPr>
          <a:xfrm rot="-7200069">
            <a:off x="-834783" y="3447468"/>
            <a:ext cx="3300297" cy="2479701"/>
          </a:xfrm>
          <a:custGeom>
            <a:rect b="b" l="l" r="r" t="t"/>
            <a:pathLst>
              <a:path extrusionOk="0" h="46512" w="61904">
                <a:moveTo>
                  <a:pt x="34495" y="1"/>
                </a:moveTo>
                <a:cubicBezTo>
                  <a:pt x="27270" y="1"/>
                  <a:pt x="19734" y="2753"/>
                  <a:pt x="15382" y="8500"/>
                </a:cubicBezTo>
                <a:cubicBezTo>
                  <a:pt x="12762" y="11959"/>
                  <a:pt x="11137" y="16060"/>
                  <a:pt x="9551" y="20095"/>
                </a:cubicBezTo>
                <a:cubicBezTo>
                  <a:pt x="8320" y="23226"/>
                  <a:pt x="7088" y="26396"/>
                  <a:pt x="5359" y="29292"/>
                </a:cubicBezTo>
                <a:cubicBezTo>
                  <a:pt x="3813" y="31886"/>
                  <a:pt x="1743" y="34231"/>
                  <a:pt x="747" y="37126"/>
                </a:cubicBezTo>
                <a:cubicBezTo>
                  <a:pt x="132" y="38908"/>
                  <a:pt x="1" y="40912"/>
                  <a:pt x="787" y="42629"/>
                </a:cubicBezTo>
                <a:cubicBezTo>
                  <a:pt x="1691" y="44581"/>
                  <a:pt x="3708" y="45864"/>
                  <a:pt x="5818" y="46284"/>
                </a:cubicBezTo>
                <a:cubicBezTo>
                  <a:pt x="6590" y="46439"/>
                  <a:pt x="7332" y="46511"/>
                  <a:pt x="8048" y="46511"/>
                </a:cubicBezTo>
                <a:cubicBezTo>
                  <a:pt x="13795" y="46511"/>
                  <a:pt x="17844" y="41853"/>
                  <a:pt x="21945" y="38148"/>
                </a:cubicBezTo>
                <a:cubicBezTo>
                  <a:pt x="24893" y="35502"/>
                  <a:pt x="28169" y="34087"/>
                  <a:pt x="32059" y="33537"/>
                </a:cubicBezTo>
                <a:cubicBezTo>
                  <a:pt x="32600" y="33461"/>
                  <a:pt x="33143" y="33429"/>
                  <a:pt x="33688" y="33429"/>
                </a:cubicBezTo>
                <a:cubicBezTo>
                  <a:pt x="37221" y="33429"/>
                  <a:pt x="40829" y="34805"/>
                  <a:pt x="44427" y="34873"/>
                </a:cubicBezTo>
                <a:cubicBezTo>
                  <a:pt x="44593" y="34877"/>
                  <a:pt x="44760" y="34878"/>
                  <a:pt x="44927" y="34878"/>
                </a:cubicBezTo>
                <a:cubicBezTo>
                  <a:pt x="48594" y="34878"/>
                  <a:pt x="52331" y="34042"/>
                  <a:pt x="55301" y="31899"/>
                </a:cubicBezTo>
                <a:cubicBezTo>
                  <a:pt x="61903" y="27104"/>
                  <a:pt x="60620" y="18064"/>
                  <a:pt x="56912" y="11828"/>
                </a:cubicBezTo>
                <a:cubicBezTo>
                  <a:pt x="54161" y="7190"/>
                  <a:pt x="49222" y="3652"/>
                  <a:pt x="44034" y="1727"/>
                </a:cubicBezTo>
                <a:cubicBezTo>
                  <a:pt x="42685" y="1229"/>
                  <a:pt x="41322" y="836"/>
                  <a:pt x="39972" y="548"/>
                </a:cubicBezTo>
                <a:cubicBezTo>
                  <a:pt x="38207" y="185"/>
                  <a:pt x="36362" y="1"/>
                  <a:pt x="34495" y="1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9"/>
          <p:cNvSpPr/>
          <p:nvPr/>
        </p:nvSpPr>
        <p:spPr>
          <a:xfrm rot="1917792">
            <a:off x="7083006" y="-1583046"/>
            <a:ext cx="2852691" cy="2122580"/>
          </a:xfrm>
          <a:custGeom>
            <a:rect b="b" l="l" r="r" t="t"/>
            <a:pathLst>
              <a:path extrusionOk="0" h="37093" w="49852">
                <a:moveTo>
                  <a:pt x="27103" y="0"/>
                </a:moveTo>
                <a:cubicBezTo>
                  <a:pt x="22256" y="0"/>
                  <a:pt x="17336" y="1522"/>
                  <a:pt x="13404" y="4557"/>
                </a:cubicBezTo>
                <a:cubicBezTo>
                  <a:pt x="5622" y="10558"/>
                  <a:pt x="1" y="24707"/>
                  <a:pt x="8085" y="32711"/>
                </a:cubicBezTo>
                <a:cubicBezTo>
                  <a:pt x="11180" y="35777"/>
                  <a:pt x="15588" y="37092"/>
                  <a:pt x="19994" y="37092"/>
                </a:cubicBezTo>
                <a:cubicBezTo>
                  <a:pt x="21294" y="37092"/>
                  <a:pt x="22593" y="36978"/>
                  <a:pt x="23858" y="36760"/>
                </a:cubicBezTo>
                <a:cubicBezTo>
                  <a:pt x="35086" y="34807"/>
                  <a:pt x="49851" y="26829"/>
                  <a:pt x="45895" y="13243"/>
                </a:cubicBezTo>
                <a:cubicBezTo>
                  <a:pt x="43523" y="5108"/>
                  <a:pt x="36593" y="744"/>
                  <a:pt x="29125" y="89"/>
                </a:cubicBezTo>
                <a:cubicBezTo>
                  <a:pt x="28454" y="30"/>
                  <a:pt x="27779" y="0"/>
                  <a:pt x="27103" y="0"/>
                </a:cubicBezTo>
                <a:close/>
              </a:path>
            </a:pathLst>
          </a:custGeom>
          <a:solidFill>
            <a:srgbClr val="D4EBF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" name="Google Shape;77;p9"/>
          <p:cNvSpPr/>
          <p:nvPr/>
        </p:nvSpPr>
        <p:spPr>
          <a:xfrm>
            <a:off x="-167275" y="2927200"/>
            <a:ext cx="3366275" cy="2833100"/>
          </a:xfrm>
          <a:custGeom>
            <a:rect b="b" l="l" r="r" t="t"/>
            <a:pathLst>
              <a:path extrusionOk="0" h="113324" w="134651">
                <a:moveTo>
                  <a:pt x="0" y="0"/>
                </a:moveTo>
                <a:cubicBezTo>
                  <a:pt x="3302" y="16516"/>
                  <a:pt x="9002" y="34087"/>
                  <a:pt x="20909" y="45999"/>
                </a:cubicBezTo>
                <a:cubicBezTo>
                  <a:pt x="31608" y="56703"/>
                  <a:pt x="44064" y="65495"/>
                  <a:pt x="55617" y="75271"/>
                </a:cubicBezTo>
                <a:cubicBezTo>
                  <a:pt x="70821" y="88137"/>
                  <a:pt x="88858" y="97869"/>
                  <a:pt x="107470" y="104961"/>
                </a:cubicBezTo>
                <a:cubicBezTo>
                  <a:pt x="116328" y="108336"/>
                  <a:pt x="125172" y="113324"/>
                  <a:pt x="134651" y="113324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8" name="Google Shape;78;p9"/>
          <p:cNvSpPr/>
          <p:nvPr/>
        </p:nvSpPr>
        <p:spPr>
          <a:xfrm>
            <a:off x="1045425" y="4367259"/>
            <a:ext cx="2090850" cy="985325"/>
          </a:xfrm>
          <a:custGeom>
            <a:rect b="b" l="l" r="r" t="t"/>
            <a:pathLst>
              <a:path extrusionOk="0" h="39413" w="83634">
                <a:moveTo>
                  <a:pt x="0" y="11396"/>
                </a:moveTo>
                <a:cubicBezTo>
                  <a:pt x="11311" y="85"/>
                  <a:pt x="32403" y="-2911"/>
                  <a:pt x="47253" y="3033"/>
                </a:cubicBezTo>
                <a:cubicBezTo>
                  <a:pt x="58188" y="7410"/>
                  <a:pt x="67075" y="16417"/>
                  <a:pt x="74434" y="25614"/>
                </a:cubicBezTo>
                <a:cubicBezTo>
                  <a:pt x="77888" y="29931"/>
                  <a:pt x="83634" y="33885"/>
                  <a:pt x="83634" y="39413"/>
                </a:cubicBezTo>
              </a:path>
            </a:pathLst>
          </a:custGeom>
          <a:noFill/>
          <a:ln cap="flat" cmpd="sng" w="19050">
            <a:solidFill>
              <a:srgbClr val="0258A1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79" name="Google Shape;79;p9"/>
          <p:cNvSpPr/>
          <p:nvPr/>
        </p:nvSpPr>
        <p:spPr>
          <a:xfrm>
            <a:off x="6732550" y="-345000"/>
            <a:ext cx="3052650" cy="878175"/>
          </a:xfrm>
          <a:custGeom>
            <a:rect b="b" l="l" r="r" t="t"/>
            <a:pathLst>
              <a:path extrusionOk="0" h="35127" w="122106">
                <a:moveTo>
                  <a:pt x="0" y="0"/>
                </a:moveTo>
                <a:cubicBezTo>
                  <a:pt x="2514" y="12578"/>
                  <a:pt x="15858" y="23413"/>
                  <a:pt x="28436" y="25927"/>
                </a:cubicBezTo>
                <a:cubicBezTo>
                  <a:pt x="47440" y="29726"/>
                  <a:pt x="67377" y="21926"/>
                  <a:pt x="86561" y="24672"/>
                </a:cubicBezTo>
                <a:cubicBezTo>
                  <a:pt x="98787" y="26422"/>
                  <a:pt x="111057" y="29609"/>
                  <a:pt x="122106" y="35127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0"/>
          <p:cNvSpPr txBox="1"/>
          <p:nvPr>
            <p:ph idx="1" type="body"/>
          </p:nvPr>
        </p:nvSpPr>
        <p:spPr>
          <a:xfrm>
            <a:off x="5581650" y="539500"/>
            <a:ext cx="2849100" cy="931200"/>
          </a:xfrm>
          <a:prstGeom prst="rect">
            <a:avLst/>
          </a:prstGeom>
          <a:solidFill>
            <a:srgbClr val="E94A4E"/>
          </a:solidFill>
        </p:spPr>
        <p:txBody>
          <a:bodyPr anchorCtr="0" anchor="t" bIns="91425" lIns="91425" spcFirstLastPara="1" rIns="91425" wrap="square" tIns="91425">
            <a:normAutofit/>
          </a:bodyPr>
          <a:lstStyle>
            <a:lvl1pPr indent="-228600" lvl="0" marL="45720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300">
                <a:solidFill>
                  <a:srgbClr val="E3F1FE"/>
                </a:solidFill>
                <a:latin typeface="Kanit"/>
                <a:ea typeface="Kanit"/>
                <a:cs typeface="Kanit"/>
                <a:sym typeface="Kanit"/>
              </a:defRPr>
            </a:lvl1pPr>
          </a:lstStyle>
          <a:p/>
        </p:txBody>
      </p:sp>
      <p:sp>
        <p:nvSpPr>
          <p:cNvPr id="82" name="Google Shape;82;p10"/>
          <p:cNvSpPr/>
          <p:nvPr/>
        </p:nvSpPr>
        <p:spPr>
          <a:xfrm rot="-4114248">
            <a:off x="6200296" y="2944686"/>
            <a:ext cx="3141031" cy="2589216"/>
          </a:xfrm>
          <a:custGeom>
            <a:rect b="b" l="l" r="r" t="t"/>
            <a:pathLst>
              <a:path extrusionOk="0" h="113742" w="191104">
                <a:moveTo>
                  <a:pt x="191104" y="113742"/>
                </a:moveTo>
                <a:cubicBezTo>
                  <a:pt x="185999" y="93309"/>
                  <a:pt x="170556" y="70758"/>
                  <a:pt x="150123" y="65653"/>
                </a:cubicBezTo>
                <a:cubicBezTo>
                  <a:pt x="138183" y="62670"/>
                  <a:pt x="125994" y="70636"/>
                  <a:pt x="114160" y="74016"/>
                </a:cubicBezTo>
                <a:cubicBezTo>
                  <a:pt x="102901" y="77232"/>
                  <a:pt x="90293" y="76816"/>
                  <a:pt x="79034" y="73598"/>
                </a:cubicBezTo>
                <a:cubicBezTo>
                  <a:pt x="70224" y="71080"/>
                  <a:pt x="63298" y="64130"/>
                  <a:pt x="56035" y="58544"/>
                </a:cubicBezTo>
                <a:cubicBezTo>
                  <a:pt x="41107" y="47063"/>
                  <a:pt x="27219" y="34030"/>
                  <a:pt x="15054" y="19654"/>
                </a:cubicBezTo>
                <a:cubicBezTo>
                  <a:pt x="9723" y="13354"/>
                  <a:pt x="5835" y="5835"/>
                  <a:pt x="0" y="0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83" name="Google Shape;83;p10"/>
          <p:cNvSpPr/>
          <p:nvPr/>
        </p:nvSpPr>
        <p:spPr>
          <a:xfrm rot="-4114069">
            <a:off x="8274850" y="4381343"/>
            <a:ext cx="895183" cy="1615267"/>
          </a:xfrm>
          <a:custGeom>
            <a:rect b="b" l="l" r="r" t="t"/>
            <a:pathLst>
              <a:path extrusionOk="0" h="69417" w="38471">
                <a:moveTo>
                  <a:pt x="38471" y="0"/>
                </a:moveTo>
                <a:cubicBezTo>
                  <a:pt x="14815" y="11842"/>
                  <a:pt x="0" y="42962"/>
                  <a:pt x="0" y="69417"/>
                </a:cubicBezTo>
              </a:path>
            </a:pathLst>
          </a:custGeom>
          <a:noFill/>
          <a:ln cap="flat" cmpd="sng" w="19050">
            <a:solidFill>
              <a:srgbClr val="E94A4E"/>
            </a:solidFill>
            <a:prstDash val="solid"/>
            <a:round/>
            <a:headEnd len="med" w="med" type="none"/>
            <a:tailEnd len="med" w="med" type="none"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32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rgbClr val="E3F1FE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713225" y="539500"/>
            <a:ext cx="7717500" cy="55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rgbClr val="E94A4E"/>
              </a:buClr>
              <a:buSzPts val="3000"/>
              <a:buFont typeface="Kanit"/>
              <a:buNone/>
              <a:defRPr b="1" sz="3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713225" y="1230744"/>
            <a:ext cx="7717500" cy="33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●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○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■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●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○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■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●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○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258A1"/>
              </a:buClr>
              <a:buSzPts val="1400"/>
              <a:buFont typeface="Montserrat"/>
              <a:buChar char="■"/>
              <a:defRPr>
                <a:solidFill>
                  <a:srgbClr val="0258A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3"/>
          <p:cNvSpPr txBox="1"/>
          <p:nvPr>
            <p:ph type="ctrTitle"/>
          </p:nvPr>
        </p:nvSpPr>
        <p:spPr>
          <a:xfrm>
            <a:off x="822300" y="1867025"/>
            <a:ext cx="7499400" cy="788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5000"/>
              <a:t>Blocked Artery Activity</a:t>
            </a:r>
            <a:endParaRPr sz="5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5" name="Google Shape;31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624209" cy="48386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35"/>
          <p:cNvSpPr txBox="1"/>
          <p:nvPr>
            <p:ph type="title"/>
          </p:nvPr>
        </p:nvSpPr>
        <p:spPr>
          <a:xfrm>
            <a:off x="713225" y="539500"/>
            <a:ext cx="7717500" cy="69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20">
                <a:solidFill>
                  <a:schemeClr val="accent2"/>
                </a:solidFill>
              </a:rPr>
              <a:t>Step 1: Ask</a:t>
            </a:r>
            <a:endParaRPr>
              <a:solidFill>
                <a:schemeClr val="accent2"/>
              </a:solidFill>
            </a:endParaRPr>
          </a:p>
        </p:txBody>
      </p:sp>
      <p:grpSp>
        <p:nvGrpSpPr>
          <p:cNvPr id="321" name="Google Shape;321;p35"/>
          <p:cNvGrpSpPr/>
          <p:nvPr/>
        </p:nvGrpSpPr>
        <p:grpSpPr>
          <a:xfrm>
            <a:off x="5298584" y="981395"/>
            <a:ext cx="1796093" cy="3595245"/>
            <a:chOff x="3768575" y="963575"/>
            <a:chExt cx="1606810" cy="3216358"/>
          </a:xfrm>
        </p:grpSpPr>
        <p:sp>
          <p:nvSpPr>
            <p:cNvPr id="322" name="Google Shape;322;p35"/>
            <p:cNvSpPr/>
            <p:nvPr/>
          </p:nvSpPr>
          <p:spPr>
            <a:xfrm>
              <a:off x="4560284" y="1934680"/>
              <a:ext cx="269001" cy="1354261"/>
            </a:xfrm>
            <a:custGeom>
              <a:rect b="b" l="l" r="r" t="t"/>
              <a:pathLst>
                <a:path extrusionOk="0" h="44041" w="8748">
                  <a:moveTo>
                    <a:pt x="3153" y="1"/>
                  </a:moveTo>
                  <a:lnTo>
                    <a:pt x="3064" y="26"/>
                  </a:lnTo>
                  <a:cubicBezTo>
                    <a:pt x="3407" y="1450"/>
                    <a:pt x="3509" y="5290"/>
                    <a:pt x="1411" y="9638"/>
                  </a:cubicBezTo>
                  <a:cubicBezTo>
                    <a:pt x="0" y="12562"/>
                    <a:pt x="1526" y="16313"/>
                    <a:pt x="2987" y="19949"/>
                  </a:cubicBezTo>
                  <a:cubicBezTo>
                    <a:pt x="4310" y="23190"/>
                    <a:pt x="5671" y="26534"/>
                    <a:pt x="4945" y="29293"/>
                  </a:cubicBezTo>
                  <a:cubicBezTo>
                    <a:pt x="4247" y="32001"/>
                    <a:pt x="5098" y="33349"/>
                    <a:pt x="6090" y="34900"/>
                  </a:cubicBezTo>
                  <a:cubicBezTo>
                    <a:pt x="7298" y="36782"/>
                    <a:pt x="8658" y="38904"/>
                    <a:pt x="7959" y="44041"/>
                  </a:cubicBezTo>
                  <a:lnTo>
                    <a:pt x="8047" y="44041"/>
                  </a:lnTo>
                  <a:cubicBezTo>
                    <a:pt x="8747" y="38879"/>
                    <a:pt x="7374" y="36743"/>
                    <a:pt x="6166" y="34849"/>
                  </a:cubicBezTo>
                  <a:cubicBezTo>
                    <a:pt x="5187" y="33310"/>
                    <a:pt x="4335" y="31988"/>
                    <a:pt x="5035" y="29318"/>
                  </a:cubicBezTo>
                  <a:cubicBezTo>
                    <a:pt x="5759" y="26521"/>
                    <a:pt x="4399" y="23165"/>
                    <a:pt x="3077" y="19910"/>
                  </a:cubicBezTo>
                  <a:cubicBezTo>
                    <a:pt x="1614" y="16300"/>
                    <a:pt x="89" y="12562"/>
                    <a:pt x="1487" y="9676"/>
                  </a:cubicBezTo>
                  <a:cubicBezTo>
                    <a:pt x="4119" y="4209"/>
                    <a:pt x="3153" y="39"/>
                    <a:pt x="3153" y="1"/>
                  </a:cubicBezTo>
                  <a:close/>
                </a:path>
              </a:pathLst>
            </a:custGeom>
            <a:solidFill>
              <a:srgbClr val="27AA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3" name="Google Shape;323;p35"/>
            <p:cNvSpPr/>
            <p:nvPr/>
          </p:nvSpPr>
          <p:spPr>
            <a:xfrm>
              <a:off x="4342138" y="1936249"/>
              <a:ext cx="323306" cy="1335134"/>
            </a:xfrm>
            <a:custGeom>
              <a:rect b="b" l="l" r="r" t="t"/>
              <a:pathLst>
                <a:path extrusionOk="0" h="43419" w="10514">
                  <a:moveTo>
                    <a:pt x="10437" y="0"/>
                  </a:moveTo>
                  <a:cubicBezTo>
                    <a:pt x="10425" y="26"/>
                    <a:pt x="8302" y="2747"/>
                    <a:pt x="8658" y="7032"/>
                  </a:cubicBezTo>
                  <a:cubicBezTo>
                    <a:pt x="8861" y="9422"/>
                    <a:pt x="7488" y="11863"/>
                    <a:pt x="6052" y="14456"/>
                  </a:cubicBezTo>
                  <a:cubicBezTo>
                    <a:pt x="4882" y="16541"/>
                    <a:pt x="3674" y="18690"/>
                    <a:pt x="3153" y="21029"/>
                  </a:cubicBezTo>
                  <a:cubicBezTo>
                    <a:pt x="2580" y="23508"/>
                    <a:pt x="3165" y="25746"/>
                    <a:pt x="3674" y="27716"/>
                  </a:cubicBezTo>
                  <a:cubicBezTo>
                    <a:pt x="4259" y="29942"/>
                    <a:pt x="4755" y="31874"/>
                    <a:pt x="3394" y="33412"/>
                  </a:cubicBezTo>
                  <a:cubicBezTo>
                    <a:pt x="902" y="36260"/>
                    <a:pt x="292" y="39006"/>
                    <a:pt x="0" y="43418"/>
                  </a:cubicBezTo>
                  <a:lnTo>
                    <a:pt x="89" y="43418"/>
                  </a:lnTo>
                  <a:cubicBezTo>
                    <a:pt x="381" y="39031"/>
                    <a:pt x="992" y="36298"/>
                    <a:pt x="3458" y="33476"/>
                  </a:cubicBezTo>
                  <a:cubicBezTo>
                    <a:pt x="4857" y="31886"/>
                    <a:pt x="4348" y="29942"/>
                    <a:pt x="3763" y="27691"/>
                  </a:cubicBezTo>
                  <a:cubicBezTo>
                    <a:pt x="3255" y="25733"/>
                    <a:pt x="2682" y="23508"/>
                    <a:pt x="3229" y="21054"/>
                  </a:cubicBezTo>
                  <a:cubicBezTo>
                    <a:pt x="3763" y="18728"/>
                    <a:pt x="4958" y="16579"/>
                    <a:pt x="6128" y="14494"/>
                  </a:cubicBezTo>
                  <a:cubicBezTo>
                    <a:pt x="7577" y="11900"/>
                    <a:pt x="8950" y="9447"/>
                    <a:pt x="8747" y="7032"/>
                  </a:cubicBezTo>
                  <a:cubicBezTo>
                    <a:pt x="8391" y="2785"/>
                    <a:pt x="10488" y="77"/>
                    <a:pt x="10514" y="51"/>
                  </a:cubicBezTo>
                  <a:lnTo>
                    <a:pt x="10437" y="0"/>
                  </a:lnTo>
                  <a:close/>
                </a:path>
              </a:pathLst>
            </a:custGeom>
            <a:solidFill>
              <a:srgbClr val="27AA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4" name="Google Shape;324;p35"/>
            <p:cNvSpPr/>
            <p:nvPr/>
          </p:nvSpPr>
          <p:spPr>
            <a:xfrm>
              <a:off x="3931985" y="1572407"/>
              <a:ext cx="702976" cy="928004"/>
            </a:xfrm>
            <a:custGeom>
              <a:rect b="b" l="l" r="r" t="t"/>
              <a:pathLst>
                <a:path extrusionOk="0" h="30179" w="22861">
                  <a:moveTo>
                    <a:pt x="15468" y="1"/>
                  </a:moveTo>
                  <a:cubicBezTo>
                    <a:pt x="14502" y="1"/>
                    <a:pt x="13702" y="249"/>
                    <a:pt x="13071" y="734"/>
                  </a:cubicBezTo>
                  <a:cubicBezTo>
                    <a:pt x="11519" y="1941"/>
                    <a:pt x="11265" y="4382"/>
                    <a:pt x="11062" y="6353"/>
                  </a:cubicBezTo>
                  <a:cubicBezTo>
                    <a:pt x="10948" y="7434"/>
                    <a:pt x="10846" y="8362"/>
                    <a:pt x="10566" y="8832"/>
                  </a:cubicBezTo>
                  <a:cubicBezTo>
                    <a:pt x="9409" y="10752"/>
                    <a:pt x="8239" y="13676"/>
                    <a:pt x="7324" y="16867"/>
                  </a:cubicBezTo>
                  <a:cubicBezTo>
                    <a:pt x="6676" y="19130"/>
                    <a:pt x="5214" y="20783"/>
                    <a:pt x="3930" y="22245"/>
                  </a:cubicBezTo>
                  <a:cubicBezTo>
                    <a:pt x="3307" y="22970"/>
                    <a:pt x="2709" y="23644"/>
                    <a:pt x="2239" y="24343"/>
                  </a:cubicBezTo>
                  <a:cubicBezTo>
                    <a:pt x="2213" y="24368"/>
                    <a:pt x="141" y="26758"/>
                    <a:pt x="1" y="30179"/>
                  </a:cubicBezTo>
                  <a:lnTo>
                    <a:pt x="90" y="30179"/>
                  </a:lnTo>
                  <a:cubicBezTo>
                    <a:pt x="230" y="26797"/>
                    <a:pt x="2289" y="24419"/>
                    <a:pt x="2315" y="24394"/>
                  </a:cubicBezTo>
                  <a:cubicBezTo>
                    <a:pt x="2773" y="23695"/>
                    <a:pt x="3371" y="23020"/>
                    <a:pt x="4006" y="22309"/>
                  </a:cubicBezTo>
                  <a:cubicBezTo>
                    <a:pt x="5290" y="20834"/>
                    <a:pt x="6752" y="19169"/>
                    <a:pt x="7414" y="16893"/>
                  </a:cubicBezTo>
                  <a:cubicBezTo>
                    <a:pt x="8316" y="13714"/>
                    <a:pt x="9499" y="10790"/>
                    <a:pt x="10643" y="8883"/>
                  </a:cubicBezTo>
                  <a:cubicBezTo>
                    <a:pt x="10935" y="8388"/>
                    <a:pt x="11036" y="7447"/>
                    <a:pt x="11151" y="6366"/>
                  </a:cubicBezTo>
                  <a:cubicBezTo>
                    <a:pt x="11355" y="4408"/>
                    <a:pt x="11609" y="1992"/>
                    <a:pt x="13121" y="810"/>
                  </a:cubicBezTo>
                  <a:cubicBezTo>
                    <a:pt x="13729" y="329"/>
                    <a:pt x="14511" y="87"/>
                    <a:pt x="15451" y="87"/>
                  </a:cubicBezTo>
                  <a:cubicBezTo>
                    <a:pt x="15752" y="87"/>
                    <a:pt x="16069" y="112"/>
                    <a:pt x="16402" y="161"/>
                  </a:cubicBezTo>
                  <a:cubicBezTo>
                    <a:pt x="22758" y="1065"/>
                    <a:pt x="22351" y="5806"/>
                    <a:pt x="22339" y="5857"/>
                  </a:cubicBezTo>
                  <a:lnTo>
                    <a:pt x="22428" y="5870"/>
                  </a:lnTo>
                  <a:cubicBezTo>
                    <a:pt x="22441" y="5819"/>
                    <a:pt x="22860" y="988"/>
                    <a:pt x="16415" y="73"/>
                  </a:cubicBezTo>
                  <a:cubicBezTo>
                    <a:pt x="16083" y="25"/>
                    <a:pt x="15768" y="1"/>
                    <a:pt x="15468" y="1"/>
                  </a:cubicBezTo>
                  <a:close/>
                </a:path>
              </a:pathLst>
            </a:custGeom>
            <a:solidFill>
              <a:srgbClr val="27AA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5" name="Google Shape;325;p35"/>
            <p:cNvSpPr/>
            <p:nvPr/>
          </p:nvSpPr>
          <p:spPr>
            <a:xfrm>
              <a:off x="5313616" y="2856554"/>
              <a:ext cx="461" cy="1230"/>
            </a:xfrm>
            <a:custGeom>
              <a:rect b="b" l="l" r="r" t="t"/>
              <a:pathLst>
                <a:path extrusionOk="0" h="40" w="15">
                  <a:moveTo>
                    <a:pt x="1" y="0"/>
                  </a:moveTo>
                  <a:lnTo>
                    <a:pt x="13" y="24"/>
                  </a:lnTo>
                  <a:lnTo>
                    <a:pt x="13" y="24"/>
                  </a:lnTo>
                  <a:cubicBezTo>
                    <a:pt x="12" y="16"/>
                    <a:pt x="9" y="9"/>
                    <a:pt x="1" y="0"/>
                  </a:cubicBezTo>
                  <a:close/>
                  <a:moveTo>
                    <a:pt x="13" y="24"/>
                  </a:moveTo>
                  <a:cubicBezTo>
                    <a:pt x="14" y="29"/>
                    <a:pt x="14" y="34"/>
                    <a:pt x="14" y="39"/>
                  </a:cubicBezTo>
                  <a:lnTo>
                    <a:pt x="14" y="26"/>
                  </a:lnTo>
                  <a:lnTo>
                    <a:pt x="13" y="24"/>
                  </a:lnTo>
                  <a:close/>
                </a:path>
              </a:pathLst>
            </a:custGeom>
            <a:solidFill>
              <a:srgbClr val="231F20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6" name="Google Shape;326;p35"/>
            <p:cNvSpPr/>
            <p:nvPr/>
          </p:nvSpPr>
          <p:spPr>
            <a:xfrm>
              <a:off x="3768575" y="963575"/>
              <a:ext cx="1606810" cy="3216358"/>
            </a:xfrm>
            <a:custGeom>
              <a:rect b="b" l="l" r="r" t="t"/>
              <a:pathLst>
                <a:path extrusionOk="0" h="104597" w="52254">
                  <a:moveTo>
                    <a:pt x="26077" y="0"/>
                  </a:moveTo>
                  <a:cubicBezTo>
                    <a:pt x="23038" y="0"/>
                    <a:pt x="20585" y="2454"/>
                    <a:pt x="20585" y="5492"/>
                  </a:cubicBezTo>
                  <a:cubicBezTo>
                    <a:pt x="20585" y="6065"/>
                    <a:pt x="20673" y="6599"/>
                    <a:pt x="20826" y="7120"/>
                  </a:cubicBezTo>
                  <a:cubicBezTo>
                    <a:pt x="20769" y="7112"/>
                    <a:pt x="20674" y="7102"/>
                    <a:pt x="20561" y="7102"/>
                  </a:cubicBezTo>
                  <a:cubicBezTo>
                    <a:pt x="20112" y="7102"/>
                    <a:pt x="19372" y="7254"/>
                    <a:pt x="19554" y="8289"/>
                  </a:cubicBezTo>
                  <a:cubicBezTo>
                    <a:pt x="19681" y="9052"/>
                    <a:pt x="20305" y="9179"/>
                    <a:pt x="20749" y="9726"/>
                  </a:cubicBezTo>
                  <a:cubicBezTo>
                    <a:pt x="21033" y="10083"/>
                    <a:pt x="21275" y="10315"/>
                    <a:pt x="21503" y="10315"/>
                  </a:cubicBezTo>
                  <a:cubicBezTo>
                    <a:pt x="21632" y="10315"/>
                    <a:pt x="21757" y="10240"/>
                    <a:pt x="21881" y="10069"/>
                  </a:cubicBezTo>
                  <a:cubicBezTo>
                    <a:pt x="21907" y="10044"/>
                    <a:pt x="21919" y="9993"/>
                    <a:pt x="21919" y="9930"/>
                  </a:cubicBezTo>
                  <a:lnTo>
                    <a:pt x="22797" y="12244"/>
                  </a:lnTo>
                  <a:lnTo>
                    <a:pt x="22797" y="16019"/>
                  </a:lnTo>
                  <a:cubicBezTo>
                    <a:pt x="22797" y="16019"/>
                    <a:pt x="19923" y="17341"/>
                    <a:pt x="16757" y="17812"/>
                  </a:cubicBezTo>
                  <a:cubicBezTo>
                    <a:pt x="13579" y="18295"/>
                    <a:pt x="12384" y="20571"/>
                    <a:pt x="12016" y="22732"/>
                  </a:cubicBezTo>
                  <a:cubicBezTo>
                    <a:pt x="11660" y="24881"/>
                    <a:pt x="11723" y="27220"/>
                    <a:pt x="11723" y="27220"/>
                  </a:cubicBezTo>
                  <a:cubicBezTo>
                    <a:pt x="11723" y="27220"/>
                    <a:pt x="10719" y="32814"/>
                    <a:pt x="9841" y="35408"/>
                  </a:cubicBezTo>
                  <a:cubicBezTo>
                    <a:pt x="8964" y="38002"/>
                    <a:pt x="8608" y="39438"/>
                    <a:pt x="8608" y="39438"/>
                  </a:cubicBezTo>
                  <a:cubicBezTo>
                    <a:pt x="8608" y="39438"/>
                    <a:pt x="6650" y="43074"/>
                    <a:pt x="5404" y="46265"/>
                  </a:cubicBezTo>
                  <a:cubicBezTo>
                    <a:pt x="5074" y="47142"/>
                    <a:pt x="4769" y="48020"/>
                    <a:pt x="4489" y="48859"/>
                  </a:cubicBezTo>
                  <a:lnTo>
                    <a:pt x="4476" y="48859"/>
                  </a:lnTo>
                  <a:cubicBezTo>
                    <a:pt x="4044" y="50003"/>
                    <a:pt x="3650" y="51032"/>
                    <a:pt x="3306" y="51834"/>
                  </a:cubicBezTo>
                  <a:cubicBezTo>
                    <a:pt x="3027" y="52190"/>
                    <a:pt x="2379" y="53004"/>
                    <a:pt x="1755" y="53690"/>
                  </a:cubicBezTo>
                  <a:cubicBezTo>
                    <a:pt x="1094" y="54414"/>
                    <a:pt x="497" y="55864"/>
                    <a:pt x="357" y="56423"/>
                  </a:cubicBezTo>
                  <a:cubicBezTo>
                    <a:pt x="217" y="56982"/>
                    <a:pt x="1" y="58470"/>
                    <a:pt x="1" y="58470"/>
                  </a:cubicBezTo>
                  <a:cubicBezTo>
                    <a:pt x="1" y="58470"/>
                    <a:pt x="1" y="58648"/>
                    <a:pt x="395" y="58686"/>
                  </a:cubicBezTo>
                  <a:cubicBezTo>
                    <a:pt x="405" y="58687"/>
                    <a:pt x="414" y="58687"/>
                    <a:pt x="423" y="58687"/>
                  </a:cubicBezTo>
                  <a:cubicBezTo>
                    <a:pt x="805" y="58687"/>
                    <a:pt x="1140" y="57910"/>
                    <a:pt x="1450" y="57352"/>
                  </a:cubicBezTo>
                  <a:cubicBezTo>
                    <a:pt x="1542" y="57183"/>
                    <a:pt x="1622" y="57124"/>
                    <a:pt x="1689" y="57124"/>
                  </a:cubicBezTo>
                  <a:cubicBezTo>
                    <a:pt x="1856" y="57124"/>
                    <a:pt x="1946" y="57491"/>
                    <a:pt x="1946" y="57491"/>
                  </a:cubicBezTo>
                  <a:cubicBezTo>
                    <a:pt x="1946" y="57491"/>
                    <a:pt x="1272" y="61076"/>
                    <a:pt x="1272" y="61166"/>
                  </a:cubicBezTo>
                  <a:cubicBezTo>
                    <a:pt x="1272" y="61242"/>
                    <a:pt x="1145" y="61737"/>
                    <a:pt x="1489" y="61878"/>
                  </a:cubicBezTo>
                  <a:cubicBezTo>
                    <a:pt x="1568" y="61910"/>
                    <a:pt x="1636" y="61923"/>
                    <a:pt x="1695" y="61923"/>
                  </a:cubicBezTo>
                  <a:cubicBezTo>
                    <a:pt x="1986" y="61923"/>
                    <a:pt x="2048" y="61598"/>
                    <a:pt x="2048" y="61598"/>
                  </a:cubicBezTo>
                  <a:cubicBezTo>
                    <a:pt x="2048" y="61598"/>
                    <a:pt x="2721" y="59449"/>
                    <a:pt x="2785" y="59208"/>
                  </a:cubicBezTo>
                  <a:lnTo>
                    <a:pt x="2785" y="59208"/>
                  </a:lnTo>
                  <a:cubicBezTo>
                    <a:pt x="2747" y="59462"/>
                    <a:pt x="2416" y="61827"/>
                    <a:pt x="2416" y="61878"/>
                  </a:cubicBezTo>
                  <a:cubicBezTo>
                    <a:pt x="2416" y="61941"/>
                    <a:pt x="2277" y="62602"/>
                    <a:pt x="2645" y="62704"/>
                  </a:cubicBezTo>
                  <a:cubicBezTo>
                    <a:pt x="2678" y="62712"/>
                    <a:pt x="2710" y="62716"/>
                    <a:pt x="2739" y="62716"/>
                  </a:cubicBezTo>
                  <a:cubicBezTo>
                    <a:pt x="3070" y="62716"/>
                    <a:pt x="3167" y="62234"/>
                    <a:pt x="3167" y="62234"/>
                  </a:cubicBezTo>
                  <a:lnTo>
                    <a:pt x="3688" y="60364"/>
                  </a:lnTo>
                  <a:cubicBezTo>
                    <a:pt x="3688" y="60364"/>
                    <a:pt x="3930" y="59386"/>
                    <a:pt x="4057" y="59347"/>
                  </a:cubicBezTo>
                  <a:cubicBezTo>
                    <a:pt x="4063" y="59345"/>
                    <a:pt x="4068" y="59343"/>
                    <a:pt x="4073" y="59343"/>
                  </a:cubicBezTo>
                  <a:cubicBezTo>
                    <a:pt x="4159" y="59343"/>
                    <a:pt x="4057" y="59767"/>
                    <a:pt x="4057" y="59767"/>
                  </a:cubicBezTo>
                  <a:cubicBezTo>
                    <a:pt x="4057" y="59767"/>
                    <a:pt x="3777" y="60797"/>
                    <a:pt x="3662" y="61522"/>
                  </a:cubicBezTo>
                  <a:cubicBezTo>
                    <a:pt x="3599" y="61941"/>
                    <a:pt x="3662" y="62093"/>
                    <a:pt x="3701" y="62170"/>
                  </a:cubicBezTo>
                  <a:cubicBezTo>
                    <a:pt x="3701" y="62183"/>
                    <a:pt x="3713" y="62195"/>
                    <a:pt x="3713" y="62208"/>
                  </a:cubicBezTo>
                  <a:lnTo>
                    <a:pt x="3726" y="62220"/>
                  </a:lnTo>
                  <a:cubicBezTo>
                    <a:pt x="3764" y="62285"/>
                    <a:pt x="3815" y="62322"/>
                    <a:pt x="3866" y="62335"/>
                  </a:cubicBezTo>
                  <a:cubicBezTo>
                    <a:pt x="3889" y="62342"/>
                    <a:pt x="3913" y="62345"/>
                    <a:pt x="3935" y="62345"/>
                  </a:cubicBezTo>
                  <a:cubicBezTo>
                    <a:pt x="4213" y="62345"/>
                    <a:pt x="4387" y="61878"/>
                    <a:pt x="4387" y="61878"/>
                  </a:cubicBezTo>
                  <a:lnTo>
                    <a:pt x="4769" y="60568"/>
                  </a:lnTo>
                  <a:cubicBezTo>
                    <a:pt x="4769" y="60542"/>
                    <a:pt x="4806" y="60454"/>
                    <a:pt x="4806" y="60454"/>
                  </a:cubicBezTo>
                  <a:cubicBezTo>
                    <a:pt x="4806" y="60454"/>
                    <a:pt x="5023" y="59678"/>
                    <a:pt x="5074" y="59373"/>
                  </a:cubicBezTo>
                  <a:cubicBezTo>
                    <a:pt x="5091" y="59242"/>
                    <a:pt x="5128" y="59180"/>
                    <a:pt x="5158" y="59180"/>
                  </a:cubicBezTo>
                  <a:cubicBezTo>
                    <a:pt x="5194" y="59180"/>
                    <a:pt x="5218" y="59274"/>
                    <a:pt x="5176" y="59449"/>
                  </a:cubicBezTo>
                  <a:cubicBezTo>
                    <a:pt x="5112" y="59729"/>
                    <a:pt x="4896" y="60746"/>
                    <a:pt x="4896" y="60771"/>
                  </a:cubicBezTo>
                  <a:cubicBezTo>
                    <a:pt x="4883" y="61064"/>
                    <a:pt x="4947" y="61217"/>
                    <a:pt x="5252" y="61254"/>
                  </a:cubicBezTo>
                  <a:cubicBezTo>
                    <a:pt x="5259" y="61255"/>
                    <a:pt x="5266" y="61256"/>
                    <a:pt x="5272" y="61256"/>
                  </a:cubicBezTo>
                  <a:cubicBezTo>
                    <a:pt x="5685" y="61256"/>
                    <a:pt x="6109" y="59381"/>
                    <a:pt x="6447" y="58369"/>
                  </a:cubicBezTo>
                  <a:cubicBezTo>
                    <a:pt x="6778" y="57326"/>
                    <a:pt x="6942" y="55126"/>
                    <a:pt x="6879" y="54516"/>
                  </a:cubicBezTo>
                  <a:cubicBezTo>
                    <a:pt x="6841" y="54199"/>
                    <a:pt x="6930" y="53563"/>
                    <a:pt x="7006" y="53156"/>
                  </a:cubicBezTo>
                  <a:cubicBezTo>
                    <a:pt x="7210" y="52876"/>
                    <a:pt x="7756" y="52075"/>
                    <a:pt x="8519" y="50817"/>
                  </a:cubicBezTo>
                  <a:cubicBezTo>
                    <a:pt x="8710" y="50512"/>
                    <a:pt x="8900" y="50181"/>
                    <a:pt x="9091" y="49825"/>
                  </a:cubicBezTo>
                  <a:cubicBezTo>
                    <a:pt x="9269" y="49520"/>
                    <a:pt x="9447" y="49202"/>
                    <a:pt x="9625" y="48859"/>
                  </a:cubicBezTo>
                  <a:cubicBezTo>
                    <a:pt x="10286" y="47600"/>
                    <a:pt x="11024" y="46113"/>
                    <a:pt x="11748" y="44409"/>
                  </a:cubicBezTo>
                  <a:cubicBezTo>
                    <a:pt x="11748" y="44409"/>
                    <a:pt x="12231" y="43545"/>
                    <a:pt x="13223" y="42400"/>
                  </a:cubicBezTo>
                  <a:cubicBezTo>
                    <a:pt x="14202" y="41268"/>
                    <a:pt x="14329" y="40785"/>
                    <a:pt x="14660" y="39171"/>
                  </a:cubicBezTo>
                  <a:cubicBezTo>
                    <a:pt x="14977" y="37556"/>
                    <a:pt x="16211" y="31772"/>
                    <a:pt x="16211" y="31772"/>
                  </a:cubicBezTo>
                  <a:cubicBezTo>
                    <a:pt x="16211" y="31772"/>
                    <a:pt x="18398" y="40582"/>
                    <a:pt x="17317" y="42616"/>
                  </a:cubicBezTo>
                  <a:cubicBezTo>
                    <a:pt x="16249" y="44650"/>
                    <a:pt x="16249" y="45667"/>
                    <a:pt x="16338" y="46710"/>
                  </a:cubicBezTo>
                  <a:cubicBezTo>
                    <a:pt x="16427" y="47766"/>
                    <a:pt x="16427" y="48363"/>
                    <a:pt x="15766" y="51058"/>
                  </a:cubicBezTo>
                  <a:cubicBezTo>
                    <a:pt x="15104" y="53753"/>
                    <a:pt x="14774" y="56869"/>
                    <a:pt x="15104" y="61929"/>
                  </a:cubicBezTo>
                  <a:cubicBezTo>
                    <a:pt x="15435" y="66989"/>
                    <a:pt x="17864" y="73040"/>
                    <a:pt x="17800" y="75405"/>
                  </a:cubicBezTo>
                  <a:cubicBezTo>
                    <a:pt x="17737" y="77770"/>
                    <a:pt x="17266" y="85169"/>
                    <a:pt x="17647" y="88195"/>
                  </a:cubicBezTo>
                  <a:cubicBezTo>
                    <a:pt x="18042" y="91221"/>
                    <a:pt x="18842" y="95835"/>
                    <a:pt x="18105" y="97539"/>
                  </a:cubicBezTo>
                  <a:cubicBezTo>
                    <a:pt x="17355" y="99243"/>
                    <a:pt x="15791" y="101366"/>
                    <a:pt x="15282" y="101785"/>
                  </a:cubicBezTo>
                  <a:cubicBezTo>
                    <a:pt x="14774" y="102205"/>
                    <a:pt x="15016" y="102904"/>
                    <a:pt x="15588" y="103285"/>
                  </a:cubicBezTo>
                  <a:cubicBezTo>
                    <a:pt x="16058" y="103617"/>
                    <a:pt x="17554" y="104596"/>
                    <a:pt x="18646" y="104596"/>
                  </a:cubicBezTo>
                  <a:cubicBezTo>
                    <a:pt x="18852" y="104596"/>
                    <a:pt x="19044" y="104561"/>
                    <a:pt x="19211" y="104481"/>
                  </a:cubicBezTo>
                  <a:cubicBezTo>
                    <a:pt x="20254" y="103972"/>
                    <a:pt x="20407" y="103197"/>
                    <a:pt x="20407" y="103197"/>
                  </a:cubicBezTo>
                  <a:cubicBezTo>
                    <a:pt x="20407" y="103197"/>
                    <a:pt x="22415" y="100717"/>
                    <a:pt x="22949" y="100527"/>
                  </a:cubicBezTo>
                  <a:cubicBezTo>
                    <a:pt x="23495" y="100349"/>
                    <a:pt x="22949" y="99039"/>
                    <a:pt x="22949" y="98442"/>
                  </a:cubicBezTo>
                  <a:cubicBezTo>
                    <a:pt x="22949" y="97832"/>
                    <a:pt x="22707" y="97183"/>
                    <a:pt x="22707" y="97183"/>
                  </a:cubicBezTo>
                  <a:cubicBezTo>
                    <a:pt x="22707" y="97183"/>
                    <a:pt x="22656" y="90407"/>
                    <a:pt x="23343" y="87266"/>
                  </a:cubicBezTo>
                  <a:cubicBezTo>
                    <a:pt x="24029" y="84127"/>
                    <a:pt x="24144" y="80884"/>
                    <a:pt x="23673" y="78824"/>
                  </a:cubicBezTo>
                  <a:cubicBezTo>
                    <a:pt x="23673" y="78824"/>
                    <a:pt x="24602" y="75824"/>
                    <a:pt x="24691" y="73764"/>
                  </a:cubicBezTo>
                  <a:cubicBezTo>
                    <a:pt x="24780" y="71693"/>
                    <a:pt x="24297" y="71120"/>
                    <a:pt x="24475" y="68933"/>
                  </a:cubicBezTo>
                  <a:cubicBezTo>
                    <a:pt x="24653" y="66747"/>
                    <a:pt x="25682" y="58635"/>
                    <a:pt x="25682" y="58635"/>
                  </a:cubicBezTo>
                  <a:lnTo>
                    <a:pt x="26001" y="58661"/>
                  </a:lnTo>
                  <a:lnTo>
                    <a:pt x="26433" y="58635"/>
                  </a:lnTo>
                  <a:cubicBezTo>
                    <a:pt x="26433" y="58635"/>
                    <a:pt x="27450" y="66747"/>
                    <a:pt x="27628" y="68933"/>
                  </a:cubicBezTo>
                  <a:cubicBezTo>
                    <a:pt x="27806" y="71120"/>
                    <a:pt x="27323" y="71693"/>
                    <a:pt x="27424" y="73764"/>
                  </a:cubicBezTo>
                  <a:cubicBezTo>
                    <a:pt x="27513" y="75824"/>
                    <a:pt x="28442" y="78824"/>
                    <a:pt x="28442" y="78824"/>
                  </a:cubicBezTo>
                  <a:cubicBezTo>
                    <a:pt x="27958" y="80884"/>
                    <a:pt x="28072" y="84127"/>
                    <a:pt x="28772" y="87266"/>
                  </a:cubicBezTo>
                  <a:cubicBezTo>
                    <a:pt x="29459" y="90407"/>
                    <a:pt x="29395" y="97183"/>
                    <a:pt x="29395" y="97183"/>
                  </a:cubicBezTo>
                  <a:cubicBezTo>
                    <a:pt x="29395" y="97183"/>
                    <a:pt x="29153" y="97832"/>
                    <a:pt x="29153" y="98442"/>
                  </a:cubicBezTo>
                  <a:cubicBezTo>
                    <a:pt x="29153" y="99039"/>
                    <a:pt x="28620" y="100349"/>
                    <a:pt x="29153" y="100527"/>
                  </a:cubicBezTo>
                  <a:cubicBezTo>
                    <a:pt x="29700" y="100717"/>
                    <a:pt x="31696" y="103197"/>
                    <a:pt x="31696" y="103197"/>
                  </a:cubicBezTo>
                  <a:cubicBezTo>
                    <a:pt x="31696" y="103197"/>
                    <a:pt x="31849" y="103972"/>
                    <a:pt x="32904" y="104481"/>
                  </a:cubicBezTo>
                  <a:cubicBezTo>
                    <a:pt x="33069" y="104561"/>
                    <a:pt x="33259" y="104596"/>
                    <a:pt x="33464" y="104596"/>
                  </a:cubicBezTo>
                  <a:cubicBezTo>
                    <a:pt x="34548" y="104596"/>
                    <a:pt x="36046" y="103617"/>
                    <a:pt x="36527" y="103285"/>
                  </a:cubicBezTo>
                  <a:cubicBezTo>
                    <a:pt x="37087" y="102904"/>
                    <a:pt x="37328" y="102205"/>
                    <a:pt x="36819" y="101785"/>
                  </a:cubicBezTo>
                  <a:cubicBezTo>
                    <a:pt x="36311" y="101366"/>
                    <a:pt x="34760" y="99243"/>
                    <a:pt x="34010" y="97539"/>
                  </a:cubicBezTo>
                  <a:cubicBezTo>
                    <a:pt x="33259" y="95835"/>
                    <a:pt x="34073" y="91221"/>
                    <a:pt x="34455" y="88195"/>
                  </a:cubicBezTo>
                  <a:cubicBezTo>
                    <a:pt x="34849" y="85169"/>
                    <a:pt x="34366" y="77770"/>
                    <a:pt x="34302" y="75405"/>
                  </a:cubicBezTo>
                  <a:cubicBezTo>
                    <a:pt x="34251" y="73040"/>
                    <a:pt x="36667" y="66989"/>
                    <a:pt x="36997" y="61929"/>
                  </a:cubicBezTo>
                  <a:cubicBezTo>
                    <a:pt x="37328" y="56869"/>
                    <a:pt x="36997" y="53753"/>
                    <a:pt x="36349" y="51058"/>
                  </a:cubicBezTo>
                  <a:cubicBezTo>
                    <a:pt x="35688" y="48363"/>
                    <a:pt x="35688" y="47766"/>
                    <a:pt x="35777" y="46710"/>
                  </a:cubicBezTo>
                  <a:cubicBezTo>
                    <a:pt x="35866" y="45667"/>
                    <a:pt x="35866" y="44650"/>
                    <a:pt x="34785" y="42616"/>
                  </a:cubicBezTo>
                  <a:cubicBezTo>
                    <a:pt x="33705" y="40582"/>
                    <a:pt x="35892" y="31772"/>
                    <a:pt x="35892" y="31772"/>
                  </a:cubicBezTo>
                  <a:cubicBezTo>
                    <a:pt x="35892" y="31772"/>
                    <a:pt x="37124" y="37556"/>
                    <a:pt x="37455" y="39171"/>
                  </a:cubicBezTo>
                  <a:cubicBezTo>
                    <a:pt x="37786" y="40785"/>
                    <a:pt x="37900" y="41268"/>
                    <a:pt x="38892" y="42400"/>
                  </a:cubicBezTo>
                  <a:cubicBezTo>
                    <a:pt x="39871" y="43545"/>
                    <a:pt x="40354" y="44409"/>
                    <a:pt x="40354" y="44409"/>
                  </a:cubicBezTo>
                  <a:cubicBezTo>
                    <a:pt x="42579" y="49596"/>
                    <a:pt x="44791" y="52775"/>
                    <a:pt x="45249" y="53397"/>
                  </a:cubicBezTo>
                  <a:cubicBezTo>
                    <a:pt x="45312" y="53817"/>
                    <a:pt x="45401" y="54440"/>
                    <a:pt x="45376" y="54758"/>
                  </a:cubicBezTo>
                  <a:cubicBezTo>
                    <a:pt x="45300" y="55368"/>
                    <a:pt x="45465" y="57581"/>
                    <a:pt x="45808" y="58610"/>
                  </a:cubicBezTo>
                  <a:cubicBezTo>
                    <a:pt x="46133" y="59635"/>
                    <a:pt x="46569" y="61510"/>
                    <a:pt x="46983" y="61510"/>
                  </a:cubicBezTo>
                  <a:cubicBezTo>
                    <a:pt x="46990" y="61510"/>
                    <a:pt x="46997" y="61510"/>
                    <a:pt x="47003" y="61509"/>
                  </a:cubicBezTo>
                  <a:cubicBezTo>
                    <a:pt x="47295" y="61471"/>
                    <a:pt x="47372" y="61305"/>
                    <a:pt x="47346" y="61013"/>
                  </a:cubicBezTo>
                  <a:cubicBezTo>
                    <a:pt x="47346" y="61000"/>
                    <a:pt x="47131" y="59983"/>
                    <a:pt x="47066" y="59703"/>
                  </a:cubicBezTo>
                  <a:cubicBezTo>
                    <a:pt x="47024" y="59527"/>
                    <a:pt x="47049" y="59429"/>
                    <a:pt x="47087" y="59429"/>
                  </a:cubicBezTo>
                  <a:cubicBezTo>
                    <a:pt x="47119" y="59429"/>
                    <a:pt x="47159" y="59491"/>
                    <a:pt x="47181" y="59627"/>
                  </a:cubicBezTo>
                  <a:cubicBezTo>
                    <a:pt x="47219" y="59920"/>
                    <a:pt x="47436" y="60708"/>
                    <a:pt x="47436" y="60708"/>
                  </a:cubicBezTo>
                  <a:cubicBezTo>
                    <a:pt x="47436" y="60708"/>
                    <a:pt x="47487" y="60797"/>
                    <a:pt x="47473" y="60822"/>
                  </a:cubicBezTo>
                  <a:lnTo>
                    <a:pt x="47855" y="62132"/>
                  </a:lnTo>
                  <a:cubicBezTo>
                    <a:pt x="47855" y="62132"/>
                    <a:pt x="48029" y="62599"/>
                    <a:pt x="48307" y="62599"/>
                  </a:cubicBezTo>
                  <a:cubicBezTo>
                    <a:pt x="48329" y="62599"/>
                    <a:pt x="48353" y="62596"/>
                    <a:pt x="48376" y="62590"/>
                  </a:cubicBezTo>
                  <a:cubicBezTo>
                    <a:pt x="48440" y="62576"/>
                    <a:pt x="48490" y="62526"/>
                    <a:pt x="48529" y="62463"/>
                  </a:cubicBezTo>
                  <a:cubicBezTo>
                    <a:pt x="48541" y="62449"/>
                    <a:pt x="48541" y="62437"/>
                    <a:pt x="48554" y="62412"/>
                  </a:cubicBezTo>
                  <a:cubicBezTo>
                    <a:pt x="48580" y="62348"/>
                    <a:pt x="48643" y="62183"/>
                    <a:pt x="48580" y="61776"/>
                  </a:cubicBezTo>
                  <a:cubicBezTo>
                    <a:pt x="48465" y="61051"/>
                    <a:pt x="48198" y="60008"/>
                    <a:pt x="48198" y="60008"/>
                  </a:cubicBezTo>
                  <a:cubicBezTo>
                    <a:pt x="48198" y="60008"/>
                    <a:pt x="48081" y="59587"/>
                    <a:pt x="48184" y="59587"/>
                  </a:cubicBezTo>
                  <a:cubicBezTo>
                    <a:pt x="48189" y="59587"/>
                    <a:pt x="48193" y="59588"/>
                    <a:pt x="48198" y="59589"/>
                  </a:cubicBezTo>
                  <a:cubicBezTo>
                    <a:pt x="48312" y="59640"/>
                    <a:pt x="48554" y="60606"/>
                    <a:pt x="48554" y="60619"/>
                  </a:cubicBezTo>
                  <a:lnTo>
                    <a:pt x="49075" y="62488"/>
                  </a:lnTo>
                  <a:cubicBezTo>
                    <a:pt x="49075" y="62488"/>
                    <a:pt x="49172" y="62958"/>
                    <a:pt x="49501" y="62958"/>
                  </a:cubicBezTo>
                  <a:cubicBezTo>
                    <a:pt x="49531" y="62958"/>
                    <a:pt x="49563" y="62954"/>
                    <a:pt x="49597" y="62946"/>
                  </a:cubicBezTo>
                  <a:cubicBezTo>
                    <a:pt x="49965" y="62856"/>
                    <a:pt x="49838" y="62195"/>
                    <a:pt x="49838" y="62132"/>
                  </a:cubicBezTo>
                  <a:cubicBezTo>
                    <a:pt x="49838" y="62068"/>
                    <a:pt x="49507" y="59716"/>
                    <a:pt x="49457" y="59462"/>
                  </a:cubicBezTo>
                  <a:lnTo>
                    <a:pt x="49457" y="59462"/>
                  </a:lnTo>
                  <a:cubicBezTo>
                    <a:pt x="49521" y="59703"/>
                    <a:pt x="50194" y="61852"/>
                    <a:pt x="50194" y="61852"/>
                  </a:cubicBezTo>
                  <a:cubicBezTo>
                    <a:pt x="50194" y="61852"/>
                    <a:pt x="50264" y="62177"/>
                    <a:pt x="50551" y="62177"/>
                  </a:cubicBezTo>
                  <a:cubicBezTo>
                    <a:pt x="50609" y="62177"/>
                    <a:pt x="50676" y="62164"/>
                    <a:pt x="50753" y="62132"/>
                  </a:cubicBezTo>
                  <a:cubicBezTo>
                    <a:pt x="51097" y="61992"/>
                    <a:pt x="50970" y="61496"/>
                    <a:pt x="50970" y="61407"/>
                  </a:cubicBezTo>
                  <a:cubicBezTo>
                    <a:pt x="50970" y="61331"/>
                    <a:pt x="50309" y="57733"/>
                    <a:pt x="50309" y="57733"/>
                  </a:cubicBezTo>
                  <a:cubicBezTo>
                    <a:pt x="50309" y="57733"/>
                    <a:pt x="50393" y="57371"/>
                    <a:pt x="50557" y="57371"/>
                  </a:cubicBezTo>
                  <a:cubicBezTo>
                    <a:pt x="50622" y="57371"/>
                    <a:pt x="50701" y="57429"/>
                    <a:pt x="50792" y="57593"/>
                  </a:cubicBezTo>
                  <a:cubicBezTo>
                    <a:pt x="51102" y="58164"/>
                    <a:pt x="51437" y="58942"/>
                    <a:pt x="51819" y="58942"/>
                  </a:cubicBezTo>
                  <a:cubicBezTo>
                    <a:pt x="51828" y="58942"/>
                    <a:pt x="51838" y="58941"/>
                    <a:pt x="51847" y="58940"/>
                  </a:cubicBezTo>
                  <a:cubicBezTo>
                    <a:pt x="52254" y="58890"/>
                    <a:pt x="52254" y="58712"/>
                    <a:pt x="52254" y="58712"/>
                  </a:cubicBezTo>
                  <a:cubicBezTo>
                    <a:pt x="52254" y="58712"/>
                    <a:pt x="52038" y="57237"/>
                    <a:pt x="51898" y="56677"/>
                  </a:cubicBezTo>
                  <a:cubicBezTo>
                    <a:pt x="51758" y="56118"/>
                    <a:pt x="51148" y="54656"/>
                    <a:pt x="50499" y="53944"/>
                  </a:cubicBezTo>
                  <a:cubicBezTo>
                    <a:pt x="49863" y="53258"/>
                    <a:pt x="49228" y="52431"/>
                    <a:pt x="48936" y="52088"/>
                  </a:cubicBezTo>
                  <a:cubicBezTo>
                    <a:pt x="48338" y="50664"/>
                    <a:pt x="47563" y="48490"/>
                    <a:pt x="46698" y="46265"/>
                  </a:cubicBezTo>
                  <a:cubicBezTo>
                    <a:pt x="45452" y="43074"/>
                    <a:pt x="43507" y="39438"/>
                    <a:pt x="43507" y="39438"/>
                  </a:cubicBezTo>
                  <a:cubicBezTo>
                    <a:pt x="43507" y="39438"/>
                    <a:pt x="43138" y="38002"/>
                    <a:pt x="42261" y="35408"/>
                  </a:cubicBezTo>
                  <a:cubicBezTo>
                    <a:pt x="41384" y="32814"/>
                    <a:pt x="40379" y="27220"/>
                    <a:pt x="40379" y="27220"/>
                  </a:cubicBezTo>
                  <a:cubicBezTo>
                    <a:pt x="40379" y="27220"/>
                    <a:pt x="40443" y="24881"/>
                    <a:pt x="40087" y="22732"/>
                  </a:cubicBezTo>
                  <a:cubicBezTo>
                    <a:pt x="39731" y="20571"/>
                    <a:pt x="38536" y="18295"/>
                    <a:pt x="35358" y="17812"/>
                  </a:cubicBezTo>
                  <a:cubicBezTo>
                    <a:pt x="32179" y="17341"/>
                    <a:pt x="29306" y="16019"/>
                    <a:pt x="29306" y="16019"/>
                  </a:cubicBezTo>
                  <a:lnTo>
                    <a:pt x="29306" y="12244"/>
                  </a:lnTo>
                  <a:lnTo>
                    <a:pt x="30081" y="10184"/>
                  </a:lnTo>
                  <a:cubicBezTo>
                    <a:pt x="30176" y="10275"/>
                    <a:pt x="30270" y="10316"/>
                    <a:pt x="30367" y="10316"/>
                  </a:cubicBezTo>
                  <a:cubicBezTo>
                    <a:pt x="30596" y="10316"/>
                    <a:pt x="30837" y="10084"/>
                    <a:pt x="31124" y="9726"/>
                  </a:cubicBezTo>
                  <a:cubicBezTo>
                    <a:pt x="31556" y="9179"/>
                    <a:pt x="32192" y="9052"/>
                    <a:pt x="32319" y="8289"/>
                  </a:cubicBezTo>
                  <a:cubicBezTo>
                    <a:pt x="32497" y="7272"/>
                    <a:pt x="31785" y="7107"/>
                    <a:pt x="31340" y="7094"/>
                  </a:cubicBezTo>
                  <a:cubicBezTo>
                    <a:pt x="31493" y="6586"/>
                    <a:pt x="31581" y="6052"/>
                    <a:pt x="31581" y="5492"/>
                  </a:cubicBezTo>
                  <a:cubicBezTo>
                    <a:pt x="31581" y="2454"/>
                    <a:pt x="29115" y="0"/>
                    <a:pt x="2607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7" name="Google Shape;327;p35"/>
            <p:cNvSpPr/>
            <p:nvPr/>
          </p:nvSpPr>
          <p:spPr>
            <a:xfrm>
              <a:off x="4542664" y="1037469"/>
              <a:ext cx="2798" cy="1199"/>
            </a:xfrm>
            <a:custGeom>
              <a:rect b="b" l="l" r="r" t="t"/>
              <a:pathLst>
                <a:path extrusionOk="0" h="39" w="91">
                  <a:moveTo>
                    <a:pt x="51" y="0"/>
                  </a:moveTo>
                  <a:cubicBezTo>
                    <a:pt x="14" y="0"/>
                    <a:pt x="1" y="38"/>
                    <a:pt x="39" y="38"/>
                  </a:cubicBezTo>
                  <a:cubicBezTo>
                    <a:pt x="77" y="38"/>
                    <a:pt x="90" y="0"/>
                    <a:pt x="51" y="0"/>
                  </a:cubicBez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8" name="Google Shape;328;p35"/>
            <p:cNvSpPr/>
            <p:nvPr/>
          </p:nvSpPr>
          <p:spPr>
            <a:xfrm>
              <a:off x="4580210" y="1750945"/>
              <a:ext cx="133732" cy="186160"/>
            </a:xfrm>
            <a:custGeom>
              <a:rect b="b" l="l" r="r" t="t"/>
              <a:pathLst>
                <a:path extrusionOk="0" h="6054" w="4349">
                  <a:moveTo>
                    <a:pt x="1211" y="58"/>
                  </a:moveTo>
                  <a:cubicBezTo>
                    <a:pt x="635" y="58"/>
                    <a:pt x="106" y="1045"/>
                    <a:pt x="64" y="2632"/>
                  </a:cubicBezTo>
                  <a:cubicBezTo>
                    <a:pt x="0" y="4552"/>
                    <a:pt x="725" y="5506"/>
                    <a:pt x="2454" y="5989"/>
                  </a:cubicBezTo>
                  <a:cubicBezTo>
                    <a:pt x="2616" y="6034"/>
                    <a:pt x="2763" y="6054"/>
                    <a:pt x="2899" y="6054"/>
                  </a:cubicBezTo>
                  <a:cubicBezTo>
                    <a:pt x="4223" y="6054"/>
                    <a:pt x="4348" y="4107"/>
                    <a:pt x="4348" y="4107"/>
                  </a:cubicBezTo>
                  <a:cubicBezTo>
                    <a:pt x="4348" y="4107"/>
                    <a:pt x="3840" y="2760"/>
                    <a:pt x="4018" y="1373"/>
                  </a:cubicBezTo>
                  <a:cubicBezTo>
                    <a:pt x="4196" y="0"/>
                    <a:pt x="2276" y="712"/>
                    <a:pt x="1577" y="191"/>
                  </a:cubicBezTo>
                  <a:cubicBezTo>
                    <a:pt x="1455" y="101"/>
                    <a:pt x="1332" y="58"/>
                    <a:pt x="1211" y="5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9" name="Google Shape;329;p35"/>
            <p:cNvSpPr/>
            <p:nvPr/>
          </p:nvSpPr>
          <p:spPr>
            <a:xfrm>
              <a:off x="4552043" y="996816"/>
              <a:ext cx="132963" cy="756881"/>
            </a:xfrm>
            <a:custGeom>
              <a:rect b="b" l="l" r="r" t="t"/>
              <a:pathLst>
                <a:path extrusionOk="0" h="24614" w="4324">
                  <a:moveTo>
                    <a:pt x="560" y="0"/>
                  </a:moveTo>
                  <a:cubicBezTo>
                    <a:pt x="446" y="0"/>
                    <a:pt x="446" y="0"/>
                    <a:pt x="408" y="1144"/>
                  </a:cubicBezTo>
                  <a:cubicBezTo>
                    <a:pt x="382" y="1856"/>
                    <a:pt x="345" y="2924"/>
                    <a:pt x="306" y="4374"/>
                  </a:cubicBezTo>
                  <a:cubicBezTo>
                    <a:pt x="268" y="5798"/>
                    <a:pt x="204" y="7590"/>
                    <a:pt x="141" y="9764"/>
                  </a:cubicBezTo>
                  <a:cubicBezTo>
                    <a:pt x="1" y="14023"/>
                    <a:pt x="345" y="14112"/>
                    <a:pt x="1107" y="14328"/>
                  </a:cubicBezTo>
                  <a:cubicBezTo>
                    <a:pt x="1501" y="14443"/>
                    <a:pt x="2010" y="14582"/>
                    <a:pt x="2620" y="15523"/>
                  </a:cubicBezTo>
                  <a:cubicBezTo>
                    <a:pt x="4323" y="18130"/>
                    <a:pt x="2162" y="24487"/>
                    <a:pt x="2137" y="24550"/>
                  </a:cubicBezTo>
                  <a:lnTo>
                    <a:pt x="2302" y="24614"/>
                  </a:lnTo>
                  <a:cubicBezTo>
                    <a:pt x="2315" y="24601"/>
                    <a:pt x="2862" y="22973"/>
                    <a:pt x="3205" y="21054"/>
                  </a:cubicBezTo>
                  <a:cubicBezTo>
                    <a:pt x="3650" y="18447"/>
                    <a:pt x="3510" y="16553"/>
                    <a:pt x="2772" y="15435"/>
                  </a:cubicBezTo>
                  <a:cubicBezTo>
                    <a:pt x="2124" y="14430"/>
                    <a:pt x="1565" y="14265"/>
                    <a:pt x="1158" y="14150"/>
                  </a:cubicBezTo>
                  <a:cubicBezTo>
                    <a:pt x="484" y="13972"/>
                    <a:pt x="179" y="13883"/>
                    <a:pt x="319" y="9776"/>
                  </a:cubicBezTo>
                  <a:cubicBezTo>
                    <a:pt x="382" y="7603"/>
                    <a:pt x="446" y="5810"/>
                    <a:pt x="484" y="4386"/>
                  </a:cubicBezTo>
                  <a:cubicBezTo>
                    <a:pt x="560" y="1792"/>
                    <a:pt x="611" y="229"/>
                    <a:pt x="636" y="114"/>
                  </a:cubicBezTo>
                  <a:lnTo>
                    <a:pt x="560" y="89"/>
                  </a:lnTo>
                  <a:lnTo>
                    <a:pt x="56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0" name="Google Shape;330;p35"/>
            <p:cNvSpPr/>
            <p:nvPr/>
          </p:nvSpPr>
          <p:spPr>
            <a:xfrm>
              <a:off x="4551674" y="1050661"/>
              <a:ext cx="129058" cy="705774"/>
            </a:xfrm>
            <a:custGeom>
              <a:rect b="b" l="l" r="r" t="t"/>
              <a:pathLst>
                <a:path extrusionOk="0" h="22952" w="4197">
                  <a:moveTo>
                    <a:pt x="2919" y="0"/>
                  </a:moveTo>
                  <a:cubicBezTo>
                    <a:pt x="1777" y="0"/>
                    <a:pt x="594" y="1049"/>
                    <a:pt x="535" y="1097"/>
                  </a:cubicBezTo>
                  <a:lnTo>
                    <a:pt x="484" y="1148"/>
                  </a:lnTo>
                  <a:lnTo>
                    <a:pt x="484" y="1211"/>
                  </a:lnTo>
                  <a:cubicBezTo>
                    <a:pt x="470" y="1275"/>
                    <a:pt x="77" y="7479"/>
                    <a:pt x="26" y="10085"/>
                  </a:cubicBezTo>
                  <a:cubicBezTo>
                    <a:pt x="1" y="11916"/>
                    <a:pt x="776" y="11941"/>
                    <a:pt x="1462" y="11967"/>
                  </a:cubicBezTo>
                  <a:cubicBezTo>
                    <a:pt x="1857" y="11980"/>
                    <a:pt x="2238" y="11992"/>
                    <a:pt x="2543" y="12297"/>
                  </a:cubicBezTo>
                  <a:cubicBezTo>
                    <a:pt x="3496" y="13251"/>
                    <a:pt x="3827" y="15362"/>
                    <a:pt x="3484" y="18400"/>
                  </a:cubicBezTo>
                  <a:cubicBezTo>
                    <a:pt x="3140" y="21502"/>
                    <a:pt x="2111" y="22697"/>
                    <a:pt x="2098" y="22710"/>
                  </a:cubicBezTo>
                  <a:lnTo>
                    <a:pt x="2365" y="22951"/>
                  </a:lnTo>
                  <a:cubicBezTo>
                    <a:pt x="2416" y="22900"/>
                    <a:pt x="3484" y="21668"/>
                    <a:pt x="3840" y="18438"/>
                  </a:cubicBezTo>
                  <a:cubicBezTo>
                    <a:pt x="4196" y="15298"/>
                    <a:pt x="3827" y="13085"/>
                    <a:pt x="2798" y="12043"/>
                  </a:cubicBezTo>
                  <a:cubicBezTo>
                    <a:pt x="2391" y="11636"/>
                    <a:pt x="1894" y="11624"/>
                    <a:pt x="1475" y="11611"/>
                  </a:cubicBezTo>
                  <a:cubicBezTo>
                    <a:pt x="801" y="11585"/>
                    <a:pt x="357" y="11573"/>
                    <a:pt x="382" y="10098"/>
                  </a:cubicBezTo>
                  <a:cubicBezTo>
                    <a:pt x="433" y="7657"/>
                    <a:pt x="789" y="2025"/>
                    <a:pt x="826" y="1313"/>
                  </a:cubicBezTo>
                  <a:cubicBezTo>
                    <a:pt x="1062" y="1113"/>
                    <a:pt x="2028" y="357"/>
                    <a:pt x="2897" y="357"/>
                  </a:cubicBezTo>
                  <a:cubicBezTo>
                    <a:pt x="2966" y="357"/>
                    <a:pt x="3035" y="362"/>
                    <a:pt x="3103" y="372"/>
                  </a:cubicBezTo>
                  <a:lnTo>
                    <a:pt x="3154" y="16"/>
                  </a:lnTo>
                  <a:cubicBezTo>
                    <a:pt x="3076" y="5"/>
                    <a:pt x="2997" y="0"/>
                    <a:pt x="2919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1" name="Google Shape;331;p35"/>
            <p:cNvSpPr/>
            <p:nvPr/>
          </p:nvSpPr>
          <p:spPr>
            <a:xfrm>
              <a:off x="4501642" y="1036423"/>
              <a:ext cx="212698" cy="723548"/>
            </a:xfrm>
            <a:custGeom>
              <a:rect b="b" l="l" r="r" t="t"/>
              <a:pathLst>
                <a:path extrusionOk="0" h="23530" w="6917">
                  <a:moveTo>
                    <a:pt x="75" y="1"/>
                  </a:moveTo>
                  <a:cubicBezTo>
                    <a:pt x="43" y="1"/>
                    <a:pt x="17" y="4"/>
                    <a:pt x="0" y="9"/>
                  </a:cubicBezTo>
                  <a:lnTo>
                    <a:pt x="114" y="340"/>
                  </a:lnTo>
                  <a:cubicBezTo>
                    <a:pt x="102" y="352"/>
                    <a:pt x="89" y="352"/>
                    <a:pt x="89" y="352"/>
                  </a:cubicBezTo>
                  <a:cubicBezTo>
                    <a:pt x="267" y="352"/>
                    <a:pt x="1551" y="645"/>
                    <a:pt x="1894" y="1001"/>
                  </a:cubicBezTo>
                  <a:cubicBezTo>
                    <a:pt x="1933" y="1038"/>
                    <a:pt x="1945" y="1077"/>
                    <a:pt x="1945" y="1089"/>
                  </a:cubicBezTo>
                  <a:cubicBezTo>
                    <a:pt x="1919" y="1598"/>
                    <a:pt x="1665" y="11540"/>
                    <a:pt x="1653" y="11960"/>
                  </a:cubicBezTo>
                  <a:cubicBezTo>
                    <a:pt x="1653" y="12061"/>
                    <a:pt x="1500" y="14438"/>
                    <a:pt x="2835" y="15456"/>
                  </a:cubicBezTo>
                  <a:cubicBezTo>
                    <a:pt x="3306" y="15811"/>
                    <a:pt x="3865" y="16003"/>
                    <a:pt x="4399" y="16193"/>
                  </a:cubicBezTo>
                  <a:cubicBezTo>
                    <a:pt x="5314" y="16511"/>
                    <a:pt x="6103" y="16791"/>
                    <a:pt x="6268" y="17808"/>
                  </a:cubicBezTo>
                  <a:cubicBezTo>
                    <a:pt x="6535" y="19473"/>
                    <a:pt x="4018" y="23287"/>
                    <a:pt x="3992" y="23326"/>
                  </a:cubicBezTo>
                  <a:lnTo>
                    <a:pt x="4284" y="23529"/>
                  </a:lnTo>
                  <a:cubicBezTo>
                    <a:pt x="4386" y="23363"/>
                    <a:pt x="6916" y="19563"/>
                    <a:pt x="6623" y="17757"/>
                  </a:cubicBezTo>
                  <a:cubicBezTo>
                    <a:pt x="6420" y="16523"/>
                    <a:pt x="5454" y="16181"/>
                    <a:pt x="4513" y="15850"/>
                  </a:cubicBezTo>
                  <a:cubicBezTo>
                    <a:pt x="4004" y="15672"/>
                    <a:pt x="3484" y="15494"/>
                    <a:pt x="3051" y="15164"/>
                  </a:cubicBezTo>
                  <a:cubicBezTo>
                    <a:pt x="1869" y="14274"/>
                    <a:pt x="2009" y="11997"/>
                    <a:pt x="2009" y="11972"/>
                  </a:cubicBezTo>
                  <a:cubicBezTo>
                    <a:pt x="2021" y="11870"/>
                    <a:pt x="2275" y="1611"/>
                    <a:pt x="2301" y="1102"/>
                  </a:cubicBezTo>
                  <a:cubicBezTo>
                    <a:pt x="2314" y="950"/>
                    <a:pt x="2225" y="797"/>
                    <a:pt x="2034" y="657"/>
                  </a:cubicBezTo>
                  <a:cubicBezTo>
                    <a:pt x="1580" y="308"/>
                    <a:pt x="423" y="1"/>
                    <a:pt x="75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2" name="Google Shape;332;p35"/>
            <p:cNvSpPr/>
            <p:nvPr/>
          </p:nvSpPr>
          <p:spPr>
            <a:xfrm>
              <a:off x="4594264" y="1067174"/>
              <a:ext cx="59870" cy="27398"/>
            </a:xfrm>
            <a:custGeom>
              <a:rect b="b" l="l" r="r" t="t"/>
              <a:pathLst>
                <a:path extrusionOk="0" h="891" w="1947">
                  <a:moveTo>
                    <a:pt x="179" y="1"/>
                  </a:moveTo>
                  <a:cubicBezTo>
                    <a:pt x="167" y="1"/>
                    <a:pt x="141" y="13"/>
                    <a:pt x="128" y="13"/>
                  </a:cubicBezTo>
                  <a:lnTo>
                    <a:pt x="77" y="13"/>
                  </a:lnTo>
                  <a:cubicBezTo>
                    <a:pt x="52" y="26"/>
                    <a:pt x="39" y="26"/>
                    <a:pt x="26" y="51"/>
                  </a:cubicBezTo>
                  <a:cubicBezTo>
                    <a:pt x="1" y="77"/>
                    <a:pt x="1" y="153"/>
                    <a:pt x="39" y="165"/>
                  </a:cubicBezTo>
                  <a:lnTo>
                    <a:pt x="116" y="165"/>
                  </a:lnTo>
                  <a:cubicBezTo>
                    <a:pt x="153" y="165"/>
                    <a:pt x="179" y="179"/>
                    <a:pt x="204" y="179"/>
                  </a:cubicBezTo>
                  <a:cubicBezTo>
                    <a:pt x="255" y="179"/>
                    <a:pt x="306" y="191"/>
                    <a:pt x="357" y="204"/>
                  </a:cubicBezTo>
                  <a:cubicBezTo>
                    <a:pt x="446" y="229"/>
                    <a:pt x="523" y="255"/>
                    <a:pt x="599" y="280"/>
                  </a:cubicBezTo>
                  <a:cubicBezTo>
                    <a:pt x="624" y="280"/>
                    <a:pt x="637" y="280"/>
                    <a:pt x="650" y="255"/>
                  </a:cubicBezTo>
                  <a:cubicBezTo>
                    <a:pt x="687" y="306"/>
                    <a:pt x="726" y="343"/>
                    <a:pt x="751" y="382"/>
                  </a:cubicBezTo>
                  <a:cubicBezTo>
                    <a:pt x="738" y="420"/>
                    <a:pt x="751" y="484"/>
                    <a:pt x="802" y="484"/>
                  </a:cubicBezTo>
                  <a:cubicBezTo>
                    <a:pt x="814" y="471"/>
                    <a:pt x="828" y="471"/>
                    <a:pt x="840" y="471"/>
                  </a:cubicBezTo>
                  <a:cubicBezTo>
                    <a:pt x="891" y="521"/>
                    <a:pt x="942" y="572"/>
                    <a:pt x="992" y="611"/>
                  </a:cubicBezTo>
                  <a:cubicBezTo>
                    <a:pt x="1018" y="623"/>
                    <a:pt x="1043" y="623"/>
                    <a:pt x="1069" y="649"/>
                  </a:cubicBezTo>
                  <a:cubicBezTo>
                    <a:pt x="1082" y="662"/>
                    <a:pt x="1094" y="687"/>
                    <a:pt x="1120" y="699"/>
                  </a:cubicBezTo>
                  <a:cubicBezTo>
                    <a:pt x="1145" y="725"/>
                    <a:pt x="1184" y="750"/>
                    <a:pt x="1209" y="776"/>
                  </a:cubicBezTo>
                  <a:cubicBezTo>
                    <a:pt x="1247" y="801"/>
                    <a:pt x="1285" y="826"/>
                    <a:pt x="1323" y="840"/>
                  </a:cubicBezTo>
                  <a:cubicBezTo>
                    <a:pt x="1362" y="865"/>
                    <a:pt x="1399" y="891"/>
                    <a:pt x="1450" y="891"/>
                  </a:cubicBezTo>
                  <a:cubicBezTo>
                    <a:pt x="1476" y="891"/>
                    <a:pt x="1501" y="865"/>
                    <a:pt x="1489" y="840"/>
                  </a:cubicBezTo>
                  <a:cubicBezTo>
                    <a:pt x="1463" y="801"/>
                    <a:pt x="1425" y="789"/>
                    <a:pt x="1387" y="763"/>
                  </a:cubicBezTo>
                  <a:cubicBezTo>
                    <a:pt x="1348" y="750"/>
                    <a:pt x="1311" y="725"/>
                    <a:pt x="1285" y="699"/>
                  </a:cubicBezTo>
                  <a:cubicBezTo>
                    <a:pt x="1247" y="674"/>
                    <a:pt x="1196" y="662"/>
                    <a:pt x="1158" y="636"/>
                  </a:cubicBezTo>
                  <a:cubicBezTo>
                    <a:pt x="1133" y="623"/>
                    <a:pt x="1107" y="611"/>
                    <a:pt x="1082" y="585"/>
                  </a:cubicBezTo>
                  <a:cubicBezTo>
                    <a:pt x="1069" y="572"/>
                    <a:pt x="1057" y="547"/>
                    <a:pt x="1031" y="535"/>
                  </a:cubicBezTo>
                  <a:lnTo>
                    <a:pt x="955" y="458"/>
                  </a:lnTo>
                  <a:cubicBezTo>
                    <a:pt x="1040" y="458"/>
                    <a:pt x="1124" y="452"/>
                    <a:pt x="1209" y="452"/>
                  </a:cubicBezTo>
                  <a:cubicBezTo>
                    <a:pt x="1252" y="452"/>
                    <a:pt x="1294" y="454"/>
                    <a:pt x="1336" y="458"/>
                  </a:cubicBezTo>
                  <a:cubicBezTo>
                    <a:pt x="1501" y="458"/>
                    <a:pt x="1679" y="484"/>
                    <a:pt x="1857" y="509"/>
                  </a:cubicBezTo>
                  <a:cubicBezTo>
                    <a:pt x="1882" y="509"/>
                    <a:pt x="1896" y="509"/>
                    <a:pt x="1908" y="484"/>
                  </a:cubicBezTo>
                  <a:cubicBezTo>
                    <a:pt x="1921" y="484"/>
                    <a:pt x="1921" y="471"/>
                    <a:pt x="1933" y="458"/>
                  </a:cubicBezTo>
                  <a:cubicBezTo>
                    <a:pt x="1947" y="445"/>
                    <a:pt x="1947" y="433"/>
                    <a:pt x="1933" y="407"/>
                  </a:cubicBezTo>
                  <a:cubicBezTo>
                    <a:pt x="1908" y="369"/>
                    <a:pt x="1870" y="369"/>
                    <a:pt x="1806" y="357"/>
                  </a:cubicBezTo>
                  <a:cubicBezTo>
                    <a:pt x="1769" y="343"/>
                    <a:pt x="1718" y="343"/>
                    <a:pt x="1667" y="331"/>
                  </a:cubicBezTo>
                  <a:cubicBezTo>
                    <a:pt x="1565" y="331"/>
                    <a:pt x="1476" y="318"/>
                    <a:pt x="1374" y="318"/>
                  </a:cubicBezTo>
                  <a:cubicBezTo>
                    <a:pt x="1196" y="318"/>
                    <a:pt x="1006" y="318"/>
                    <a:pt x="828" y="331"/>
                  </a:cubicBezTo>
                  <a:cubicBezTo>
                    <a:pt x="777" y="293"/>
                    <a:pt x="726" y="242"/>
                    <a:pt x="687" y="179"/>
                  </a:cubicBezTo>
                  <a:lnTo>
                    <a:pt x="662" y="179"/>
                  </a:lnTo>
                  <a:cubicBezTo>
                    <a:pt x="662" y="153"/>
                    <a:pt x="650" y="140"/>
                    <a:pt x="637" y="140"/>
                  </a:cubicBezTo>
                  <a:cubicBezTo>
                    <a:pt x="535" y="77"/>
                    <a:pt x="433" y="38"/>
                    <a:pt x="319" y="13"/>
                  </a:cubicBezTo>
                  <a:cubicBezTo>
                    <a:pt x="281" y="13"/>
                    <a:pt x="230" y="1"/>
                    <a:pt x="17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3" name="Google Shape;333;p35"/>
            <p:cNvSpPr/>
            <p:nvPr/>
          </p:nvSpPr>
          <p:spPr>
            <a:xfrm>
              <a:off x="4644326" y="1043711"/>
              <a:ext cx="32472" cy="28782"/>
            </a:xfrm>
            <a:custGeom>
              <a:rect b="b" l="l" r="r" t="t"/>
              <a:pathLst>
                <a:path extrusionOk="0" h="936" w="1056">
                  <a:moveTo>
                    <a:pt x="980" y="1"/>
                  </a:moveTo>
                  <a:cubicBezTo>
                    <a:pt x="827" y="1"/>
                    <a:pt x="661" y="52"/>
                    <a:pt x="522" y="103"/>
                  </a:cubicBezTo>
                  <a:cubicBezTo>
                    <a:pt x="356" y="153"/>
                    <a:pt x="217" y="230"/>
                    <a:pt x="76" y="318"/>
                  </a:cubicBezTo>
                  <a:cubicBezTo>
                    <a:pt x="51" y="331"/>
                    <a:pt x="39" y="357"/>
                    <a:pt x="39" y="382"/>
                  </a:cubicBezTo>
                  <a:cubicBezTo>
                    <a:pt x="0" y="420"/>
                    <a:pt x="0" y="509"/>
                    <a:pt x="64" y="522"/>
                  </a:cubicBezTo>
                  <a:cubicBezTo>
                    <a:pt x="141" y="535"/>
                    <a:pt x="217" y="547"/>
                    <a:pt x="268" y="611"/>
                  </a:cubicBezTo>
                  <a:cubicBezTo>
                    <a:pt x="305" y="649"/>
                    <a:pt x="319" y="700"/>
                    <a:pt x="344" y="738"/>
                  </a:cubicBezTo>
                  <a:cubicBezTo>
                    <a:pt x="369" y="789"/>
                    <a:pt x="407" y="814"/>
                    <a:pt x="446" y="840"/>
                  </a:cubicBezTo>
                  <a:cubicBezTo>
                    <a:pt x="509" y="891"/>
                    <a:pt x="598" y="891"/>
                    <a:pt x="687" y="891"/>
                  </a:cubicBezTo>
                  <a:cubicBezTo>
                    <a:pt x="776" y="891"/>
                    <a:pt x="865" y="891"/>
                    <a:pt x="966" y="928"/>
                  </a:cubicBezTo>
                  <a:cubicBezTo>
                    <a:pt x="971" y="933"/>
                    <a:pt x="977" y="935"/>
                    <a:pt x="982" y="935"/>
                  </a:cubicBezTo>
                  <a:cubicBezTo>
                    <a:pt x="1005" y="935"/>
                    <a:pt x="1030" y="898"/>
                    <a:pt x="1030" y="878"/>
                  </a:cubicBezTo>
                  <a:cubicBezTo>
                    <a:pt x="1043" y="840"/>
                    <a:pt x="1030" y="801"/>
                    <a:pt x="1005" y="776"/>
                  </a:cubicBezTo>
                  <a:lnTo>
                    <a:pt x="992" y="776"/>
                  </a:lnTo>
                  <a:cubicBezTo>
                    <a:pt x="980" y="764"/>
                    <a:pt x="966" y="764"/>
                    <a:pt x="954" y="750"/>
                  </a:cubicBezTo>
                  <a:cubicBezTo>
                    <a:pt x="941" y="750"/>
                    <a:pt x="916" y="738"/>
                    <a:pt x="890" y="738"/>
                  </a:cubicBezTo>
                  <a:cubicBezTo>
                    <a:pt x="839" y="725"/>
                    <a:pt x="802" y="725"/>
                    <a:pt x="751" y="725"/>
                  </a:cubicBezTo>
                  <a:cubicBezTo>
                    <a:pt x="719" y="731"/>
                    <a:pt x="685" y="734"/>
                    <a:pt x="650" y="734"/>
                  </a:cubicBezTo>
                  <a:cubicBezTo>
                    <a:pt x="602" y="734"/>
                    <a:pt x="553" y="728"/>
                    <a:pt x="509" y="713"/>
                  </a:cubicBezTo>
                  <a:cubicBezTo>
                    <a:pt x="420" y="674"/>
                    <a:pt x="407" y="560"/>
                    <a:pt x="344" y="496"/>
                  </a:cubicBezTo>
                  <a:cubicBezTo>
                    <a:pt x="305" y="445"/>
                    <a:pt x="268" y="408"/>
                    <a:pt x="204" y="382"/>
                  </a:cubicBezTo>
                  <a:cubicBezTo>
                    <a:pt x="319" y="344"/>
                    <a:pt x="420" y="293"/>
                    <a:pt x="534" y="255"/>
                  </a:cubicBezTo>
                  <a:cubicBezTo>
                    <a:pt x="610" y="242"/>
                    <a:pt x="674" y="216"/>
                    <a:pt x="751" y="204"/>
                  </a:cubicBezTo>
                  <a:cubicBezTo>
                    <a:pt x="827" y="179"/>
                    <a:pt x="916" y="179"/>
                    <a:pt x="980" y="153"/>
                  </a:cubicBezTo>
                  <a:cubicBezTo>
                    <a:pt x="1043" y="128"/>
                    <a:pt x="1056" y="1"/>
                    <a:pt x="98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4" name="Google Shape;334;p35"/>
            <p:cNvSpPr/>
            <p:nvPr/>
          </p:nvSpPr>
          <p:spPr>
            <a:xfrm>
              <a:off x="4675230" y="1067543"/>
              <a:ext cx="492" cy="338"/>
            </a:xfrm>
            <a:custGeom>
              <a:rect b="b" l="l" r="r" t="t"/>
              <a:pathLst>
                <a:path extrusionOk="0" h="11" w="16">
                  <a:moveTo>
                    <a:pt x="0" y="1"/>
                  </a:moveTo>
                  <a:cubicBezTo>
                    <a:pt x="6" y="7"/>
                    <a:pt x="13" y="11"/>
                    <a:pt x="14" y="11"/>
                  </a:cubicBezTo>
                  <a:cubicBezTo>
                    <a:pt x="16" y="11"/>
                    <a:pt x="13" y="7"/>
                    <a:pt x="0" y="1"/>
                  </a:cubicBezTo>
                  <a:close/>
                </a:path>
              </a:pathLst>
            </a:custGeom>
            <a:solidFill>
              <a:srgbClr val="27AA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5" name="Google Shape;335;p35"/>
            <p:cNvSpPr/>
            <p:nvPr/>
          </p:nvSpPr>
          <p:spPr>
            <a:xfrm>
              <a:off x="4494293" y="1048016"/>
              <a:ext cx="42158" cy="28290"/>
            </a:xfrm>
            <a:custGeom>
              <a:rect b="b" l="l" r="r" t="t"/>
              <a:pathLst>
                <a:path extrusionOk="0" h="920" w="1371">
                  <a:moveTo>
                    <a:pt x="1307" y="0"/>
                  </a:moveTo>
                  <a:lnTo>
                    <a:pt x="1307" y="0"/>
                  </a:lnTo>
                  <a:cubicBezTo>
                    <a:pt x="1192" y="26"/>
                    <a:pt x="1104" y="102"/>
                    <a:pt x="1027" y="191"/>
                  </a:cubicBezTo>
                  <a:cubicBezTo>
                    <a:pt x="938" y="280"/>
                    <a:pt x="862" y="395"/>
                    <a:pt x="735" y="407"/>
                  </a:cubicBezTo>
                  <a:cubicBezTo>
                    <a:pt x="582" y="420"/>
                    <a:pt x="429" y="407"/>
                    <a:pt x="290" y="483"/>
                  </a:cubicBezTo>
                  <a:cubicBezTo>
                    <a:pt x="163" y="547"/>
                    <a:pt x="48" y="674"/>
                    <a:pt x="10" y="814"/>
                  </a:cubicBezTo>
                  <a:cubicBezTo>
                    <a:pt x="1" y="860"/>
                    <a:pt x="38" y="920"/>
                    <a:pt x="74" y="920"/>
                  </a:cubicBezTo>
                  <a:cubicBezTo>
                    <a:pt x="88" y="920"/>
                    <a:pt x="101" y="911"/>
                    <a:pt x="112" y="890"/>
                  </a:cubicBezTo>
                  <a:cubicBezTo>
                    <a:pt x="150" y="827"/>
                    <a:pt x="188" y="776"/>
                    <a:pt x="239" y="725"/>
                  </a:cubicBezTo>
                  <a:cubicBezTo>
                    <a:pt x="277" y="687"/>
                    <a:pt x="328" y="649"/>
                    <a:pt x="392" y="624"/>
                  </a:cubicBezTo>
                  <a:cubicBezTo>
                    <a:pt x="519" y="560"/>
                    <a:pt x="671" y="598"/>
                    <a:pt x="811" y="534"/>
                  </a:cubicBezTo>
                  <a:cubicBezTo>
                    <a:pt x="900" y="483"/>
                    <a:pt x="963" y="420"/>
                    <a:pt x="1040" y="331"/>
                  </a:cubicBezTo>
                  <a:cubicBezTo>
                    <a:pt x="1116" y="242"/>
                    <a:pt x="1180" y="141"/>
                    <a:pt x="1294" y="115"/>
                  </a:cubicBezTo>
                  <a:cubicBezTo>
                    <a:pt x="1345" y="102"/>
                    <a:pt x="1370" y="0"/>
                    <a:pt x="13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6" name="Google Shape;336;p35"/>
            <p:cNvSpPr/>
            <p:nvPr/>
          </p:nvSpPr>
          <p:spPr>
            <a:xfrm>
              <a:off x="4494600" y="1034332"/>
              <a:ext cx="31" cy="31"/>
            </a:xfrm>
            <a:custGeom>
              <a:rect b="b" l="l" r="r" t="t"/>
              <a:pathLst>
                <a:path extrusionOk="0" h="1" w="1">
                  <a:moveTo>
                    <a:pt x="0" y="1"/>
                  </a:moveTo>
                  <a:close/>
                </a:path>
              </a:pathLst>
            </a:custGeom>
            <a:solidFill>
              <a:srgbClr val="27AAE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7" name="Google Shape;337;p35"/>
            <p:cNvSpPr/>
            <p:nvPr/>
          </p:nvSpPr>
          <p:spPr>
            <a:xfrm>
              <a:off x="4468800" y="1027967"/>
              <a:ext cx="37146" cy="22570"/>
            </a:xfrm>
            <a:custGeom>
              <a:rect b="b" l="l" r="r" t="t"/>
              <a:pathLst>
                <a:path extrusionOk="0" h="734" w="1208">
                  <a:moveTo>
                    <a:pt x="781" y="1"/>
                  </a:moveTo>
                  <a:cubicBezTo>
                    <a:pt x="720" y="1"/>
                    <a:pt x="704" y="109"/>
                    <a:pt x="750" y="144"/>
                  </a:cubicBezTo>
                  <a:cubicBezTo>
                    <a:pt x="775" y="169"/>
                    <a:pt x="801" y="182"/>
                    <a:pt x="826" y="194"/>
                  </a:cubicBezTo>
                  <a:cubicBezTo>
                    <a:pt x="826" y="208"/>
                    <a:pt x="839" y="208"/>
                    <a:pt x="839" y="208"/>
                  </a:cubicBezTo>
                  <a:lnTo>
                    <a:pt x="852" y="220"/>
                  </a:lnTo>
                  <a:lnTo>
                    <a:pt x="928" y="296"/>
                  </a:lnTo>
                  <a:cubicBezTo>
                    <a:pt x="979" y="335"/>
                    <a:pt x="1004" y="386"/>
                    <a:pt x="1043" y="437"/>
                  </a:cubicBezTo>
                  <a:cubicBezTo>
                    <a:pt x="852" y="437"/>
                    <a:pt x="674" y="462"/>
                    <a:pt x="496" y="487"/>
                  </a:cubicBezTo>
                  <a:lnTo>
                    <a:pt x="267" y="525"/>
                  </a:lnTo>
                  <a:cubicBezTo>
                    <a:pt x="216" y="538"/>
                    <a:pt x="178" y="538"/>
                    <a:pt x="127" y="550"/>
                  </a:cubicBezTo>
                  <a:cubicBezTo>
                    <a:pt x="77" y="564"/>
                    <a:pt x="51" y="589"/>
                    <a:pt x="26" y="627"/>
                  </a:cubicBezTo>
                  <a:cubicBezTo>
                    <a:pt x="0" y="652"/>
                    <a:pt x="0" y="691"/>
                    <a:pt x="26" y="703"/>
                  </a:cubicBezTo>
                  <a:cubicBezTo>
                    <a:pt x="66" y="726"/>
                    <a:pt x="109" y="733"/>
                    <a:pt x="152" y="733"/>
                  </a:cubicBezTo>
                  <a:cubicBezTo>
                    <a:pt x="204" y="733"/>
                    <a:pt x="257" y="723"/>
                    <a:pt x="305" y="716"/>
                  </a:cubicBezTo>
                  <a:cubicBezTo>
                    <a:pt x="394" y="703"/>
                    <a:pt x="496" y="691"/>
                    <a:pt x="585" y="678"/>
                  </a:cubicBezTo>
                  <a:cubicBezTo>
                    <a:pt x="775" y="652"/>
                    <a:pt x="966" y="640"/>
                    <a:pt x="1144" y="576"/>
                  </a:cubicBezTo>
                  <a:cubicBezTo>
                    <a:pt x="1157" y="576"/>
                    <a:pt x="1157" y="564"/>
                    <a:pt x="1157" y="550"/>
                  </a:cubicBezTo>
                  <a:lnTo>
                    <a:pt x="1170" y="550"/>
                  </a:lnTo>
                  <a:cubicBezTo>
                    <a:pt x="1208" y="525"/>
                    <a:pt x="1208" y="474"/>
                    <a:pt x="1195" y="437"/>
                  </a:cubicBezTo>
                  <a:cubicBezTo>
                    <a:pt x="1182" y="386"/>
                    <a:pt x="1170" y="347"/>
                    <a:pt x="1144" y="309"/>
                  </a:cubicBezTo>
                  <a:cubicBezTo>
                    <a:pt x="1106" y="259"/>
                    <a:pt x="1068" y="208"/>
                    <a:pt x="1030" y="169"/>
                  </a:cubicBezTo>
                  <a:lnTo>
                    <a:pt x="953" y="93"/>
                  </a:lnTo>
                  <a:cubicBezTo>
                    <a:pt x="902" y="55"/>
                    <a:pt x="852" y="16"/>
                    <a:pt x="801" y="4"/>
                  </a:cubicBezTo>
                  <a:cubicBezTo>
                    <a:pt x="794" y="2"/>
                    <a:pt x="787" y="1"/>
                    <a:pt x="78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8" name="Google Shape;338;p35"/>
            <p:cNvSpPr/>
            <p:nvPr/>
          </p:nvSpPr>
          <p:spPr>
            <a:xfrm>
              <a:off x="4568556" y="1007764"/>
              <a:ext cx="41389" cy="14207"/>
            </a:xfrm>
            <a:custGeom>
              <a:rect b="b" l="l" r="r" t="t"/>
              <a:pathLst>
                <a:path extrusionOk="0" h="462" w="1346">
                  <a:moveTo>
                    <a:pt x="1189" y="0"/>
                  </a:moveTo>
                  <a:cubicBezTo>
                    <a:pt x="1116" y="0"/>
                    <a:pt x="1037" y="22"/>
                    <a:pt x="964" y="38"/>
                  </a:cubicBezTo>
                  <a:cubicBezTo>
                    <a:pt x="862" y="51"/>
                    <a:pt x="774" y="76"/>
                    <a:pt x="672" y="102"/>
                  </a:cubicBezTo>
                  <a:cubicBezTo>
                    <a:pt x="455" y="153"/>
                    <a:pt x="252" y="241"/>
                    <a:pt x="49" y="343"/>
                  </a:cubicBezTo>
                  <a:cubicBezTo>
                    <a:pt x="14" y="355"/>
                    <a:pt x="0" y="461"/>
                    <a:pt x="46" y="461"/>
                  </a:cubicBezTo>
                  <a:cubicBezTo>
                    <a:pt x="51" y="461"/>
                    <a:pt x="56" y="460"/>
                    <a:pt x="62" y="458"/>
                  </a:cubicBezTo>
                  <a:cubicBezTo>
                    <a:pt x="265" y="394"/>
                    <a:pt x="481" y="343"/>
                    <a:pt x="684" y="292"/>
                  </a:cubicBezTo>
                  <a:cubicBezTo>
                    <a:pt x="786" y="267"/>
                    <a:pt x="888" y="241"/>
                    <a:pt x="989" y="229"/>
                  </a:cubicBezTo>
                  <a:cubicBezTo>
                    <a:pt x="1053" y="216"/>
                    <a:pt x="1104" y="204"/>
                    <a:pt x="1167" y="190"/>
                  </a:cubicBezTo>
                  <a:cubicBezTo>
                    <a:pt x="1231" y="178"/>
                    <a:pt x="1269" y="178"/>
                    <a:pt x="1308" y="127"/>
                  </a:cubicBezTo>
                  <a:cubicBezTo>
                    <a:pt x="1333" y="102"/>
                    <a:pt x="1345" y="51"/>
                    <a:pt x="1308" y="26"/>
                  </a:cubicBezTo>
                  <a:cubicBezTo>
                    <a:pt x="1271" y="7"/>
                    <a:pt x="1231" y="0"/>
                    <a:pt x="1189" y="0"/>
                  </a:cubicBezTo>
                  <a:close/>
                </a:path>
              </a:pathLst>
            </a:custGeom>
            <a:solidFill>
              <a:srgbClr val="0258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9" name="Google Shape;339;p35"/>
            <p:cNvSpPr/>
            <p:nvPr/>
          </p:nvSpPr>
          <p:spPr>
            <a:xfrm>
              <a:off x="4582179" y="1915922"/>
              <a:ext cx="253349" cy="2195181"/>
            </a:xfrm>
            <a:custGeom>
              <a:rect b="b" l="l" r="r" t="t"/>
              <a:pathLst>
                <a:path extrusionOk="0" h="71388" w="8239">
                  <a:moveTo>
                    <a:pt x="1984" y="0"/>
                  </a:moveTo>
                  <a:cubicBezTo>
                    <a:pt x="1907" y="115"/>
                    <a:pt x="0" y="2975"/>
                    <a:pt x="724" y="7718"/>
                  </a:cubicBezTo>
                  <a:cubicBezTo>
                    <a:pt x="1094" y="10159"/>
                    <a:pt x="1919" y="11837"/>
                    <a:pt x="2645" y="13324"/>
                  </a:cubicBezTo>
                  <a:cubicBezTo>
                    <a:pt x="3357" y="14761"/>
                    <a:pt x="3967" y="16020"/>
                    <a:pt x="4106" y="17711"/>
                  </a:cubicBezTo>
                  <a:cubicBezTo>
                    <a:pt x="4208" y="19186"/>
                    <a:pt x="4755" y="20673"/>
                    <a:pt x="5289" y="22122"/>
                  </a:cubicBezTo>
                  <a:cubicBezTo>
                    <a:pt x="6026" y="24156"/>
                    <a:pt x="6725" y="26089"/>
                    <a:pt x="6115" y="27691"/>
                  </a:cubicBezTo>
                  <a:cubicBezTo>
                    <a:pt x="4984" y="30666"/>
                    <a:pt x="4069" y="34925"/>
                    <a:pt x="4106" y="37163"/>
                  </a:cubicBezTo>
                  <a:cubicBezTo>
                    <a:pt x="4119" y="38192"/>
                    <a:pt x="4869" y="39743"/>
                    <a:pt x="5657" y="41384"/>
                  </a:cubicBezTo>
                  <a:cubicBezTo>
                    <a:pt x="6688" y="43520"/>
                    <a:pt x="7857" y="45935"/>
                    <a:pt x="7437" y="47346"/>
                  </a:cubicBezTo>
                  <a:cubicBezTo>
                    <a:pt x="6866" y="49202"/>
                    <a:pt x="5035" y="55801"/>
                    <a:pt x="4971" y="62679"/>
                  </a:cubicBezTo>
                  <a:cubicBezTo>
                    <a:pt x="4908" y="69162"/>
                    <a:pt x="7742" y="71298"/>
                    <a:pt x="7857" y="71388"/>
                  </a:cubicBezTo>
                  <a:lnTo>
                    <a:pt x="8073" y="71095"/>
                  </a:lnTo>
                  <a:cubicBezTo>
                    <a:pt x="8061" y="71095"/>
                    <a:pt x="7361" y="70561"/>
                    <a:pt x="6674" y="69277"/>
                  </a:cubicBezTo>
                  <a:cubicBezTo>
                    <a:pt x="6039" y="68082"/>
                    <a:pt x="5301" y="65959"/>
                    <a:pt x="5327" y="62679"/>
                  </a:cubicBezTo>
                  <a:cubicBezTo>
                    <a:pt x="5391" y="55852"/>
                    <a:pt x="7222" y="49304"/>
                    <a:pt x="7768" y="47448"/>
                  </a:cubicBezTo>
                  <a:cubicBezTo>
                    <a:pt x="8239" y="45910"/>
                    <a:pt x="7094" y="43532"/>
                    <a:pt x="5988" y="41231"/>
                  </a:cubicBezTo>
                  <a:cubicBezTo>
                    <a:pt x="5200" y="39629"/>
                    <a:pt x="4475" y="38104"/>
                    <a:pt x="4462" y="37163"/>
                  </a:cubicBezTo>
                  <a:cubicBezTo>
                    <a:pt x="4425" y="34951"/>
                    <a:pt x="5327" y="30767"/>
                    <a:pt x="6446" y="27818"/>
                  </a:cubicBezTo>
                  <a:cubicBezTo>
                    <a:pt x="7107" y="26102"/>
                    <a:pt x="6382" y="24105"/>
                    <a:pt x="5620" y="21995"/>
                  </a:cubicBezTo>
                  <a:cubicBezTo>
                    <a:pt x="5098" y="20571"/>
                    <a:pt x="4564" y="19109"/>
                    <a:pt x="4462" y="17686"/>
                  </a:cubicBezTo>
                  <a:cubicBezTo>
                    <a:pt x="4323" y="15918"/>
                    <a:pt x="3662" y="14583"/>
                    <a:pt x="2962" y="13159"/>
                  </a:cubicBezTo>
                  <a:cubicBezTo>
                    <a:pt x="2250" y="11710"/>
                    <a:pt x="1436" y="10057"/>
                    <a:pt x="1068" y="7667"/>
                  </a:cubicBezTo>
                  <a:cubicBezTo>
                    <a:pt x="368" y="3065"/>
                    <a:pt x="2263" y="229"/>
                    <a:pt x="2289" y="192"/>
                  </a:cubicBezTo>
                  <a:lnTo>
                    <a:pt x="198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0" name="Google Shape;340;p35"/>
            <p:cNvSpPr/>
            <p:nvPr/>
          </p:nvSpPr>
          <p:spPr>
            <a:xfrm>
              <a:off x="4307728" y="1917491"/>
              <a:ext cx="394861" cy="2193613"/>
            </a:xfrm>
            <a:custGeom>
              <a:rect b="b" l="l" r="r" t="t"/>
              <a:pathLst>
                <a:path extrusionOk="0" h="71337" w="12841">
                  <a:moveTo>
                    <a:pt x="12243" y="0"/>
                  </a:moveTo>
                  <a:lnTo>
                    <a:pt x="11887" y="77"/>
                  </a:lnTo>
                  <a:cubicBezTo>
                    <a:pt x="11900" y="115"/>
                    <a:pt x="12460" y="2836"/>
                    <a:pt x="10527" y="6332"/>
                  </a:cubicBezTo>
                  <a:cubicBezTo>
                    <a:pt x="9663" y="7896"/>
                    <a:pt x="8544" y="9345"/>
                    <a:pt x="7463" y="10769"/>
                  </a:cubicBezTo>
                  <a:cubicBezTo>
                    <a:pt x="5657" y="13134"/>
                    <a:pt x="3954" y="15358"/>
                    <a:pt x="3776" y="17635"/>
                  </a:cubicBezTo>
                  <a:cubicBezTo>
                    <a:pt x="3674" y="19058"/>
                    <a:pt x="3140" y="20520"/>
                    <a:pt x="2619" y="21944"/>
                  </a:cubicBezTo>
                  <a:cubicBezTo>
                    <a:pt x="1856" y="24054"/>
                    <a:pt x="1131" y="26051"/>
                    <a:pt x="1780" y="27767"/>
                  </a:cubicBezTo>
                  <a:cubicBezTo>
                    <a:pt x="2911" y="30716"/>
                    <a:pt x="3814" y="34900"/>
                    <a:pt x="3776" y="37112"/>
                  </a:cubicBezTo>
                  <a:cubicBezTo>
                    <a:pt x="3763" y="38053"/>
                    <a:pt x="3038" y="39578"/>
                    <a:pt x="2250" y="41180"/>
                  </a:cubicBezTo>
                  <a:cubicBezTo>
                    <a:pt x="1144" y="43481"/>
                    <a:pt x="0" y="45859"/>
                    <a:pt x="470" y="47397"/>
                  </a:cubicBezTo>
                  <a:cubicBezTo>
                    <a:pt x="1017" y="49253"/>
                    <a:pt x="2848" y="55801"/>
                    <a:pt x="2911" y="62628"/>
                  </a:cubicBezTo>
                  <a:cubicBezTo>
                    <a:pt x="2975" y="68908"/>
                    <a:pt x="204" y="71019"/>
                    <a:pt x="165" y="71044"/>
                  </a:cubicBezTo>
                  <a:lnTo>
                    <a:pt x="382" y="71337"/>
                  </a:lnTo>
                  <a:cubicBezTo>
                    <a:pt x="496" y="71247"/>
                    <a:pt x="3331" y="69111"/>
                    <a:pt x="3267" y="62628"/>
                  </a:cubicBezTo>
                  <a:cubicBezTo>
                    <a:pt x="3204" y="55750"/>
                    <a:pt x="1373" y="49151"/>
                    <a:pt x="801" y="47295"/>
                  </a:cubicBezTo>
                  <a:cubicBezTo>
                    <a:pt x="382" y="45884"/>
                    <a:pt x="1551" y="43469"/>
                    <a:pt x="2581" y="41333"/>
                  </a:cubicBezTo>
                  <a:cubicBezTo>
                    <a:pt x="3369" y="39692"/>
                    <a:pt x="4119" y="38141"/>
                    <a:pt x="4132" y="37112"/>
                  </a:cubicBezTo>
                  <a:cubicBezTo>
                    <a:pt x="4170" y="34874"/>
                    <a:pt x="3255" y="30628"/>
                    <a:pt x="2123" y="27640"/>
                  </a:cubicBezTo>
                  <a:cubicBezTo>
                    <a:pt x="1500" y="26038"/>
                    <a:pt x="2212" y="24105"/>
                    <a:pt x="2950" y="22071"/>
                  </a:cubicBezTo>
                  <a:cubicBezTo>
                    <a:pt x="3484" y="20622"/>
                    <a:pt x="4018" y="19135"/>
                    <a:pt x="4132" y="17660"/>
                  </a:cubicBezTo>
                  <a:cubicBezTo>
                    <a:pt x="4297" y="15499"/>
                    <a:pt x="5976" y="13299"/>
                    <a:pt x="7756" y="10973"/>
                  </a:cubicBezTo>
                  <a:cubicBezTo>
                    <a:pt x="8836" y="9561"/>
                    <a:pt x="9955" y="8086"/>
                    <a:pt x="10832" y="6510"/>
                  </a:cubicBezTo>
                  <a:cubicBezTo>
                    <a:pt x="12841" y="2899"/>
                    <a:pt x="12268" y="127"/>
                    <a:pt x="1224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1" name="Google Shape;341;p35"/>
            <p:cNvSpPr/>
            <p:nvPr/>
          </p:nvSpPr>
          <p:spPr>
            <a:xfrm>
              <a:off x="4629073" y="1606971"/>
              <a:ext cx="608727" cy="1044731"/>
            </a:xfrm>
            <a:custGeom>
              <a:rect b="b" l="l" r="r" t="t"/>
              <a:pathLst>
                <a:path extrusionOk="0" h="33975" w="19796">
                  <a:moveTo>
                    <a:pt x="7008" y="1"/>
                  </a:moveTo>
                  <a:cubicBezTo>
                    <a:pt x="5417" y="1"/>
                    <a:pt x="3181" y="1435"/>
                    <a:pt x="318" y="4289"/>
                  </a:cubicBezTo>
                  <a:cubicBezTo>
                    <a:pt x="179" y="4428"/>
                    <a:pt x="38" y="4568"/>
                    <a:pt x="1" y="4594"/>
                  </a:cubicBezTo>
                  <a:lnTo>
                    <a:pt x="103" y="4746"/>
                  </a:lnTo>
                  <a:lnTo>
                    <a:pt x="153" y="4911"/>
                  </a:lnTo>
                  <a:cubicBezTo>
                    <a:pt x="216" y="4886"/>
                    <a:pt x="242" y="4860"/>
                    <a:pt x="572" y="4530"/>
                  </a:cubicBezTo>
                  <a:cubicBezTo>
                    <a:pt x="3366" y="1746"/>
                    <a:pt x="5518" y="347"/>
                    <a:pt x="6990" y="347"/>
                  </a:cubicBezTo>
                  <a:cubicBezTo>
                    <a:pt x="7509" y="347"/>
                    <a:pt x="7942" y="521"/>
                    <a:pt x="8290" y="868"/>
                  </a:cubicBezTo>
                  <a:cubicBezTo>
                    <a:pt x="9828" y="2407"/>
                    <a:pt x="9803" y="5535"/>
                    <a:pt x="9777" y="8547"/>
                  </a:cubicBezTo>
                  <a:cubicBezTo>
                    <a:pt x="9777" y="10239"/>
                    <a:pt x="9765" y="11993"/>
                    <a:pt x="10031" y="13404"/>
                  </a:cubicBezTo>
                  <a:cubicBezTo>
                    <a:pt x="10413" y="15324"/>
                    <a:pt x="11633" y="16760"/>
                    <a:pt x="12930" y="18286"/>
                  </a:cubicBezTo>
                  <a:cubicBezTo>
                    <a:pt x="14316" y="19926"/>
                    <a:pt x="15766" y="21630"/>
                    <a:pt x="16503" y="24198"/>
                  </a:cubicBezTo>
                  <a:cubicBezTo>
                    <a:pt x="17012" y="25902"/>
                    <a:pt x="17393" y="27351"/>
                    <a:pt x="17736" y="28635"/>
                  </a:cubicBezTo>
                  <a:cubicBezTo>
                    <a:pt x="18410" y="31152"/>
                    <a:pt x="18855" y="32818"/>
                    <a:pt x="19478" y="33974"/>
                  </a:cubicBezTo>
                  <a:lnTo>
                    <a:pt x="19795" y="33810"/>
                  </a:lnTo>
                  <a:cubicBezTo>
                    <a:pt x="19198" y="32691"/>
                    <a:pt x="18753" y="31038"/>
                    <a:pt x="18080" y="28546"/>
                  </a:cubicBezTo>
                  <a:cubicBezTo>
                    <a:pt x="17736" y="27262"/>
                    <a:pt x="17354" y="25812"/>
                    <a:pt x="16846" y="24096"/>
                  </a:cubicBezTo>
                  <a:cubicBezTo>
                    <a:pt x="16083" y="21452"/>
                    <a:pt x="14545" y="19647"/>
                    <a:pt x="13198" y="18057"/>
                  </a:cubicBezTo>
                  <a:cubicBezTo>
                    <a:pt x="11938" y="16570"/>
                    <a:pt x="10743" y="15171"/>
                    <a:pt x="10387" y="13328"/>
                  </a:cubicBezTo>
                  <a:cubicBezTo>
                    <a:pt x="10121" y="11954"/>
                    <a:pt x="10133" y="10302"/>
                    <a:pt x="10133" y="8547"/>
                  </a:cubicBezTo>
                  <a:cubicBezTo>
                    <a:pt x="10159" y="5458"/>
                    <a:pt x="10184" y="2254"/>
                    <a:pt x="8544" y="627"/>
                  </a:cubicBezTo>
                  <a:cubicBezTo>
                    <a:pt x="8127" y="209"/>
                    <a:pt x="7614" y="1"/>
                    <a:pt x="700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2" name="Google Shape;342;p35"/>
            <p:cNvSpPr/>
            <p:nvPr/>
          </p:nvSpPr>
          <p:spPr>
            <a:xfrm>
              <a:off x="3887826" y="1611091"/>
              <a:ext cx="737723" cy="1063274"/>
            </a:xfrm>
            <a:custGeom>
              <a:rect b="b" l="l" r="r" t="t"/>
              <a:pathLst>
                <a:path extrusionOk="0" h="34578" w="23991">
                  <a:moveTo>
                    <a:pt x="17999" y="1"/>
                  </a:moveTo>
                  <a:cubicBezTo>
                    <a:pt x="17155" y="1"/>
                    <a:pt x="16252" y="147"/>
                    <a:pt x="15295" y="442"/>
                  </a:cubicBezTo>
                  <a:cubicBezTo>
                    <a:pt x="10782" y="1828"/>
                    <a:pt x="10782" y="5209"/>
                    <a:pt x="10782" y="9113"/>
                  </a:cubicBezTo>
                  <a:cubicBezTo>
                    <a:pt x="10782" y="11261"/>
                    <a:pt x="10782" y="13473"/>
                    <a:pt x="10070" y="15648"/>
                  </a:cubicBezTo>
                  <a:cubicBezTo>
                    <a:pt x="9192" y="18343"/>
                    <a:pt x="7667" y="19983"/>
                    <a:pt x="6065" y="21725"/>
                  </a:cubicBezTo>
                  <a:cubicBezTo>
                    <a:pt x="3929" y="24026"/>
                    <a:pt x="1717" y="26403"/>
                    <a:pt x="522" y="31489"/>
                  </a:cubicBezTo>
                  <a:lnTo>
                    <a:pt x="1" y="34527"/>
                  </a:lnTo>
                  <a:lnTo>
                    <a:pt x="357" y="34578"/>
                  </a:lnTo>
                  <a:lnTo>
                    <a:pt x="865" y="31565"/>
                  </a:lnTo>
                  <a:cubicBezTo>
                    <a:pt x="2047" y="26581"/>
                    <a:pt x="4222" y="24229"/>
                    <a:pt x="6319" y="21966"/>
                  </a:cubicBezTo>
                  <a:cubicBezTo>
                    <a:pt x="7960" y="20199"/>
                    <a:pt x="9497" y="18521"/>
                    <a:pt x="10413" y="15762"/>
                  </a:cubicBezTo>
                  <a:cubicBezTo>
                    <a:pt x="11138" y="13537"/>
                    <a:pt x="11138" y="11185"/>
                    <a:pt x="11138" y="9113"/>
                  </a:cubicBezTo>
                  <a:cubicBezTo>
                    <a:pt x="11138" y="5350"/>
                    <a:pt x="11138" y="2082"/>
                    <a:pt x="15397" y="785"/>
                  </a:cubicBezTo>
                  <a:cubicBezTo>
                    <a:pt x="16326" y="498"/>
                    <a:pt x="17198" y="355"/>
                    <a:pt x="18010" y="355"/>
                  </a:cubicBezTo>
                  <a:cubicBezTo>
                    <a:pt x="19030" y="355"/>
                    <a:pt x="19953" y="581"/>
                    <a:pt x="20775" y="1027"/>
                  </a:cubicBezTo>
                  <a:cubicBezTo>
                    <a:pt x="22948" y="2222"/>
                    <a:pt x="23648" y="4625"/>
                    <a:pt x="23648" y="4650"/>
                  </a:cubicBezTo>
                  <a:lnTo>
                    <a:pt x="23991" y="4561"/>
                  </a:lnTo>
                  <a:cubicBezTo>
                    <a:pt x="23965" y="4460"/>
                    <a:pt x="23254" y="1993"/>
                    <a:pt x="20940" y="722"/>
                  </a:cubicBezTo>
                  <a:cubicBezTo>
                    <a:pt x="20067" y="243"/>
                    <a:pt x="19082" y="1"/>
                    <a:pt x="1799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3" name="Google Shape;343;p35"/>
            <p:cNvSpPr/>
            <p:nvPr/>
          </p:nvSpPr>
          <p:spPr>
            <a:xfrm>
              <a:off x="4620063" y="1587506"/>
              <a:ext cx="557159" cy="917211"/>
            </a:xfrm>
            <a:custGeom>
              <a:rect b="b" l="l" r="r" t="t"/>
              <a:pathLst>
                <a:path extrusionOk="0" h="29828" w="18119">
                  <a:moveTo>
                    <a:pt x="5996" y="0"/>
                  </a:moveTo>
                  <a:cubicBezTo>
                    <a:pt x="3523" y="0"/>
                    <a:pt x="160" y="5089"/>
                    <a:pt x="1" y="5328"/>
                  </a:cubicBezTo>
                  <a:lnTo>
                    <a:pt x="294" y="5519"/>
                  </a:lnTo>
                  <a:cubicBezTo>
                    <a:pt x="1322" y="3958"/>
                    <a:pt x="4111" y="357"/>
                    <a:pt x="5986" y="357"/>
                  </a:cubicBezTo>
                  <a:cubicBezTo>
                    <a:pt x="6219" y="357"/>
                    <a:pt x="6438" y="413"/>
                    <a:pt x="6637" y="535"/>
                  </a:cubicBezTo>
                  <a:cubicBezTo>
                    <a:pt x="7998" y="1362"/>
                    <a:pt x="8125" y="2989"/>
                    <a:pt x="8290" y="5036"/>
                  </a:cubicBezTo>
                  <a:cubicBezTo>
                    <a:pt x="8392" y="6320"/>
                    <a:pt x="8507" y="7782"/>
                    <a:pt x="8977" y="9219"/>
                  </a:cubicBezTo>
                  <a:cubicBezTo>
                    <a:pt x="9524" y="10872"/>
                    <a:pt x="10388" y="12092"/>
                    <a:pt x="11214" y="13274"/>
                  </a:cubicBezTo>
                  <a:cubicBezTo>
                    <a:pt x="12245" y="14723"/>
                    <a:pt x="13223" y="16096"/>
                    <a:pt x="13516" y="18156"/>
                  </a:cubicBezTo>
                  <a:cubicBezTo>
                    <a:pt x="13528" y="18195"/>
                    <a:pt x="13935" y="22504"/>
                    <a:pt x="15206" y="25606"/>
                  </a:cubicBezTo>
                  <a:cubicBezTo>
                    <a:pt x="16491" y="28734"/>
                    <a:pt x="17851" y="29789"/>
                    <a:pt x="17902" y="29827"/>
                  </a:cubicBezTo>
                  <a:lnTo>
                    <a:pt x="18118" y="29547"/>
                  </a:lnTo>
                  <a:cubicBezTo>
                    <a:pt x="18105" y="29535"/>
                    <a:pt x="16783" y="28493"/>
                    <a:pt x="15537" y="25467"/>
                  </a:cubicBezTo>
                  <a:cubicBezTo>
                    <a:pt x="14291" y="22416"/>
                    <a:pt x="13884" y="18169"/>
                    <a:pt x="13872" y="18118"/>
                  </a:cubicBezTo>
                  <a:cubicBezTo>
                    <a:pt x="13554" y="15969"/>
                    <a:pt x="12562" y="14559"/>
                    <a:pt x="11507" y="13071"/>
                  </a:cubicBezTo>
                  <a:cubicBezTo>
                    <a:pt x="10694" y="11914"/>
                    <a:pt x="9841" y="10719"/>
                    <a:pt x="9321" y="9117"/>
                  </a:cubicBezTo>
                  <a:cubicBezTo>
                    <a:pt x="8863" y="7719"/>
                    <a:pt x="8748" y="6281"/>
                    <a:pt x="8646" y="5010"/>
                  </a:cubicBezTo>
                  <a:cubicBezTo>
                    <a:pt x="8481" y="2938"/>
                    <a:pt x="8329" y="1158"/>
                    <a:pt x="6829" y="230"/>
                  </a:cubicBezTo>
                  <a:cubicBezTo>
                    <a:pt x="6568" y="71"/>
                    <a:pt x="6288" y="0"/>
                    <a:pt x="599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4" name="Google Shape;344;p35"/>
            <p:cNvSpPr/>
            <p:nvPr/>
          </p:nvSpPr>
          <p:spPr>
            <a:xfrm>
              <a:off x="5230066" y="2640346"/>
              <a:ext cx="77736" cy="22970"/>
            </a:xfrm>
            <a:custGeom>
              <a:rect b="b" l="l" r="r" t="t"/>
              <a:pathLst>
                <a:path extrusionOk="0" h="747" w="2528">
                  <a:moveTo>
                    <a:pt x="78" y="0"/>
                  </a:moveTo>
                  <a:cubicBezTo>
                    <a:pt x="31" y="0"/>
                    <a:pt x="0" y="91"/>
                    <a:pt x="48" y="115"/>
                  </a:cubicBezTo>
                  <a:cubicBezTo>
                    <a:pt x="226" y="230"/>
                    <a:pt x="443" y="281"/>
                    <a:pt x="633" y="357"/>
                  </a:cubicBezTo>
                  <a:cubicBezTo>
                    <a:pt x="799" y="420"/>
                    <a:pt x="951" y="484"/>
                    <a:pt x="1116" y="547"/>
                  </a:cubicBezTo>
                  <a:cubicBezTo>
                    <a:pt x="1116" y="561"/>
                    <a:pt x="1141" y="561"/>
                    <a:pt x="1155" y="561"/>
                  </a:cubicBezTo>
                  <a:cubicBezTo>
                    <a:pt x="1180" y="561"/>
                    <a:pt x="1192" y="573"/>
                    <a:pt x="1218" y="586"/>
                  </a:cubicBezTo>
                  <a:cubicBezTo>
                    <a:pt x="1458" y="672"/>
                    <a:pt x="1710" y="746"/>
                    <a:pt x="1962" y="746"/>
                  </a:cubicBezTo>
                  <a:cubicBezTo>
                    <a:pt x="2083" y="746"/>
                    <a:pt x="2204" y="729"/>
                    <a:pt x="2324" y="688"/>
                  </a:cubicBezTo>
                  <a:cubicBezTo>
                    <a:pt x="2359" y="676"/>
                    <a:pt x="2383" y="610"/>
                    <a:pt x="2338" y="610"/>
                  </a:cubicBezTo>
                  <a:cubicBezTo>
                    <a:pt x="2334" y="610"/>
                    <a:pt x="2329" y="610"/>
                    <a:pt x="2324" y="611"/>
                  </a:cubicBezTo>
                  <a:cubicBezTo>
                    <a:pt x="2297" y="613"/>
                    <a:pt x="2270" y="613"/>
                    <a:pt x="2242" y="613"/>
                  </a:cubicBezTo>
                  <a:cubicBezTo>
                    <a:pt x="1941" y="613"/>
                    <a:pt x="1650" y="552"/>
                    <a:pt x="1370" y="459"/>
                  </a:cubicBezTo>
                  <a:cubicBezTo>
                    <a:pt x="1497" y="408"/>
                    <a:pt x="1638" y="357"/>
                    <a:pt x="1777" y="319"/>
                  </a:cubicBezTo>
                  <a:cubicBezTo>
                    <a:pt x="1892" y="293"/>
                    <a:pt x="1994" y="281"/>
                    <a:pt x="2108" y="268"/>
                  </a:cubicBezTo>
                  <a:cubicBezTo>
                    <a:pt x="2172" y="268"/>
                    <a:pt x="2223" y="268"/>
                    <a:pt x="2286" y="281"/>
                  </a:cubicBezTo>
                  <a:lnTo>
                    <a:pt x="2375" y="281"/>
                  </a:lnTo>
                  <a:cubicBezTo>
                    <a:pt x="2401" y="281"/>
                    <a:pt x="2426" y="268"/>
                    <a:pt x="2464" y="256"/>
                  </a:cubicBezTo>
                  <a:cubicBezTo>
                    <a:pt x="2489" y="242"/>
                    <a:pt x="2528" y="154"/>
                    <a:pt x="2477" y="141"/>
                  </a:cubicBezTo>
                  <a:cubicBezTo>
                    <a:pt x="2407" y="113"/>
                    <a:pt x="2337" y="104"/>
                    <a:pt x="2267" y="104"/>
                  </a:cubicBezTo>
                  <a:cubicBezTo>
                    <a:pt x="2210" y="104"/>
                    <a:pt x="2152" y="110"/>
                    <a:pt x="2095" y="115"/>
                  </a:cubicBezTo>
                  <a:cubicBezTo>
                    <a:pt x="1980" y="128"/>
                    <a:pt x="1879" y="154"/>
                    <a:pt x="1765" y="179"/>
                  </a:cubicBezTo>
                  <a:cubicBezTo>
                    <a:pt x="1561" y="217"/>
                    <a:pt x="1358" y="293"/>
                    <a:pt x="1180" y="395"/>
                  </a:cubicBezTo>
                  <a:cubicBezTo>
                    <a:pt x="1002" y="332"/>
                    <a:pt x="836" y="268"/>
                    <a:pt x="658" y="191"/>
                  </a:cubicBezTo>
                  <a:cubicBezTo>
                    <a:pt x="480" y="128"/>
                    <a:pt x="290" y="13"/>
                    <a:pt x="87" y="1"/>
                  </a:cubicBezTo>
                  <a:cubicBezTo>
                    <a:pt x="84" y="0"/>
                    <a:pt x="81" y="0"/>
                    <a:pt x="7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5" name="Google Shape;345;p35"/>
            <p:cNvSpPr/>
            <p:nvPr/>
          </p:nvSpPr>
          <p:spPr>
            <a:xfrm>
              <a:off x="5170686" y="2644128"/>
              <a:ext cx="61654" cy="65805"/>
            </a:xfrm>
            <a:custGeom>
              <a:rect b="b" l="l" r="r" t="t"/>
              <a:pathLst>
                <a:path extrusionOk="0" h="2140" w="2005">
                  <a:moveTo>
                    <a:pt x="1798" y="0"/>
                  </a:moveTo>
                  <a:cubicBezTo>
                    <a:pt x="1776" y="0"/>
                    <a:pt x="1755" y="16"/>
                    <a:pt x="1750" y="56"/>
                  </a:cubicBezTo>
                  <a:cubicBezTo>
                    <a:pt x="1713" y="260"/>
                    <a:pt x="1572" y="399"/>
                    <a:pt x="1420" y="514"/>
                  </a:cubicBezTo>
                  <a:cubicBezTo>
                    <a:pt x="1204" y="666"/>
                    <a:pt x="936" y="755"/>
                    <a:pt x="721" y="895"/>
                  </a:cubicBezTo>
                  <a:cubicBezTo>
                    <a:pt x="555" y="1009"/>
                    <a:pt x="416" y="1136"/>
                    <a:pt x="301" y="1302"/>
                  </a:cubicBezTo>
                  <a:cubicBezTo>
                    <a:pt x="187" y="1467"/>
                    <a:pt x="60" y="1658"/>
                    <a:pt x="9" y="1862"/>
                  </a:cubicBezTo>
                  <a:cubicBezTo>
                    <a:pt x="0" y="1886"/>
                    <a:pt x="18" y="1894"/>
                    <a:pt x="39" y="1894"/>
                  </a:cubicBezTo>
                  <a:cubicBezTo>
                    <a:pt x="50" y="1894"/>
                    <a:pt x="63" y="1891"/>
                    <a:pt x="72" y="1887"/>
                  </a:cubicBezTo>
                  <a:cubicBezTo>
                    <a:pt x="148" y="1836"/>
                    <a:pt x="174" y="1734"/>
                    <a:pt x="225" y="1645"/>
                  </a:cubicBezTo>
                  <a:cubicBezTo>
                    <a:pt x="289" y="1543"/>
                    <a:pt x="352" y="1455"/>
                    <a:pt x="416" y="1353"/>
                  </a:cubicBezTo>
                  <a:cubicBezTo>
                    <a:pt x="555" y="1162"/>
                    <a:pt x="746" y="1035"/>
                    <a:pt x="950" y="933"/>
                  </a:cubicBezTo>
                  <a:cubicBezTo>
                    <a:pt x="1013" y="895"/>
                    <a:pt x="1077" y="870"/>
                    <a:pt x="1140" y="831"/>
                  </a:cubicBezTo>
                  <a:lnTo>
                    <a:pt x="1140" y="831"/>
                  </a:lnTo>
                  <a:cubicBezTo>
                    <a:pt x="1026" y="1035"/>
                    <a:pt x="950" y="1251"/>
                    <a:pt x="860" y="1467"/>
                  </a:cubicBezTo>
                  <a:cubicBezTo>
                    <a:pt x="835" y="1556"/>
                    <a:pt x="797" y="1658"/>
                    <a:pt x="772" y="1747"/>
                  </a:cubicBezTo>
                  <a:cubicBezTo>
                    <a:pt x="746" y="1862"/>
                    <a:pt x="708" y="1975"/>
                    <a:pt x="695" y="2090"/>
                  </a:cubicBezTo>
                  <a:cubicBezTo>
                    <a:pt x="695" y="2126"/>
                    <a:pt x="712" y="2140"/>
                    <a:pt x="733" y="2140"/>
                  </a:cubicBezTo>
                  <a:cubicBezTo>
                    <a:pt x="756" y="2140"/>
                    <a:pt x="784" y="2123"/>
                    <a:pt x="797" y="2103"/>
                  </a:cubicBezTo>
                  <a:cubicBezTo>
                    <a:pt x="823" y="2052"/>
                    <a:pt x="823" y="2001"/>
                    <a:pt x="835" y="1950"/>
                  </a:cubicBezTo>
                  <a:cubicBezTo>
                    <a:pt x="848" y="1899"/>
                    <a:pt x="860" y="1848"/>
                    <a:pt x="873" y="1785"/>
                  </a:cubicBezTo>
                  <a:cubicBezTo>
                    <a:pt x="911" y="1684"/>
                    <a:pt x="936" y="1582"/>
                    <a:pt x="975" y="1480"/>
                  </a:cubicBezTo>
                  <a:cubicBezTo>
                    <a:pt x="1051" y="1277"/>
                    <a:pt x="1153" y="1086"/>
                    <a:pt x="1255" y="908"/>
                  </a:cubicBezTo>
                  <a:cubicBezTo>
                    <a:pt x="1280" y="870"/>
                    <a:pt x="1255" y="819"/>
                    <a:pt x="1216" y="794"/>
                  </a:cubicBezTo>
                  <a:cubicBezTo>
                    <a:pt x="1470" y="666"/>
                    <a:pt x="1713" y="514"/>
                    <a:pt x="1814" y="260"/>
                  </a:cubicBezTo>
                  <a:lnTo>
                    <a:pt x="1814" y="285"/>
                  </a:lnTo>
                  <a:cubicBezTo>
                    <a:pt x="1967" y="602"/>
                    <a:pt x="1738" y="921"/>
                    <a:pt x="1611" y="1213"/>
                  </a:cubicBezTo>
                  <a:cubicBezTo>
                    <a:pt x="1560" y="1340"/>
                    <a:pt x="1521" y="1467"/>
                    <a:pt x="1509" y="1607"/>
                  </a:cubicBezTo>
                  <a:cubicBezTo>
                    <a:pt x="1496" y="1709"/>
                    <a:pt x="1509" y="1899"/>
                    <a:pt x="1598" y="1950"/>
                  </a:cubicBezTo>
                  <a:cubicBezTo>
                    <a:pt x="1604" y="1954"/>
                    <a:pt x="1610" y="1956"/>
                    <a:pt x="1617" y="1956"/>
                  </a:cubicBezTo>
                  <a:cubicBezTo>
                    <a:pt x="1651" y="1956"/>
                    <a:pt x="1685" y="1908"/>
                    <a:pt x="1674" y="1887"/>
                  </a:cubicBezTo>
                  <a:cubicBezTo>
                    <a:pt x="1648" y="1797"/>
                    <a:pt x="1611" y="1721"/>
                    <a:pt x="1611" y="1633"/>
                  </a:cubicBezTo>
                  <a:cubicBezTo>
                    <a:pt x="1611" y="1556"/>
                    <a:pt x="1623" y="1480"/>
                    <a:pt x="1636" y="1416"/>
                  </a:cubicBezTo>
                  <a:cubicBezTo>
                    <a:pt x="1674" y="1277"/>
                    <a:pt x="1738" y="1150"/>
                    <a:pt x="1801" y="1035"/>
                  </a:cubicBezTo>
                  <a:lnTo>
                    <a:pt x="1801" y="1035"/>
                  </a:lnTo>
                  <a:cubicBezTo>
                    <a:pt x="1789" y="1060"/>
                    <a:pt x="1789" y="1099"/>
                    <a:pt x="1789" y="1124"/>
                  </a:cubicBezTo>
                  <a:cubicBezTo>
                    <a:pt x="1789" y="1157"/>
                    <a:pt x="1808" y="1230"/>
                    <a:pt x="1848" y="1230"/>
                  </a:cubicBezTo>
                  <a:cubicBezTo>
                    <a:pt x="1853" y="1230"/>
                    <a:pt x="1859" y="1229"/>
                    <a:pt x="1865" y="1226"/>
                  </a:cubicBezTo>
                  <a:cubicBezTo>
                    <a:pt x="1877" y="1226"/>
                    <a:pt x="1891" y="1226"/>
                    <a:pt x="1891" y="1213"/>
                  </a:cubicBezTo>
                  <a:cubicBezTo>
                    <a:pt x="1903" y="1200"/>
                    <a:pt x="1903" y="1200"/>
                    <a:pt x="1903" y="1187"/>
                  </a:cubicBezTo>
                  <a:cubicBezTo>
                    <a:pt x="1916" y="1175"/>
                    <a:pt x="1916" y="1175"/>
                    <a:pt x="1916" y="1162"/>
                  </a:cubicBezTo>
                  <a:cubicBezTo>
                    <a:pt x="1916" y="1162"/>
                    <a:pt x="1921" y="1168"/>
                    <a:pt x="1925" y="1168"/>
                  </a:cubicBezTo>
                  <a:cubicBezTo>
                    <a:pt x="1927" y="1168"/>
                    <a:pt x="1928" y="1166"/>
                    <a:pt x="1928" y="1162"/>
                  </a:cubicBezTo>
                  <a:cubicBezTo>
                    <a:pt x="1928" y="1136"/>
                    <a:pt x="1941" y="1124"/>
                    <a:pt x="1941" y="1111"/>
                  </a:cubicBezTo>
                  <a:lnTo>
                    <a:pt x="1941" y="1073"/>
                  </a:lnTo>
                  <a:lnTo>
                    <a:pt x="1941" y="997"/>
                  </a:lnTo>
                  <a:lnTo>
                    <a:pt x="1941" y="984"/>
                  </a:lnTo>
                  <a:cubicBezTo>
                    <a:pt x="1954" y="958"/>
                    <a:pt x="1941" y="933"/>
                    <a:pt x="1941" y="908"/>
                  </a:cubicBezTo>
                  <a:cubicBezTo>
                    <a:pt x="1941" y="882"/>
                    <a:pt x="1928" y="857"/>
                    <a:pt x="1903" y="844"/>
                  </a:cubicBezTo>
                  <a:cubicBezTo>
                    <a:pt x="1891" y="844"/>
                    <a:pt x="1891" y="844"/>
                    <a:pt x="1877" y="857"/>
                  </a:cubicBezTo>
                  <a:cubicBezTo>
                    <a:pt x="1954" y="653"/>
                    <a:pt x="2004" y="424"/>
                    <a:pt x="1916" y="221"/>
                  </a:cubicBezTo>
                  <a:cubicBezTo>
                    <a:pt x="1904" y="204"/>
                    <a:pt x="1890" y="197"/>
                    <a:pt x="1876" y="197"/>
                  </a:cubicBezTo>
                  <a:cubicBezTo>
                    <a:pt x="1858" y="197"/>
                    <a:pt x="1840" y="207"/>
                    <a:pt x="1826" y="221"/>
                  </a:cubicBezTo>
                  <a:cubicBezTo>
                    <a:pt x="1840" y="183"/>
                    <a:pt x="1852" y="145"/>
                    <a:pt x="1865" y="94"/>
                  </a:cubicBezTo>
                  <a:cubicBezTo>
                    <a:pt x="1873" y="40"/>
                    <a:pt x="1833" y="0"/>
                    <a:pt x="179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6" name="Google Shape;346;p35"/>
            <p:cNvSpPr/>
            <p:nvPr/>
          </p:nvSpPr>
          <p:spPr>
            <a:xfrm>
              <a:off x="5230374" y="2672419"/>
              <a:ext cx="32411" cy="18481"/>
            </a:xfrm>
            <a:custGeom>
              <a:rect b="b" l="l" r="r" t="t"/>
              <a:pathLst>
                <a:path extrusionOk="0" h="601" w="1054">
                  <a:moveTo>
                    <a:pt x="89" y="1"/>
                  </a:moveTo>
                  <a:cubicBezTo>
                    <a:pt x="26" y="1"/>
                    <a:pt x="0" y="140"/>
                    <a:pt x="63" y="140"/>
                  </a:cubicBezTo>
                  <a:cubicBezTo>
                    <a:pt x="255" y="140"/>
                    <a:pt x="433" y="191"/>
                    <a:pt x="585" y="280"/>
                  </a:cubicBezTo>
                  <a:cubicBezTo>
                    <a:pt x="661" y="318"/>
                    <a:pt x="738" y="369"/>
                    <a:pt x="801" y="420"/>
                  </a:cubicBezTo>
                  <a:cubicBezTo>
                    <a:pt x="826" y="458"/>
                    <a:pt x="865" y="484"/>
                    <a:pt x="890" y="509"/>
                  </a:cubicBezTo>
                  <a:cubicBezTo>
                    <a:pt x="916" y="547"/>
                    <a:pt x="941" y="586"/>
                    <a:pt x="979" y="598"/>
                  </a:cubicBezTo>
                  <a:cubicBezTo>
                    <a:pt x="984" y="600"/>
                    <a:pt x="989" y="600"/>
                    <a:pt x="995" y="600"/>
                  </a:cubicBezTo>
                  <a:cubicBezTo>
                    <a:pt x="1027" y="600"/>
                    <a:pt x="1053" y="567"/>
                    <a:pt x="1043" y="535"/>
                  </a:cubicBezTo>
                  <a:cubicBezTo>
                    <a:pt x="1017" y="433"/>
                    <a:pt x="928" y="357"/>
                    <a:pt x="852" y="293"/>
                  </a:cubicBezTo>
                  <a:cubicBezTo>
                    <a:pt x="789" y="230"/>
                    <a:pt x="712" y="179"/>
                    <a:pt x="623" y="140"/>
                  </a:cubicBezTo>
                  <a:cubicBezTo>
                    <a:pt x="458" y="52"/>
                    <a:pt x="280" y="1"/>
                    <a:pt x="89" y="1"/>
                  </a:cubicBezTo>
                  <a:close/>
                </a:path>
              </a:pathLst>
            </a:custGeom>
            <a:solidFill>
              <a:srgbClr val="2E8EC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7" name="Google Shape;347;p35"/>
            <p:cNvSpPr/>
            <p:nvPr/>
          </p:nvSpPr>
          <p:spPr>
            <a:xfrm>
              <a:off x="3829185" y="2601600"/>
              <a:ext cx="133732" cy="62330"/>
            </a:xfrm>
            <a:custGeom>
              <a:rect b="b" l="l" r="r" t="t"/>
              <a:pathLst>
                <a:path extrusionOk="0" h="2027" w="4349">
                  <a:moveTo>
                    <a:pt x="3667" y="0"/>
                  </a:moveTo>
                  <a:cubicBezTo>
                    <a:pt x="3638" y="0"/>
                    <a:pt x="3611" y="23"/>
                    <a:pt x="3611" y="66"/>
                  </a:cubicBezTo>
                  <a:cubicBezTo>
                    <a:pt x="3598" y="180"/>
                    <a:pt x="3497" y="270"/>
                    <a:pt x="3395" y="320"/>
                  </a:cubicBezTo>
                  <a:cubicBezTo>
                    <a:pt x="3268" y="371"/>
                    <a:pt x="3115" y="371"/>
                    <a:pt x="2976" y="371"/>
                  </a:cubicBezTo>
                  <a:cubicBezTo>
                    <a:pt x="2849" y="383"/>
                    <a:pt x="2708" y="397"/>
                    <a:pt x="2607" y="448"/>
                  </a:cubicBezTo>
                  <a:cubicBezTo>
                    <a:pt x="2601" y="442"/>
                    <a:pt x="2594" y="439"/>
                    <a:pt x="2586" y="439"/>
                  </a:cubicBezTo>
                  <a:cubicBezTo>
                    <a:pt x="2575" y="439"/>
                    <a:pt x="2563" y="445"/>
                    <a:pt x="2556" y="460"/>
                  </a:cubicBezTo>
                  <a:cubicBezTo>
                    <a:pt x="2366" y="612"/>
                    <a:pt x="2200" y="804"/>
                    <a:pt x="2022" y="968"/>
                  </a:cubicBezTo>
                  <a:cubicBezTo>
                    <a:pt x="1920" y="1045"/>
                    <a:pt x="1818" y="1134"/>
                    <a:pt x="1704" y="1185"/>
                  </a:cubicBezTo>
                  <a:cubicBezTo>
                    <a:pt x="1589" y="1236"/>
                    <a:pt x="1462" y="1248"/>
                    <a:pt x="1335" y="1248"/>
                  </a:cubicBezTo>
                  <a:cubicBezTo>
                    <a:pt x="1307" y="1250"/>
                    <a:pt x="1280" y="1250"/>
                    <a:pt x="1252" y="1250"/>
                  </a:cubicBezTo>
                  <a:cubicBezTo>
                    <a:pt x="1036" y="1250"/>
                    <a:pt x="812" y="1210"/>
                    <a:pt x="598" y="1210"/>
                  </a:cubicBezTo>
                  <a:cubicBezTo>
                    <a:pt x="394" y="1210"/>
                    <a:pt x="77" y="1236"/>
                    <a:pt x="1" y="1465"/>
                  </a:cubicBezTo>
                  <a:cubicBezTo>
                    <a:pt x="1" y="1502"/>
                    <a:pt x="13" y="1553"/>
                    <a:pt x="52" y="1553"/>
                  </a:cubicBezTo>
                  <a:cubicBezTo>
                    <a:pt x="166" y="1528"/>
                    <a:pt x="267" y="1451"/>
                    <a:pt x="382" y="1426"/>
                  </a:cubicBezTo>
                  <a:cubicBezTo>
                    <a:pt x="457" y="1407"/>
                    <a:pt x="538" y="1396"/>
                    <a:pt x="621" y="1396"/>
                  </a:cubicBezTo>
                  <a:cubicBezTo>
                    <a:pt x="652" y="1396"/>
                    <a:pt x="682" y="1397"/>
                    <a:pt x="713" y="1401"/>
                  </a:cubicBezTo>
                  <a:cubicBezTo>
                    <a:pt x="870" y="1401"/>
                    <a:pt x="1027" y="1423"/>
                    <a:pt x="1182" y="1423"/>
                  </a:cubicBezTo>
                  <a:cubicBezTo>
                    <a:pt x="1290" y="1423"/>
                    <a:pt x="1396" y="1412"/>
                    <a:pt x="1501" y="1375"/>
                  </a:cubicBezTo>
                  <a:cubicBezTo>
                    <a:pt x="1844" y="1261"/>
                    <a:pt x="2174" y="1083"/>
                    <a:pt x="2429" y="829"/>
                  </a:cubicBezTo>
                  <a:cubicBezTo>
                    <a:pt x="2632" y="1083"/>
                    <a:pt x="2925" y="1197"/>
                    <a:pt x="3230" y="1287"/>
                  </a:cubicBezTo>
                  <a:lnTo>
                    <a:pt x="3230" y="1299"/>
                  </a:lnTo>
                  <a:cubicBezTo>
                    <a:pt x="3230" y="1321"/>
                    <a:pt x="3249" y="1352"/>
                    <a:pt x="3278" y="1352"/>
                  </a:cubicBezTo>
                  <a:cubicBezTo>
                    <a:pt x="3283" y="1352"/>
                    <a:pt x="3288" y="1352"/>
                    <a:pt x="3293" y="1350"/>
                  </a:cubicBezTo>
                  <a:cubicBezTo>
                    <a:pt x="3332" y="1350"/>
                    <a:pt x="3357" y="1338"/>
                    <a:pt x="3383" y="1324"/>
                  </a:cubicBezTo>
                  <a:cubicBezTo>
                    <a:pt x="3725" y="1426"/>
                    <a:pt x="4132" y="1579"/>
                    <a:pt x="4208" y="1973"/>
                  </a:cubicBezTo>
                  <a:cubicBezTo>
                    <a:pt x="4218" y="2000"/>
                    <a:pt x="4239" y="2027"/>
                    <a:pt x="4265" y="2027"/>
                  </a:cubicBezTo>
                  <a:cubicBezTo>
                    <a:pt x="4275" y="2027"/>
                    <a:pt x="4287" y="2022"/>
                    <a:pt x="4298" y="2011"/>
                  </a:cubicBezTo>
                  <a:cubicBezTo>
                    <a:pt x="4349" y="1973"/>
                    <a:pt x="4310" y="1922"/>
                    <a:pt x="4310" y="1884"/>
                  </a:cubicBezTo>
                  <a:lnTo>
                    <a:pt x="4310" y="1884"/>
                  </a:lnTo>
                  <a:cubicBezTo>
                    <a:pt x="4314" y="1888"/>
                    <a:pt x="4317" y="1889"/>
                    <a:pt x="4319" y="1889"/>
                  </a:cubicBezTo>
                  <a:cubicBezTo>
                    <a:pt x="4323" y="1889"/>
                    <a:pt x="4323" y="1880"/>
                    <a:pt x="4323" y="1871"/>
                  </a:cubicBezTo>
                  <a:cubicBezTo>
                    <a:pt x="4310" y="1858"/>
                    <a:pt x="4310" y="1846"/>
                    <a:pt x="4310" y="1833"/>
                  </a:cubicBezTo>
                  <a:cubicBezTo>
                    <a:pt x="4298" y="1807"/>
                    <a:pt x="4298" y="1782"/>
                    <a:pt x="4285" y="1757"/>
                  </a:cubicBezTo>
                  <a:cubicBezTo>
                    <a:pt x="4273" y="1719"/>
                    <a:pt x="4247" y="1680"/>
                    <a:pt x="4222" y="1655"/>
                  </a:cubicBezTo>
                  <a:cubicBezTo>
                    <a:pt x="4171" y="1579"/>
                    <a:pt x="4107" y="1516"/>
                    <a:pt x="4044" y="1451"/>
                  </a:cubicBezTo>
                  <a:cubicBezTo>
                    <a:pt x="3917" y="1363"/>
                    <a:pt x="3776" y="1287"/>
                    <a:pt x="3637" y="1223"/>
                  </a:cubicBezTo>
                  <a:cubicBezTo>
                    <a:pt x="3649" y="1223"/>
                    <a:pt x="3675" y="1210"/>
                    <a:pt x="3688" y="1210"/>
                  </a:cubicBezTo>
                  <a:cubicBezTo>
                    <a:pt x="3700" y="1197"/>
                    <a:pt x="3725" y="1197"/>
                    <a:pt x="3739" y="1185"/>
                  </a:cubicBezTo>
                  <a:cubicBezTo>
                    <a:pt x="3751" y="1185"/>
                    <a:pt x="3764" y="1172"/>
                    <a:pt x="3776" y="1172"/>
                  </a:cubicBezTo>
                  <a:cubicBezTo>
                    <a:pt x="3789" y="1160"/>
                    <a:pt x="3802" y="1134"/>
                    <a:pt x="3802" y="1121"/>
                  </a:cubicBezTo>
                  <a:cubicBezTo>
                    <a:pt x="3827" y="1083"/>
                    <a:pt x="3815" y="994"/>
                    <a:pt x="3751" y="994"/>
                  </a:cubicBezTo>
                  <a:cubicBezTo>
                    <a:pt x="3739" y="994"/>
                    <a:pt x="3713" y="994"/>
                    <a:pt x="3700" y="1007"/>
                  </a:cubicBezTo>
                  <a:cubicBezTo>
                    <a:pt x="3688" y="1007"/>
                    <a:pt x="3675" y="1007"/>
                    <a:pt x="3662" y="1019"/>
                  </a:cubicBezTo>
                  <a:cubicBezTo>
                    <a:pt x="3649" y="1019"/>
                    <a:pt x="3637" y="1032"/>
                    <a:pt x="3611" y="1032"/>
                  </a:cubicBezTo>
                  <a:cubicBezTo>
                    <a:pt x="3573" y="1058"/>
                    <a:pt x="3535" y="1070"/>
                    <a:pt x="3497" y="1083"/>
                  </a:cubicBezTo>
                  <a:cubicBezTo>
                    <a:pt x="3459" y="1109"/>
                    <a:pt x="3420" y="1121"/>
                    <a:pt x="3383" y="1146"/>
                  </a:cubicBezTo>
                  <a:cubicBezTo>
                    <a:pt x="3077" y="1058"/>
                    <a:pt x="2734" y="982"/>
                    <a:pt x="2518" y="727"/>
                  </a:cubicBezTo>
                  <a:cubicBezTo>
                    <a:pt x="2556" y="702"/>
                    <a:pt x="2581" y="676"/>
                    <a:pt x="2607" y="638"/>
                  </a:cubicBezTo>
                  <a:cubicBezTo>
                    <a:pt x="2785" y="536"/>
                    <a:pt x="3039" y="561"/>
                    <a:pt x="3230" y="549"/>
                  </a:cubicBezTo>
                  <a:cubicBezTo>
                    <a:pt x="3497" y="524"/>
                    <a:pt x="3764" y="371"/>
                    <a:pt x="3739" y="78"/>
                  </a:cubicBezTo>
                  <a:cubicBezTo>
                    <a:pt x="3732" y="26"/>
                    <a:pt x="3698" y="0"/>
                    <a:pt x="36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8" name="Google Shape;348;p35"/>
            <p:cNvSpPr/>
            <p:nvPr/>
          </p:nvSpPr>
          <p:spPr>
            <a:xfrm>
              <a:off x="3864394" y="2645727"/>
              <a:ext cx="7442" cy="24446"/>
            </a:xfrm>
            <a:custGeom>
              <a:rect b="b" l="l" r="r" t="t"/>
              <a:pathLst>
                <a:path extrusionOk="0" h="795" w="242">
                  <a:moveTo>
                    <a:pt x="196" y="1"/>
                  </a:moveTo>
                  <a:cubicBezTo>
                    <a:pt x="169" y="1"/>
                    <a:pt x="150" y="21"/>
                    <a:pt x="139" y="42"/>
                  </a:cubicBezTo>
                  <a:cubicBezTo>
                    <a:pt x="76" y="144"/>
                    <a:pt x="25" y="259"/>
                    <a:pt x="12" y="386"/>
                  </a:cubicBezTo>
                  <a:cubicBezTo>
                    <a:pt x="0" y="449"/>
                    <a:pt x="0" y="513"/>
                    <a:pt x="0" y="576"/>
                  </a:cubicBezTo>
                  <a:cubicBezTo>
                    <a:pt x="12" y="640"/>
                    <a:pt x="25" y="728"/>
                    <a:pt x="51" y="779"/>
                  </a:cubicBezTo>
                  <a:cubicBezTo>
                    <a:pt x="56" y="790"/>
                    <a:pt x="66" y="794"/>
                    <a:pt x="77" y="794"/>
                  </a:cubicBezTo>
                  <a:cubicBezTo>
                    <a:pt x="91" y="794"/>
                    <a:pt x="107" y="787"/>
                    <a:pt x="114" y="779"/>
                  </a:cubicBezTo>
                  <a:cubicBezTo>
                    <a:pt x="139" y="767"/>
                    <a:pt x="153" y="742"/>
                    <a:pt x="139" y="716"/>
                  </a:cubicBezTo>
                  <a:cubicBezTo>
                    <a:pt x="127" y="601"/>
                    <a:pt x="114" y="487"/>
                    <a:pt x="127" y="372"/>
                  </a:cubicBezTo>
                  <a:cubicBezTo>
                    <a:pt x="139" y="284"/>
                    <a:pt x="178" y="182"/>
                    <a:pt x="216" y="106"/>
                  </a:cubicBezTo>
                  <a:cubicBezTo>
                    <a:pt x="241" y="81"/>
                    <a:pt x="241" y="30"/>
                    <a:pt x="216" y="4"/>
                  </a:cubicBezTo>
                  <a:cubicBezTo>
                    <a:pt x="209" y="2"/>
                    <a:pt x="202" y="1"/>
                    <a:pt x="196" y="1"/>
                  </a:cubicBezTo>
                  <a:close/>
                </a:path>
              </a:pathLst>
            </a:custGeom>
            <a:solidFill>
              <a:srgbClr val="2E8EC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9" name="Google Shape;349;p35"/>
            <p:cNvSpPr/>
            <p:nvPr/>
          </p:nvSpPr>
          <p:spPr>
            <a:xfrm>
              <a:off x="3914426" y="2637978"/>
              <a:ext cx="10578" cy="51260"/>
            </a:xfrm>
            <a:custGeom>
              <a:rect b="b" l="l" r="r" t="t"/>
              <a:pathLst>
                <a:path extrusionOk="0" h="1667" w="344">
                  <a:moveTo>
                    <a:pt x="80" y="0"/>
                  </a:moveTo>
                  <a:cubicBezTo>
                    <a:pt x="54" y="0"/>
                    <a:pt x="31" y="15"/>
                    <a:pt x="26" y="53"/>
                  </a:cubicBezTo>
                  <a:cubicBezTo>
                    <a:pt x="0" y="319"/>
                    <a:pt x="26" y="587"/>
                    <a:pt x="63" y="853"/>
                  </a:cubicBezTo>
                  <a:cubicBezTo>
                    <a:pt x="89" y="968"/>
                    <a:pt x="102" y="1095"/>
                    <a:pt x="128" y="1222"/>
                  </a:cubicBezTo>
                  <a:cubicBezTo>
                    <a:pt x="153" y="1362"/>
                    <a:pt x="178" y="1502"/>
                    <a:pt x="216" y="1629"/>
                  </a:cubicBezTo>
                  <a:cubicBezTo>
                    <a:pt x="227" y="1656"/>
                    <a:pt x="249" y="1667"/>
                    <a:pt x="270" y="1667"/>
                  </a:cubicBezTo>
                  <a:cubicBezTo>
                    <a:pt x="301" y="1667"/>
                    <a:pt x="331" y="1646"/>
                    <a:pt x="331" y="1616"/>
                  </a:cubicBezTo>
                  <a:cubicBezTo>
                    <a:pt x="343" y="1502"/>
                    <a:pt x="305" y="1375"/>
                    <a:pt x="280" y="1260"/>
                  </a:cubicBezTo>
                  <a:lnTo>
                    <a:pt x="241" y="879"/>
                  </a:lnTo>
                  <a:cubicBezTo>
                    <a:pt x="204" y="612"/>
                    <a:pt x="191" y="333"/>
                    <a:pt x="153" y="65"/>
                  </a:cubicBezTo>
                  <a:cubicBezTo>
                    <a:pt x="153" y="29"/>
                    <a:pt x="114" y="0"/>
                    <a:pt x="80" y="0"/>
                  </a:cubicBezTo>
                  <a:close/>
                </a:path>
              </a:pathLst>
            </a:custGeom>
            <a:solidFill>
              <a:srgbClr val="2E8EC9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0" name="Google Shape;350;p35"/>
            <p:cNvSpPr/>
            <p:nvPr/>
          </p:nvSpPr>
          <p:spPr>
            <a:xfrm>
              <a:off x="3871406" y="2607996"/>
              <a:ext cx="30535" cy="13161"/>
            </a:xfrm>
            <a:custGeom>
              <a:rect b="b" l="l" r="r" t="t"/>
              <a:pathLst>
                <a:path extrusionOk="0" h="428" w="993">
                  <a:moveTo>
                    <a:pt x="160" y="1"/>
                  </a:moveTo>
                  <a:cubicBezTo>
                    <a:pt x="144" y="1"/>
                    <a:pt x="127" y="4"/>
                    <a:pt x="115" y="11"/>
                  </a:cubicBezTo>
                  <a:cubicBezTo>
                    <a:pt x="89" y="11"/>
                    <a:pt x="77" y="23"/>
                    <a:pt x="52" y="36"/>
                  </a:cubicBezTo>
                  <a:cubicBezTo>
                    <a:pt x="1" y="62"/>
                    <a:pt x="1" y="163"/>
                    <a:pt x="64" y="175"/>
                  </a:cubicBezTo>
                  <a:cubicBezTo>
                    <a:pt x="140" y="201"/>
                    <a:pt x="230" y="189"/>
                    <a:pt x="318" y="201"/>
                  </a:cubicBezTo>
                  <a:cubicBezTo>
                    <a:pt x="394" y="214"/>
                    <a:pt x="459" y="226"/>
                    <a:pt x="522" y="252"/>
                  </a:cubicBezTo>
                  <a:cubicBezTo>
                    <a:pt x="649" y="290"/>
                    <a:pt x="776" y="341"/>
                    <a:pt x="891" y="418"/>
                  </a:cubicBezTo>
                  <a:cubicBezTo>
                    <a:pt x="901" y="425"/>
                    <a:pt x="912" y="428"/>
                    <a:pt x="922" y="428"/>
                  </a:cubicBezTo>
                  <a:cubicBezTo>
                    <a:pt x="948" y="428"/>
                    <a:pt x="971" y="407"/>
                    <a:pt x="979" y="379"/>
                  </a:cubicBezTo>
                  <a:cubicBezTo>
                    <a:pt x="993" y="341"/>
                    <a:pt x="979" y="277"/>
                    <a:pt x="942" y="252"/>
                  </a:cubicBezTo>
                  <a:cubicBezTo>
                    <a:pt x="815" y="175"/>
                    <a:pt x="674" y="112"/>
                    <a:pt x="535" y="62"/>
                  </a:cubicBezTo>
                  <a:cubicBezTo>
                    <a:pt x="459" y="36"/>
                    <a:pt x="382" y="23"/>
                    <a:pt x="293" y="11"/>
                  </a:cubicBezTo>
                  <a:lnTo>
                    <a:pt x="204" y="11"/>
                  </a:lnTo>
                  <a:cubicBezTo>
                    <a:pt x="192" y="4"/>
                    <a:pt x="176" y="1"/>
                    <a:pt x="160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1" name="Google Shape;351;p35"/>
            <p:cNvSpPr/>
            <p:nvPr/>
          </p:nvSpPr>
          <p:spPr>
            <a:xfrm>
              <a:off x="4365970" y="4040269"/>
              <a:ext cx="38622" cy="38068"/>
            </a:xfrm>
            <a:custGeom>
              <a:rect b="b" l="l" r="r" t="t"/>
              <a:pathLst>
                <a:path extrusionOk="0" h="1238" w="1256">
                  <a:moveTo>
                    <a:pt x="1123" y="0"/>
                  </a:moveTo>
                  <a:cubicBezTo>
                    <a:pt x="1102" y="0"/>
                    <a:pt x="1081" y="3"/>
                    <a:pt x="1056" y="3"/>
                  </a:cubicBezTo>
                  <a:lnTo>
                    <a:pt x="649" y="3"/>
                  </a:lnTo>
                  <a:cubicBezTo>
                    <a:pt x="496" y="16"/>
                    <a:pt x="331" y="16"/>
                    <a:pt x="178" y="29"/>
                  </a:cubicBezTo>
                  <a:cubicBezTo>
                    <a:pt x="174" y="25"/>
                    <a:pt x="168" y="23"/>
                    <a:pt x="162" y="23"/>
                  </a:cubicBezTo>
                  <a:cubicBezTo>
                    <a:pt x="150" y="23"/>
                    <a:pt x="136" y="29"/>
                    <a:pt x="127" y="29"/>
                  </a:cubicBezTo>
                  <a:lnTo>
                    <a:pt x="90" y="29"/>
                  </a:lnTo>
                  <a:cubicBezTo>
                    <a:pt x="39" y="42"/>
                    <a:pt x="0" y="144"/>
                    <a:pt x="64" y="144"/>
                  </a:cubicBezTo>
                  <a:lnTo>
                    <a:pt x="166" y="144"/>
                  </a:lnTo>
                  <a:cubicBezTo>
                    <a:pt x="369" y="283"/>
                    <a:pt x="559" y="449"/>
                    <a:pt x="737" y="639"/>
                  </a:cubicBezTo>
                  <a:cubicBezTo>
                    <a:pt x="814" y="728"/>
                    <a:pt x="890" y="830"/>
                    <a:pt x="966" y="932"/>
                  </a:cubicBezTo>
                  <a:cubicBezTo>
                    <a:pt x="1030" y="1020"/>
                    <a:pt x="1093" y="1147"/>
                    <a:pt x="1170" y="1224"/>
                  </a:cubicBezTo>
                  <a:cubicBezTo>
                    <a:pt x="1176" y="1233"/>
                    <a:pt x="1185" y="1238"/>
                    <a:pt x="1194" y="1238"/>
                  </a:cubicBezTo>
                  <a:cubicBezTo>
                    <a:pt x="1223" y="1238"/>
                    <a:pt x="1256" y="1202"/>
                    <a:pt x="1246" y="1173"/>
                  </a:cubicBezTo>
                  <a:cubicBezTo>
                    <a:pt x="1208" y="1034"/>
                    <a:pt x="1119" y="919"/>
                    <a:pt x="1043" y="805"/>
                  </a:cubicBezTo>
                  <a:cubicBezTo>
                    <a:pt x="966" y="690"/>
                    <a:pt x="878" y="588"/>
                    <a:pt x="788" y="486"/>
                  </a:cubicBezTo>
                  <a:cubicBezTo>
                    <a:pt x="661" y="359"/>
                    <a:pt x="509" y="245"/>
                    <a:pt x="356" y="130"/>
                  </a:cubicBezTo>
                  <a:lnTo>
                    <a:pt x="636" y="130"/>
                  </a:lnTo>
                  <a:cubicBezTo>
                    <a:pt x="725" y="130"/>
                    <a:pt x="814" y="130"/>
                    <a:pt x="915" y="118"/>
                  </a:cubicBezTo>
                  <a:cubicBezTo>
                    <a:pt x="945" y="118"/>
                    <a:pt x="981" y="120"/>
                    <a:pt x="1018" y="120"/>
                  </a:cubicBezTo>
                  <a:cubicBezTo>
                    <a:pt x="1074" y="120"/>
                    <a:pt x="1131" y="116"/>
                    <a:pt x="1170" y="93"/>
                  </a:cubicBezTo>
                  <a:cubicBezTo>
                    <a:pt x="1195" y="79"/>
                    <a:pt x="1221" y="29"/>
                    <a:pt x="1183" y="16"/>
                  </a:cubicBezTo>
                  <a:cubicBezTo>
                    <a:pt x="1163" y="3"/>
                    <a:pt x="1144" y="0"/>
                    <a:pt x="112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2" name="Google Shape;352;p35"/>
            <p:cNvSpPr/>
            <p:nvPr/>
          </p:nvSpPr>
          <p:spPr>
            <a:xfrm>
              <a:off x="4344844" y="3997679"/>
              <a:ext cx="24262" cy="39975"/>
            </a:xfrm>
            <a:custGeom>
              <a:rect b="b" l="l" r="r" t="t"/>
              <a:pathLst>
                <a:path extrusionOk="0" h="1300" w="789">
                  <a:moveTo>
                    <a:pt x="62" y="0"/>
                  </a:moveTo>
                  <a:cubicBezTo>
                    <a:pt x="33" y="0"/>
                    <a:pt x="14" y="32"/>
                    <a:pt x="14" y="54"/>
                  </a:cubicBezTo>
                  <a:cubicBezTo>
                    <a:pt x="1" y="91"/>
                    <a:pt x="14" y="130"/>
                    <a:pt x="39" y="142"/>
                  </a:cubicBezTo>
                  <a:cubicBezTo>
                    <a:pt x="90" y="181"/>
                    <a:pt x="153" y="219"/>
                    <a:pt x="204" y="257"/>
                  </a:cubicBezTo>
                  <a:cubicBezTo>
                    <a:pt x="255" y="295"/>
                    <a:pt x="306" y="333"/>
                    <a:pt x="344" y="371"/>
                  </a:cubicBezTo>
                  <a:cubicBezTo>
                    <a:pt x="433" y="461"/>
                    <a:pt x="497" y="575"/>
                    <a:pt x="560" y="676"/>
                  </a:cubicBezTo>
                  <a:cubicBezTo>
                    <a:pt x="611" y="803"/>
                    <a:pt x="649" y="931"/>
                    <a:pt x="662" y="1058"/>
                  </a:cubicBezTo>
                  <a:cubicBezTo>
                    <a:pt x="675" y="1109"/>
                    <a:pt x="662" y="1173"/>
                    <a:pt x="662" y="1236"/>
                  </a:cubicBezTo>
                  <a:cubicBezTo>
                    <a:pt x="675" y="1261"/>
                    <a:pt x="687" y="1300"/>
                    <a:pt x="726" y="1300"/>
                  </a:cubicBezTo>
                  <a:cubicBezTo>
                    <a:pt x="763" y="1287"/>
                    <a:pt x="777" y="1249"/>
                    <a:pt x="777" y="1210"/>
                  </a:cubicBezTo>
                  <a:cubicBezTo>
                    <a:pt x="789" y="956"/>
                    <a:pt x="738" y="702"/>
                    <a:pt x="599" y="486"/>
                  </a:cubicBezTo>
                  <a:cubicBezTo>
                    <a:pt x="535" y="384"/>
                    <a:pt x="471" y="283"/>
                    <a:pt x="382" y="206"/>
                  </a:cubicBezTo>
                  <a:cubicBezTo>
                    <a:pt x="293" y="130"/>
                    <a:pt x="192" y="28"/>
                    <a:pt x="77" y="3"/>
                  </a:cubicBezTo>
                  <a:cubicBezTo>
                    <a:pt x="72" y="1"/>
                    <a:pt x="67" y="0"/>
                    <a:pt x="6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3" name="Google Shape;353;p35"/>
            <p:cNvSpPr/>
            <p:nvPr/>
          </p:nvSpPr>
          <p:spPr>
            <a:xfrm>
              <a:off x="4387864" y="3960225"/>
              <a:ext cx="64544" cy="20357"/>
            </a:xfrm>
            <a:custGeom>
              <a:rect b="b" l="l" r="r" t="t"/>
              <a:pathLst>
                <a:path extrusionOk="0" h="662" w="2099">
                  <a:moveTo>
                    <a:pt x="1412" y="0"/>
                  </a:moveTo>
                  <a:cubicBezTo>
                    <a:pt x="1373" y="0"/>
                    <a:pt x="1322" y="51"/>
                    <a:pt x="1297" y="89"/>
                  </a:cubicBezTo>
                  <a:cubicBezTo>
                    <a:pt x="1221" y="165"/>
                    <a:pt x="1157" y="229"/>
                    <a:pt x="1068" y="280"/>
                  </a:cubicBezTo>
                  <a:cubicBezTo>
                    <a:pt x="1030" y="306"/>
                    <a:pt x="992" y="331"/>
                    <a:pt x="941" y="356"/>
                  </a:cubicBezTo>
                  <a:cubicBezTo>
                    <a:pt x="776" y="341"/>
                    <a:pt x="610" y="335"/>
                    <a:pt x="445" y="335"/>
                  </a:cubicBezTo>
                  <a:cubicBezTo>
                    <a:pt x="331" y="335"/>
                    <a:pt x="216" y="338"/>
                    <a:pt x="102" y="343"/>
                  </a:cubicBezTo>
                  <a:cubicBezTo>
                    <a:pt x="39" y="356"/>
                    <a:pt x="0" y="484"/>
                    <a:pt x="76" y="484"/>
                  </a:cubicBezTo>
                  <a:cubicBezTo>
                    <a:pt x="144" y="480"/>
                    <a:pt x="210" y="478"/>
                    <a:pt x="276" y="478"/>
                  </a:cubicBezTo>
                  <a:cubicBezTo>
                    <a:pt x="434" y="478"/>
                    <a:pt x="589" y="487"/>
                    <a:pt x="751" y="496"/>
                  </a:cubicBezTo>
                  <a:lnTo>
                    <a:pt x="751" y="509"/>
                  </a:lnTo>
                  <a:cubicBezTo>
                    <a:pt x="751" y="531"/>
                    <a:pt x="770" y="562"/>
                    <a:pt x="791" y="562"/>
                  </a:cubicBezTo>
                  <a:cubicBezTo>
                    <a:pt x="795" y="562"/>
                    <a:pt x="798" y="561"/>
                    <a:pt x="802" y="560"/>
                  </a:cubicBezTo>
                  <a:cubicBezTo>
                    <a:pt x="852" y="547"/>
                    <a:pt x="903" y="534"/>
                    <a:pt x="954" y="509"/>
                  </a:cubicBezTo>
                  <a:cubicBezTo>
                    <a:pt x="979" y="509"/>
                    <a:pt x="1017" y="509"/>
                    <a:pt x="1043" y="521"/>
                  </a:cubicBezTo>
                  <a:cubicBezTo>
                    <a:pt x="1195" y="534"/>
                    <a:pt x="1361" y="560"/>
                    <a:pt x="1513" y="585"/>
                  </a:cubicBezTo>
                  <a:cubicBezTo>
                    <a:pt x="1666" y="611"/>
                    <a:pt x="1831" y="662"/>
                    <a:pt x="1983" y="662"/>
                  </a:cubicBezTo>
                  <a:cubicBezTo>
                    <a:pt x="2034" y="662"/>
                    <a:pt x="2098" y="572"/>
                    <a:pt x="2034" y="547"/>
                  </a:cubicBezTo>
                  <a:cubicBezTo>
                    <a:pt x="1882" y="484"/>
                    <a:pt x="1704" y="458"/>
                    <a:pt x="1539" y="433"/>
                  </a:cubicBezTo>
                  <a:cubicBezTo>
                    <a:pt x="1424" y="407"/>
                    <a:pt x="1297" y="394"/>
                    <a:pt x="1183" y="382"/>
                  </a:cubicBezTo>
                  <a:cubicBezTo>
                    <a:pt x="1234" y="343"/>
                    <a:pt x="1285" y="292"/>
                    <a:pt x="1335" y="241"/>
                  </a:cubicBezTo>
                  <a:cubicBezTo>
                    <a:pt x="1373" y="204"/>
                    <a:pt x="1412" y="153"/>
                    <a:pt x="1424" y="89"/>
                  </a:cubicBezTo>
                  <a:cubicBezTo>
                    <a:pt x="1437" y="63"/>
                    <a:pt x="1463" y="13"/>
                    <a:pt x="141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4" name="Google Shape;354;p35"/>
            <p:cNvSpPr/>
            <p:nvPr/>
          </p:nvSpPr>
          <p:spPr>
            <a:xfrm>
              <a:off x="4273133" y="4061856"/>
              <a:ext cx="63560" cy="32042"/>
            </a:xfrm>
            <a:custGeom>
              <a:rect b="b" l="l" r="r" t="t"/>
              <a:pathLst>
                <a:path extrusionOk="0" h="1042" w="2067">
                  <a:moveTo>
                    <a:pt x="1061" y="1"/>
                  </a:moveTo>
                  <a:cubicBezTo>
                    <a:pt x="1061" y="1"/>
                    <a:pt x="1049" y="1"/>
                    <a:pt x="1036" y="13"/>
                  </a:cubicBezTo>
                  <a:cubicBezTo>
                    <a:pt x="998" y="13"/>
                    <a:pt x="973" y="166"/>
                    <a:pt x="985" y="204"/>
                  </a:cubicBezTo>
                  <a:lnTo>
                    <a:pt x="985" y="281"/>
                  </a:lnTo>
                  <a:cubicBezTo>
                    <a:pt x="998" y="344"/>
                    <a:pt x="1010" y="408"/>
                    <a:pt x="1036" y="459"/>
                  </a:cubicBezTo>
                  <a:cubicBezTo>
                    <a:pt x="1061" y="535"/>
                    <a:pt x="1100" y="598"/>
                    <a:pt x="1137" y="649"/>
                  </a:cubicBezTo>
                  <a:lnTo>
                    <a:pt x="527" y="649"/>
                  </a:lnTo>
                  <a:cubicBezTo>
                    <a:pt x="413" y="649"/>
                    <a:pt x="312" y="662"/>
                    <a:pt x="210" y="688"/>
                  </a:cubicBezTo>
                  <a:cubicBezTo>
                    <a:pt x="120" y="725"/>
                    <a:pt x="44" y="789"/>
                    <a:pt x="19" y="878"/>
                  </a:cubicBezTo>
                  <a:cubicBezTo>
                    <a:pt x="0" y="943"/>
                    <a:pt x="16" y="1041"/>
                    <a:pt x="59" y="1041"/>
                  </a:cubicBezTo>
                  <a:cubicBezTo>
                    <a:pt x="76" y="1041"/>
                    <a:pt x="96" y="1027"/>
                    <a:pt x="120" y="993"/>
                  </a:cubicBezTo>
                  <a:cubicBezTo>
                    <a:pt x="209" y="857"/>
                    <a:pt x="367" y="831"/>
                    <a:pt x="529" y="831"/>
                  </a:cubicBezTo>
                  <a:cubicBezTo>
                    <a:pt x="625" y="831"/>
                    <a:pt x="722" y="840"/>
                    <a:pt x="807" y="840"/>
                  </a:cubicBezTo>
                  <a:cubicBezTo>
                    <a:pt x="1202" y="840"/>
                    <a:pt x="1583" y="827"/>
                    <a:pt x="1977" y="815"/>
                  </a:cubicBezTo>
                  <a:cubicBezTo>
                    <a:pt x="2041" y="815"/>
                    <a:pt x="2066" y="674"/>
                    <a:pt x="2002" y="674"/>
                  </a:cubicBezTo>
                  <a:cubicBezTo>
                    <a:pt x="1773" y="662"/>
                    <a:pt x="1544" y="662"/>
                    <a:pt x="1329" y="649"/>
                  </a:cubicBezTo>
                  <a:cubicBezTo>
                    <a:pt x="1290" y="623"/>
                    <a:pt x="1265" y="586"/>
                    <a:pt x="1252" y="560"/>
                  </a:cubicBezTo>
                  <a:cubicBezTo>
                    <a:pt x="1227" y="535"/>
                    <a:pt x="1227" y="510"/>
                    <a:pt x="1214" y="484"/>
                  </a:cubicBezTo>
                  <a:cubicBezTo>
                    <a:pt x="1202" y="484"/>
                    <a:pt x="1202" y="471"/>
                    <a:pt x="1202" y="471"/>
                  </a:cubicBezTo>
                  <a:lnTo>
                    <a:pt x="1202" y="459"/>
                  </a:lnTo>
                  <a:cubicBezTo>
                    <a:pt x="1188" y="445"/>
                    <a:pt x="1188" y="433"/>
                    <a:pt x="1188" y="420"/>
                  </a:cubicBezTo>
                  <a:cubicBezTo>
                    <a:pt x="1137" y="293"/>
                    <a:pt x="1125" y="166"/>
                    <a:pt x="1112" y="39"/>
                  </a:cubicBezTo>
                  <a:cubicBezTo>
                    <a:pt x="1112" y="13"/>
                    <a:pt x="1100" y="1"/>
                    <a:pt x="108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5" name="Google Shape;355;p35"/>
            <p:cNvSpPr/>
            <p:nvPr/>
          </p:nvSpPr>
          <p:spPr>
            <a:xfrm>
              <a:off x="4315908" y="4099034"/>
              <a:ext cx="16082" cy="25184"/>
            </a:xfrm>
            <a:custGeom>
              <a:rect b="b" l="l" r="r" t="t"/>
              <a:pathLst>
                <a:path extrusionOk="0" h="819" w="523">
                  <a:moveTo>
                    <a:pt x="82" y="1"/>
                  </a:moveTo>
                  <a:cubicBezTo>
                    <a:pt x="64" y="1"/>
                    <a:pt x="46" y="11"/>
                    <a:pt x="39" y="25"/>
                  </a:cubicBezTo>
                  <a:cubicBezTo>
                    <a:pt x="1" y="63"/>
                    <a:pt x="14" y="101"/>
                    <a:pt x="39" y="140"/>
                  </a:cubicBezTo>
                  <a:cubicBezTo>
                    <a:pt x="102" y="254"/>
                    <a:pt x="167" y="355"/>
                    <a:pt x="230" y="470"/>
                  </a:cubicBezTo>
                  <a:cubicBezTo>
                    <a:pt x="255" y="521"/>
                    <a:pt x="294" y="584"/>
                    <a:pt x="319" y="635"/>
                  </a:cubicBezTo>
                  <a:cubicBezTo>
                    <a:pt x="357" y="699"/>
                    <a:pt x="382" y="762"/>
                    <a:pt x="433" y="813"/>
                  </a:cubicBezTo>
                  <a:cubicBezTo>
                    <a:pt x="437" y="817"/>
                    <a:pt x="443" y="818"/>
                    <a:pt x="450" y="818"/>
                  </a:cubicBezTo>
                  <a:cubicBezTo>
                    <a:pt x="466" y="818"/>
                    <a:pt x="488" y="809"/>
                    <a:pt x="497" y="801"/>
                  </a:cubicBezTo>
                  <a:cubicBezTo>
                    <a:pt x="509" y="775"/>
                    <a:pt x="522" y="737"/>
                    <a:pt x="522" y="711"/>
                  </a:cubicBezTo>
                  <a:cubicBezTo>
                    <a:pt x="497" y="648"/>
                    <a:pt x="446" y="584"/>
                    <a:pt x="408" y="533"/>
                  </a:cubicBezTo>
                  <a:lnTo>
                    <a:pt x="331" y="381"/>
                  </a:lnTo>
                  <a:cubicBezTo>
                    <a:pt x="255" y="254"/>
                    <a:pt x="192" y="140"/>
                    <a:pt x="116" y="25"/>
                  </a:cubicBezTo>
                  <a:cubicBezTo>
                    <a:pt x="110" y="8"/>
                    <a:pt x="96" y="1"/>
                    <a:pt x="82" y="1"/>
                  </a:cubicBezTo>
                  <a:close/>
                </a:path>
              </a:pathLst>
            </a:custGeom>
            <a:solidFill>
              <a:srgbClr val="0258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6" name="Google Shape;356;p35"/>
            <p:cNvSpPr/>
            <p:nvPr/>
          </p:nvSpPr>
          <p:spPr>
            <a:xfrm>
              <a:off x="4664283" y="3929874"/>
              <a:ext cx="87576" cy="90713"/>
            </a:xfrm>
            <a:custGeom>
              <a:rect b="b" l="l" r="r" t="t"/>
              <a:pathLst>
                <a:path extrusionOk="0" h="2950" w="2848">
                  <a:moveTo>
                    <a:pt x="2768" y="0"/>
                  </a:moveTo>
                  <a:cubicBezTo>
                    <a:pt x="2751" y="0"/>
                    <a:pt x="2736" y="6"/>
                    <a:pt x="2721" y="21"/>
                  </a:cubicBezTo>
                  <a:cubicBezTo>
                    <a:pt x="2708" y="33"/>
                    <a:pt x="2708" y="47"/>
                    <a:pt x="2695" y="59"/>
                  </a:cubicBezTo>
                  <a:cubicBezTo>
                    <a:pt x="2682" y="72"/>
                    <a:pt x="2682" y="84"/>
                    <a:pt x="2670" y="97"/>
                  </a:cubicBezTo>
                  <a:cubicBezTo>
                    <a:pt x="2644" y="123"/>
                    <a:pt x="2631" y="148"/>
                    <a:pt x="2606" y="186"/>
                  </a:cubicBezTo>
                  <a:cubicBezTo>
                    <a:pt x="2594" y="211"/>
                    <a:pt x="2568" y="250"/>
                    <a:pt x="2543" y="288"/>
                  </a:cubicBezTo>
                  <a:cubicBezTo>
                    <a:pt x="2543" y="301"/>
                    <a:pt x="2543" y="301"/>
                    <a:pt x="2530" y="313"/>
                  </a:cubicBezTo>
                  <a:cubicBezTo>
                    <a:pt x="2522" y="302"/>
                    <a:pt x="2512" y="298"/>
                    <a:pt x="2501" y="298"/>
                  </a:cubicBezTo>
                  <a:cubicBezTo>
                    <a:pt x="2473" y="298"/>
                    <a:pt x="2441" y="327"/>
                    <a:pt x="2441" y="364"/>
                  </a:cubicBezTo>
                  <a:cubicBezTo>
                    <a:pt x="2441" y="581"/>
                    <a:pt x="2390" y="784"/>
                    <a:pt x="2314" y="974"/>
                  </a:cubicBezTo>
                  <a:cubicBezTo>
                    <a:pt x="2221" y="993"/>
                    <a:pt x="2121" y="1005"/>
                    <a:pt x="2024" y="1005"/>
                  </a:cubicBezTo>
                  <a:cubicBezTo>
                    <a:pt x="1989" y="1005"/>
                    <a:pt x="1954" y="1003"/>
                    <a:pt x="1919" y="1000"/>
                  </a:cubicBezTo>
                  <a:cubicBezTo>
                    <a:pt x="1856" y="987"/>
                    <a:pt x="1780" y="974"/>
                    <a:pt x="1716" y="962"/>
                  </a:cubicBezTo>
                  <a:cubicBezTo>
                    <a:pt x="1690" y="962"/>
                    <a:pt x="1665" y="949"/>
                    <a:pt x="1640" y="937"/>
                  </a:cubicBezTo>
                  <a:lnTo>
                    <a:pt x="1577" y="937"/>
                  </a:lnTo>
                  <a:cubicBezTo>
                    <a:pt x="1563" y="937"/>
                    <a:pt x="1551" y="962"/>
                    <a:pt x="1526" y="974"/>
                  </a:cubicBezTo>
                  <a:cubicBezTo>
                    <a:pt x="1512" y="987"/>
                    <a:pt x="1500" y="1013"/>
                    <a:pt x="1512" y="1025"/>
                  </a:cubicBezTo>
                  <a:cubicBezTo>
                    <a:pt x="1563" y="1101"/>
                    <a:pt x="1640" y="1115"/>
                    <a:pt x="1729" y="1140"/>
                  </a:cubicBezTo>
                  <a:cubicBezTo>
                    <a:pt x="1792" y="1152"/>
                    <a:pt x="1868" y="1165"/>
                    <a:pt x="1945" y="1165"/>
                  </a:cubicBezTo>
                  <a:cubicBezTo>
                    <a:pt x="2046" y="1165"/>
                    <a:pt x="2136" y="1152"/>
                    <a:pt x="2238" y="1140"/>
                  </a:cubicBezTo>
                  <a:lnTo>
                    <a:pt x="2238" y="1140"/>
                  </a:lnTo>
                  <a:cubicBezTo>
                    <a:pt x="2072" y="1432"/>
                    <a:pt x="1831" y="1686"/>
                    <a:pt x="1538" y="1852"/>
                  </a:cubicBezTo>
                  <a:cubicBezTo>
                    <a:pt x="1297" y="2005"/>
                    <a:pt x="992" y="2030"/>
                    <a:pt x="750" y="2183"/>
                  </a:cubicBezTo>
                  <a:cubicBezTo>
                    <a:pt x="487" y="2358"/>
                    <a:pt x="459" y="2780"/>
                    <a:pt x="105" y="2780"/>
                  </a:cubicBezTo>
                  <a:cubicBezTo>
                    <a:pt x="100" y="2780"/>
                    <a:pt x="94" y="2780"/>
                    <a:pt x="89" y="2780"/>
                  </a:cubicBezTo>
                  <a:cubicBezTo>
                    <a:pt x="38" y="2780"/>
                    <a:pt x="0" y="2869"/>
                    <a:pt x="38" y="2894"/>
                  </a:cubicBezTo>
                  <a:cubicBezTo>
                    <a:pt x="91" y="2933"/>
                    <a:pt x="147" y="2950"/>
                    <a:pt x="201" y="2950"/>
                  </a:cubicBezTo>
                  <a:cubicBezTo>
                    <a:pt x="289" y="2950"/>
                    <a:pt x="374" y="2906"/>
                    <a:pt x="445" y="2844"/>
                  </a:cubicBezTo>
                  <a:cubicBezTo>
                    <a:pt x="585" y="2716"/>
                    <a:pt x="636" y="2513"/>
                    <a:pt x="775" y="2398"/>
                  </a:cubicBezTo>
                  <a:cubicBezTo>
                    <a:pt x="902" y="2284"/>
                    <a:pt x="1080" y="2246"/>
                    <a:pt x="1233" y="2195"/>
                  </a:cubicBezTo>
                  <a:cubicBezTo>
                    <a:pt x="1246" y="2195"/>
                    <a:pt x="1258" y="2183"/>
                    <a:pt x="1271" y="2183"/>
                  </a:cubicBezTo>
                  <a:cubicBezTo>
                    <a:pt x="1258" y="2259"/>
                    <a:pt x="1246" y="2347"/>
                    <a:pt x="1233" y="2424"/>
                  </a:cubicBezTo>
                  <a:cubicBezTo>
                    <a:pt x="1233" y="2513"/>
                    <a:pt x="1221" y="2589"/>
                    <a:pt x="1207" y="2678"/>
                  </a:cubicBezTo>
                  <a:cubicBezTo>
                    <a:pt x="1207" y="2754"/>
                    <a:pt x="1195" y="2830"/>
                    <a:pt x="1221" y="2907"/>
                  </a:cubicBezTo>
                  <a:cubicBezTo>
                    <a:pt x="1221" y="2932"/>
                    <a:pt x="1246" y="2932"/>
                    <a:pt x="1258" y="2932"/>
                  </a:cubicBezTo>
                  <a:cubicBezTo>
                    <a:pt x="1348" y="2932"/>
                    <a:pt x="1348" y="2805"/>
                    <a:pt x="1360" y="2754"/>
                  </a:cubicBezTo>
                  <a:cubicBezTo>
                    <a:pt x="1360" y="2729"/>
                    <a:pt x="1360" y="2703"/>
                    <a:pt x="1373" y="2666"/>
                  </a:cubicBezTo>
                  <a:cubicBezTo>
                    <a:pt x="1373" y="2602"/>
                    <a:pt x="1385" y="2525"/>
                    <a:pt x="1385" y="2449"/>
                  </a:cubicBezTo>
                  <a:cubicBezTo>
                    <a:pt x="1399" y="2347"/>
                    <a:pt x="1411" y="2233"/>
                    <a:pt x="1424" y="2118"/>
                  </a:cubicBezTo>
                  <a:cubicBezTo>
                    <a:pt x="1500" y="2081"/>
                    <a:pt x="1589" y="2042"/>
                    <a:pt x="1665" y="1991"/>
                  </a:cubicBezTo>
                  <a:cubicBezTo>
                    <a:pt x="1729" y="1954"/>
                    <a:pt x="1767" y="1915"/>
                    <a:pt x="1818" y="1877"/>
                  </a:cubicBezTo>
                  <a:cubicBezTo>
                    <a:pt x="1818" y="1940"/>
                    <a:pt x="1818" y="2005"/>
                    <a:pt x="1831" y="2068"/>
                  </a:cubicBezTo>
                  <a:cubicBezTo>
                    <a:pt x="1843" y="2157"/>
                    <a:pt x="1882" y="2259"/>
                    <a:pt x="1945" y="2310"/>
                  </a:cubicBezTo>
                  <a:cubicBezTo>
                    <a:pt x="1958" y="2322"/>
                    <a:pt x="1970" y="2322"/>
                    <a:pt x="1983" y="2322"/>
                  </a:cubicBezTo>
                  <a:cubicBezTo>
                    <a:pt x="1996" y="2322"/>
                    <a:pt x="1996" y="2322"/>
                    <a:pt x="2009" y="2310"/>
                  </a:cubicBezTo>
                  <a:cubicBezTo>
                    <a:pt x="2021" y="2310"/>
                    <a:pt x="2046" y="2271"/>
                    <a:pt x="2046" y="2246"/>
                  </a:cubicBezTo>
                  <a:cubicBezTo>
                    <a:pt x="2046" y="2233"/>
                    <a:pt x="2034" y="2220"/>
                    <a:pt x="2034" y="2208"/>
                  </a:cubicBezTo>
                  <a:cubicBezTo>
                    <a:pt x="2021" y="2195"/>
                    <a:pt x="2021" y="2183"/>
                    <a:pt x="2009" y="2183"/>
                  </a:cubicBezTo>
                  <a:cubicBezTo>
                    <a:pt x="1996" y="2157"/>
                    <a:pt x="1983" y="2144"/>
                    <a:pt x="1983" y="2118"/>
                  </a:cubicBezTo>
                  <a:cubicBezTo>
                    <a:pt x="1958" y="2093"/>
                    <a:pt x="1945" y="2055"/>
                    <a:pt x="1945" y="2030"/>
                  </a:cubicBezTo>
                  <a:cubicBezTo>
                    <a:pt x="1919" y="1954"/>
                    <a:pt x="1919" y="1877"/>
                    <a:pt x="1933" y="1813"/>
                  </a:cubicBezTo>
                  <a:lnTo>
                    <a:pt x="1933" y="1776"/>
                  </a:lnTo>
                  <a:cubicBezTo>
                    <a:pt x="2275" y="1445"/>
                    <a:pt x="2492" y="1000"/>
                    <a:pt x="2543" y="530"/>
                  </a:cubicBezTo>
                  <a:cubicBezTo>
                    <a:pt x="2580" y="491"/>
                    <a:pt x="2619" y="453"/>
                    <a:pt x="2644" y="415"/>
                  </a:cubicBezTo>
                  <a:cubicBezTo>
                    <a:pt x="2670" y="377"/>
                    <a:pt x="2708" y="352"/>
                    <a:pt x="2733" y="313"/>
                  </a:cubicBezTo>
                  <a:cubicBezTo>
                    <a:pt x="2758" y="288"/>
                    <a:pt x="2772" y="250"/>
                    <a:pt x="2797" y="225"/>
                  </a:cubicBezTo>
                  <a:cubicBezTo>
                    <a:pt x="2809" y="211"/>
                    <a:pt x="2809" y="199"/>
                    <a:pt x="2822" y="174"/>
                  </a:cubicBezTo>
                  <a:lnTo>
                    <a:pt x="2835" y="161"/>
                  </a:lnTo>
                  <a:cubicBezTo>
                    <a:pt x="2848" y="123"/>
                    <a:pt x="2848" y="97"/>
                    <a:pt x="2848" y="72"/>
                  </a:cubicBezTo>
                  <a:cubicBezTo>
                    <a:pt x="2848" y="47"/>
                    <a:pt x="2835" y="8"/>
                    <a:pt x="2809" y="8"/>
                  </a:cubicBezTo>
                  <a:cubicBezTo>
                    <a:pt x="2794" y="3"/>
                    <a:pt x="2781" y="0"/>
                    <a:pt x="276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7" name="Google Shape;357;p35"/>
            <p:cNvSpPr/>
            <p:nvPr/>
          </p:nvSpPr>
          <p:spPr>
            <a:xfrm>
              <a:off x="4753675" y="3971357"/>
              <a:ext cx="69341" cy="40282"/>
            </a:xfrm>
            <a:custGeom>
              <a:rect b="b" l="l" r="r" t="t"/>
              <a:pathLst>
                <a:path extrusionOk="0" h="1310" w="2255">
                  <a:moveTo>
                    <a:pt x="92" y="1"/>
                  </a:moveTo>
                  <a:cubicBezTo>
                    <a:pt x="23" y="1"/>
                    <a:pt x="0" y="126"/>
                    <a:pt x="68" y="159"/>
                  </a:cubicBezTo>
                  <a:cubicBezTo>
                    <a:pt x="322" y="300"/>
                    <a:pt x="589" y="413"/>
                    <a:pt x="856" y="490"/>
                  </a:cubicBezTo>
                  <a:cubicBezTo>
                    <a:pt x="882" y="528"/>
                    <a:pt x="907" y="579"/>
                    <a:pt x="919" y="617"/>
                  </a:cubicBezTo>
                  <a:cubicBezTo>
                    <a:pt x="945" y="656"/>
                    <a:pt x="970" y="706"/>
                    <a:pt x="983" y="744"/>
                  </a:cubicBezTo>
                  <a:cubicBezTo>
                    <a:pt x="1021" y="820"/>
                    <a:pt x="1060" y="884"/>
                    <a:pt x="1097" y="961"/>
                  </a:cubicBezTo>
                  <a:cubicBezTo>
                    <a:pt x="1148" y="1049"/>
                    <a:pt x="1212" y="1139"/>
                    <a:pt x="1263" y="1227"/>
                  </a:cubicBezTo>
                  <a:cubicBezTo>
                    <a:pt x="1284" y="1260"/>
                    <a:pt x="1306" y="1309"/>
                    <a:pt x="1342" y="1309"/>
                  </a:cubicBezTo>
                  <a:cubicBezTo>
                    <a:pt x="1349" y="1309"/>
                    <a:pt x="1357" y="1307"/>
                    <a:pt x="1365" y="1303"/>
                  </a:cubicBezTo>
                  <a:cubicBezTo>
                    <a:pt x="1428" y="1266"/>
                    <a:pt x="1402" y="1189"/>
                    <a:pt x="1377" y="1151"/>
                  </a:cubicBezTo>
                  <a:cubicBezTo>
                    <a:pt x="1301" y="986"/>
                    <a:pt x="1212" y="820"/>
                    <a:pt x="1123" y="668"/>
                  </a:cubicBezTo>
                  <a:lnTo>
                    <a:pt x="1046" y="554"/>
                  </a:lnTo>
                  <a:cubicBezTo>
                    <a:pt x="1072" y="554"/>
                    <a:pt x="1085" y="554"/>
                    <a:pt x="1097" y="566"/>
                  </a:cubicBezTo>
                  <a:cubicBezTo>
                    <a:pt x="1275" y="605"/>
                    <a:pt x="1441" y="642"/>
                    <a:pt x="1619" y="668"/>
                  </a:cubicBezTo>
                  <a:cubicBezTo>
                    <a:pt x="1773" y="679"/>
                    <a:pt x="1927" y="709"/>
                    <a:pt x="2072" y="709"/>
                  </a:cubicBezTo>
                  <a:cubicBezTo>
                    <a:pt x="2095" y="709"/>
                    <a:pt x="2117" y="708"/>
                    <a:pt x="2140" y="706"/>
                  </a:cubicBezTo>
                  <a:cubicBezTo>
                    <a:pt x="2255" y="693"/>
                    <a:pt x="2191" y="528"/>
                    <a:pt x="2114" y="515"/>
                  </a:cubicBezTo>
                  <a:cubicBezTo>
                    <a:pt x="1936" y="503"/>
                    <a:pt x="1746" y="490"/>
                    <a:pt x="1580" y="464"/>
                  </a:cubicBezTo>
                  <a:cubicBezTo>
                    <a:pt x="1402" y="439"/>
                    <a:pt x="1238" y="413"/>
                    <a:pt x="1072" y="363"/>
                  </a:cubicBezTo>
                  <a:cubicBezTo>
                    <a:pt x="741" y="286"/>
                    <a:pt x="424" y="147"/>
                    <a:pt x="119" y="7"/>
                  </a:cubicBezTo>
                  <a:cubicBezTo>
                    <a:pt x="109" y="3"/>
                    <a:pt x="100" y="1"/>
                    <a:pt x="92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8" name="Google Shape;358;p35"/>
            <p:cNvSpPr/>
            <p:nvPr/>
          </p:nvSpPr>
          <p:spPr>
            <a:xfrm>
              <a:off x="4778430" y="4043098"/>
              <a:ext cx="51998" cy="12239"/>
            </a:xfrm>
            <a:custGeom>
              <a:rect b="b" l="l" r="r" t="t"/>
              <a:pathLst>
                <a:path extrusionOk="0" h="398" w="1691">
                  <a:moveTo>
                    <a:pt x="77" y="1"/>
                  </a:moveTo>
                  <a:cubicBezTo>
                    <a:pt x="13" y="1"/>
                    <a:pt x="0" y="140"/>
                    <a:pt x="64" y="165"/>
                  </a:cubicBezTo>
                  <a:cubicBezTo>
                    <a:pt x="318" y="230"/>
                    <a:pt x="585" y="255"/>
                    <a:pt x="852" y="293"/>
                  </a:cubicBezTo>
                  <a:cubicBezTo>
                    <a:pt x="967" y="306"/>
                    <a:pt x="1094" y="331"/>
                    <a:pt x="1221" y="343"/>
                  </a:cubicBezTo>
                  <a:cubicBezTo>
                    <a:pt x="1330" y="365"/>
                    <a:pt x="1449" y="397"/>
                    <a:pt x="1561" y="397"/>
                  </a:cubicBezTo>
                  <a:cubicBezTo>
                    <a:pt x="1579" y="397"/>
                    <a:pt x="1597" y="396"/>
                    <a:pt x="1615" y="394"/>
                  </a:cubicBezTo>
                  <a:cubicBezTo>
                    <a:pt x="1691" y="394"/>
                    <a:pt x="1665" y="242"/>
                    <a:pt x="1602" y="230"/>
                  </a:cubicBezTo>
                  <a:cubicBezTo>
                    <a:pt x="1487" y="191"/>
                    <a:pt x="1348" y="179"/>
                    <a:pt x="1233" y="153"/>
                  </a:cubicBezTo>
                  <a:cubicBezTo>
                    <a:pt x="1106" y="140"/>
                    <a:pt x="979" y="128"/>
                    <a:pt x="865" y="102"/>
                  </a:cubicBezTo>
                  <a:cubicBezTo>
                    <a:pt x="597" y="64"/>
                    <a:pt x="343" y="13"/>
                    <a:pt x="77" y="1"/>
                  </a:cubicBezTo>
                  <a:close/>
                </a:path>
              </a:pathLst>
            </a:custGeom>
            <a:solidFill>
              <a:srgbClr val="0258A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9" name="Google Shape;359;p35"/>
            <p:cNvSpPr/>
            <p:nvPr/>
          </p:nvSpPr>
          <p:spPr>
            <a:xfrm>
              <a:off x="4759672" y="4044912"/>
              <a:ext cx="7841" cy="22171"/>
            </a:xfrm>
            <a:custGeom>
              <a:rect b="b" l="l" r="r" t="t"/>
              <a:pathLst>
                <a:path extrusionOk="0" h="721" w="255">
                  <a:moveTo>
                    <a:pt x="181" y="0"/>
                  </a:moveTo>
                  <a:cubicBezTo>
                    <a:pt x="155" y="0"/>
                    <a:pt x="124" y="14"/>
                    <a:pt x="114" y="43"/>
                  </a:cubicBezTo>
                  <a:cubicBezTo>
                    <a:pt x="102" y="120"/>
                    <a:pt x="76" y="208"/>
                    <a:pt x="51" y="298"/>
                  </a:cubicBezTo>
                  <a:cubicBezTo>
                    <a:pt x="38" y="335"/>
                    <a:pt x="26" y="374"/>
                    <a:pt x="26" y="412"/>
                  </a:cubicBezTo>
                  <a:cubicBezTo>
                    <a:pt x="12" y="437"/>
                    <a:pt x="12" y="450"/>
                    <a:pt x="12" y="476"/>
                  </a:cubicBezTo>
                  <a:cubicBezTo>
                    <a:pt x="0" y="527"/>
                    <a:pt x="0" y="577"/>
                    <a:pt x="0" y="640"/>
                  </a:cubicBezTo>
                  <a:cubicBezTo>
                    <a:pt x="0" y="666"/>
                    <a:pt x="12" y="705"/>
                    <a:pt x="38" y="717"/>
                  </a:cubicBezTo>
                  <a:cubicBezTo>
                    <a:pt x="45" y="719"/>
                    <a:pt x="51" y="720"/>
                    <a:pt x="57" y="720"/>
                  </a:cubicBezTo>
                  <a:cubicBezTo>
                    <a:pt x="82" y="720"/>
                    <a:pt x="93" y="700"/>
                    <a:pt x="114" y="679"/>
                  </a:cubicBezTo>
                  <a:cubicBezTo>
                    <a:pt x="178" y="603"/>
                    <a:pt x="190" y="488"/>
                    <a:pt x="204" y="386"/>
                  </a:cubicBezTo>
                  <a:cubicBezTo>
                    <a:pt x="229" y="298"/>
                    <a:pt x="241" y="208"/>
                    <a:pt x="254" y="120"/>
                  </a:cubicBezTo>
                  <a:cubicBezTo>
                    <a:pt x="254" y="81"/>
                    <a:pt x="241" y="30"/>
                    <a:pt x="204" y="5"/>
                  </a:cubicBezTo>
                  <a:cubicBezTo>
                    <a:pt x="197" y="2"/>
                    <a:pt x="189" y="0"/>
                    <a:pt x="18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0" name="Google Shape;360;p35"/>
            <p:cNvSpPr/>
            <p:nvPr/>
          </p:nvSpPr>
          <p:spPr>
            <a:xfrm>
              <a:off x="4618926" y="1720779"/>
              <a:ext cx="138006" cy="198215"/>
            </a:xfrm>
            <a:custGeom>
              <a:rect b="b" l="l" r="r" t="t"/>
              <a:pathLst>
                <a:path extrusionOk="0" h="6446" w="4488">
                  <a:moveTo>
                    <a:pt x="1964" y="1"/>
                  </a:moveTo>
                  <a:cubicBezTo>
                    <a:pt x="1852" y="1"/>
                    <a:pt x="1767" y="15"/>
                    <a:pt x="1767" y="15"/>
                  </a:cubicBezTo>
                  <a:cubicBezTo>
                    <a:pt x="1978" y="788"/>
                    <a:pt x="1686" y="894"/>
                    <a:pt x="1314" y="894"/>
                  </a:cubicBezTo>
                  <a:cubicBezTo>
                    <a:pt x="1172" y="894"/>
                    <a:pt x="1019" y="879"/>
                    <a:pt x="877" y="879"/>
                  </a:cubicBezTo>
                  <a:cubicBezTo>
                    <a:pt x="810" y="879"/>
                    <a:pt x="746" y="882"/>
                    <a:pt x="687" y="893"/>
                  </a:cubicBezTo>
                  <a:cubicBezTo>
                    <a:pt x="178" y="981"/>
                    <a:pt x="0" y="2024"/>
                    <a:pt x="63" y="2176"/>
                  </a:cubicBezTo>
                  <a:cubicBezTo>
                    <a:pt x="76" y="2215"/>
                    <a:pt x="117" y="2228"/>
                    <a:pt x="170" y="2228"/>
                  </a:cubicBezTo>
                  <a:cubicBezTo>
                    <a:pt x="294" y="2228"/>
                    <a:pt x="489" y="2156"/>
                    <a:pt x="577" y="2156"/>
                  </a:cubicBezTo>
                  <a:cubicBezTo>
                    <a:pt x="602" y="2156"/>
                    <a:pt x="619" y="2162"/>
                    <a:pt x="623" y="2176"/>
                  </a:cubicBezTo>
                  <a:cubicBezTo>
                    <a:pt x="661" y="2266"/>
                    <a:pt x="814" y="2354"/>
                    <a:pt x="1043" y="2354"/>
                  </a:cubicBezTo>
                  <a:cubicBezTo>
                    <a:pt x="1284" y="2354"/>
                    <a:pt x="1462" y="1910"/>
                    <a:pt x="1831" y="1757"/>
                  </a:cubicBezTo>
                  <a:cubicBezTo>
                    <a:pt x="1892" y="1731"/>
                    <a:pt x="1938" y="1719"/>
                    <a:pt x="1972" y="1719"/>
                  </a:cubicBezTo>
                  <a:cubicBezTo>
                    <a:pt x="2133" y="1719"/>
                    <a:pt x="2000" y="1996"/>
                    <a:pt x="1831" y="2291"/>
                  </a:cubicBezTo>
                  <a:cubicBezTo>
                    <a:pt x="1614" y="2659"/>
                    <a:pt x="1792" y="2774"/>
                    <a:pt x="1436" y="3219"/>
                  </a:cubicBezTo>
                  <a:cubicBezTo>
                    <a:pt x="1080" y="3677"/>
                    <a:pt x="153" y="5597"/>
                    <a:pt x="394" y="6194"/>
                  </a:cubicBezTo>
                  <a:cubicBezTo>
                    <a:pt x="459" y="6365"/>
                    <a:pt x="592" y="6445"/>
                    <a:pt x="782" y="6445"/>
                  </a:cubicBezTo>
                  <a:cubicBezTo>
                    <a:pt x="1255" y="6445"/>
                    <a:pt x="2082" y="5942"/>
                    <a:pt x="3089" y="5088"/>
                  </a:cubicBezTo>
                  <a:cubicBezTo>
                    <a:pt x="4488" y="3880"/>
                    <a:pt x="3408" y="1757"/>
                    <a:pt x="3408" y="1757"/>
                  </a:cubicBezTo>
                  <a:cubicBezTo>
                    <a:pt x="3408" y="1757"/>
                    <a:pt x="3738" y="1223"/>
                    <a:pt x="3827" y="918"/>
                  </a:cubicBezTo>
                  <a:cubicBezTo>
                    <a:pt x="3872" y="788"/>
                    <a:pt x="3824" y="726"/>
                    <a:pt x="3703" y="726"/>
                  </a:cubicBezTo>
                  <a:cubicBezTo>
                    <a:pt x="3551" y="726"/>
                    <a:pt x="3283" y="823"/>
                    <a:pt x="2937" y="1007"/>
                  </a:cubicBezTo>
                  <a:cubicBezTo>
                    <a:pt x="2808" y="1074"/>
                    <a:pt x="2714" y="1103"/>
                    <a:pt x="2646" y="1103"/>
                  </a:cubicBezTo>
                  <a:cubicBezTo>
                    <a:pt x="2378" y="1103"/>
                    <a:pt x="2510" y="655"/>
                    <a:pt x="2479" y="320"/>
                  </a:cubicBezTo>
                  <a:cubicBezTo>
                    <a:pt x="2462" y="49"/>
                    <a:pt x="2169" y="1"/>
                    <a:pt x="196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1" name="Google Shape;361;p35"/>
            <p:cNvSpPr/>
            <p:nvPr/>
          </p:nvSpPr>
          <p:spPr>
            <a:xfrm>
              <a:off x="4533285" y="999523"/>
              <a:ext cx="179857" cy="732281"/>
            </a:xfrm>
            <a:custGeom>
              <a:rect b="b" l="l" r="r" t="t"/>
              <a:pathLst>
                <a:path extrusionOk="0" h="23814" w="5849">
                  <a:moveTo>
                    <a:pt x="484" y="1"/>
                  </a:moveTo>
                  <a:cubicBezTo>
                    <a:pt x="484" y="1"/>
                    <a:pt x="458" y="1184"/>
                    <a:pt x="255" y="2493"/>
                  </a:cubicBezTo>
                  <a:cubicBezTo>
                    <a:pt x="65" y="3828"/>
                    <a:pt x="0" y="5252"/>
                    <a:pt x="0" y="5264"/>
                  </a:cubicBezTo>
                  <a:cubicBezTo>
                    <a:pt x="26" y="6001"/>
                    <a:pt x="344" y="6612"/>
                    <a:pt x="687" y="7261"/>
                  </a:cubicBezTo>
                  <a:cubicBezTo>
                    <a:pt x="1158" y="8176"/>
                    <a:pt x="1704" y="9219"/>
                    <a:pt x="1501" y="10820"/>
                  </a:cubicBezTo>
                  <a:cubicBezTo>
                    <a:pt x="1412" y="11443"/>
                    <a:pt x="1260" y="12066"/>
                    <a:pt x="1107" y="12663"/>
                  </a:cubicBezTo>
                  <a:cubicBezTo>
                    <a:pt x="585" y="14698"/>
                    <a:pt x="51" y="16808"/>
                    <a:pt x="2543" y="19110"/>
                  </a:cubicBezTo>
                  <a:cubicBezTo>
                    <a:pt x="4145" y="20597"/>
                    <a:pt x="4641" y="21780"/>
                    <a:pt x="4769" y="22504"/>
                  </a:cubicBezTo>
                  <a:cubicBezTo>
                    <a:pt x="4896" y="23292"/>
                    <a:pt x="4654" y="23724"/>
                    <a:pt x="4654" y="23724"/>
                  </a:cubicBezTo>
                  <a:lnTo>
                    <a:pt x="4806" y="23814"/>
                  </a:lnTo>
                  <a:cubicBezTo>
                    <a:pt x="4857" y="23737"/>
                    <a:pt x="5849" y="21932"/>
                    <a:pt x="2658" y="18983"/>
                  </a:cubicBezTo>
                  <a:cubicBezTo>
                    <a:pt x="255" y="16745"/>
                    <a:pt x="751" y="14787"/>
                    <a:pt x="1272" y="12702"/>
                  </a:cubicBezTo>
                  <a:cubicBezTo>
                    <a:pt x="1424" y="12104"/>
                    <a:pt x="1590" y="11482"/>
                    <a:pt x="1666" y="10846"/>
                  </a:cubicBezTo>
                  <a:cubicBezTo>
                    <a:pt x="1895" y="9193"/>
                    <a:pt x="1336" y="8112"/>
                    <a:pt x="840" y="7171"/>
                  </a:cubicBezTo>
                  <a:cubicBezTo>
                    <a:pt x="509" y="6549"/>
                    <a:pt x="204" y="5951"/>
                    <a:pt x="178" y="5277"/>
                  </a:cubicBezTo>
                  <a:cubicBezTo>
                    <a:pt x="178" y="5252"/>
                    <a:pt x="243" y="3840"/>
                    <a:pt x="433" y="2531"/>
                  </a:cubicBezTo>
                  <a:cubicBezTo>
                    <a:pt x="636" y="1196"/>
                    <a:pt x="662" y="14"/>
                    <a:pt x="66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2" name="Google Shape;362;p35"/>
            <p:cNvSpPr/>
            <p:nvPr/>
          </p:nvSpPr>
          <p:spPr>
            <a:xfrm>
              <a:off x="4724862" y="1647316"/>
              <a:ext cx="530560" cy="1034092"/>
            </a:xfrm>
            <a:custGeom>
              <a:rect b="b" l="l" r="r" t="t"/>
              <a:pathLst>
                <a:path extrusionOk="0" h="33629" w="17254">
                  <a:moveTo>
                    <a:pt x="4533" y="1"/>
                  </a:moveTo>
                  <a:cubicBezTo>
                    <a:pt x="2290" y="1"/>
                    <a:pt x="101" y="2964"/>
                    <a:pt x="0" y="3091"/>
                  </a:cubicBezTo>
                  <a:lnTo>
                    <a:pt x="153" y="3192"/>
                  </a:lnTo>
                  <a:cubicBezTo>
                    <a:pt x="166" y="3167"/>
                    <a:pt x="2390" y="180"/>
                    <a:pt x="4539" y="180"/>
                  </a:cubicBezTo>
                  <a:lnTo>
                    <a:pt x="4590" y="180"/>
                  </a:lnTo>
                  <a:cubicBezTo>
                    <a:pt x="5391" y="192"/>
                    <a:pt x="6090" y="637"/>
                    <a:pt x="6675" y="1502"/>
                  </a:cubicBezTo>
                  <a:cubicBezTo>
                    <a:pt x="8213" y="3790"/>
                    <a:pt x="8137" y="7554"/>
                    <a:pt x="8074" y="10859"/>
                  </a:cubicBezTo>
                  <a:cubicBezTo>
                    <a:pt x="8023" y="13109"/>
                    <a:pt x="7984" y="15055"/>
                    <a:pt x="8455" y="16224"/>
                  </a:cubicBezTo>
                  <a:cubicBezTo>
                    <a:pt x="9586" y="19084"/>
                    <a:pt x="12637" y="21907"/>
                    <a:pt x="12663" y="21945"/>
                  </a:cubicBezTo>
                  <a:cubicBezTo>
                    <a:pt x="12688" y="21958"/>
                    <a:pt x="14875" y="24107"/>
                    <a:pt x="15880" y="27768"/>
                  </a:cubicBezTo>
                  <a:cubicBezTo>
                    <a:pt x="16884" y="31430"/>
                    <a:pt x="17062" y="33603"/>
                    <a:pt x="17075" y="33629"/>
                  </a:cubicBezTo>
                  <a:lnTo>
                    <a:pt x="17253" y="33603"/>
                  </a:lnTo>
                  <a:cubicBezTo>
                    <a:pt x="17240" y="33591"/>
                    <a:pt x="17050" y="31404"/>
                    <a:pt x="16045" y="27717"/>
                  </a:cubicBezTo>
                  <a:cubicBezTo>
                    <a:pt x="15028" y="24017"/>
                    <a:pt x="12815" y="21830"/>
                    <a:pt x="12790" y="21805"/>
                  </a:cubicBezTo>
                  <a:cubicBezTo>
                    <a:pt x="12752" y="21780"/>
                    <a:pt x="9739" y="18970"/>
                    <a:pt x="8620" y="16160"/>
                  </a:cubicBezTo>
                  <a:cubicBezTo>
                    <a:pt x="8162" y="15016"/>
                    <a:pt x="8201" y="13097"/>
                    <a:pt x="8252" y="10859"/>
                  </a:cubicBezTo>
                  <a:cubicBezTo>
                    <a:pt x="8315" y="7528"/>
                    <a:pt x="8391" y="3739"/>
                    <a:pt x="6828" y="1400"/>
                  </a:cubicBezTo>
                  <a:cubicBezTo>
                    <a:pt x="6204" y="485"/>
                    <a:pt x="5455" y="14"/>
                    <a:pt x="4590" y="2"/>
                  </a:cubicBezTo>
                  <a:cubicBezTo>
                    <a:pt x="4571" y="1"/>
                    <a:pt x="4552" y="1"/>
                    <a:pt x="453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3" name="Google Shape;363;p35"/>
            <p:cNvSpPr/>
            <p:nvPr/>
          </p:nvSpPr>
          <p:spPr>
            <a:xfrm>
              <a:off x="3857352" y="1580033"/>
              <a:ext cx="782680" cy="1070100"/>
            </a:xfrm>
            <a:custGeom>
              <a:rect b="b" l="l" r="r" t="t"/>
              <a:pathLst>
                <a:path extrusionOk="0" h="34800" w="25453">
                  <a:moveTo>
                    <a:pt x="13531" y="0"/>
                  </a:moveTo>
                  <a:cubicBezTo>
                    <a:pt x="12972" y="0"/>
                    <a:pt x="12496" y="115"/>
                    <a:pt x="12104" y="346"/>
                  </a:cubicBezTo>
                  <a:cubicBezTo>
                    <a:pt x="10539" y="1249"/>
                    <a:pt x="10463" y="3944"/>
                    <a:pt x="10387" y="6804"/>
                  </a:cubicBezTo>
                  <a:cubicBezTo>
                    <a:pt x="10310" y="9423"/>
                    <a:pt x="10234" y="12132"/>
                    <a:pt x="9115" y="14000"/>
                  </a:cubicBezTo>
                  <a:cubicBezTo>
                    <a:pt x="7793" y="16187"/>
                    <a:pt x="7539" y="18068"/>
                    <a:pt x="7247" y="20243"/>
                  </a:cubicBezTo>
                  <a:cubicBezTo>
                    <a:pt x="7005" y="21972"/>
                    <a:pt x="6738" y="23930"/>
                    <a:pt x="5835" y="26307"/>
                  </a:cubicBezTo>
                  <a:cubicBezTo>
                    <a:pt x="4679" y="29371"/>
                    <a:pt x="3216" y="30833"/>
                    <a:pt x="2034" y="32016"/>
                  </a:cubicBezTo>
                  <a:cubicBezTo>
                    <a:pt x="1182" y="32867"/>
                    <a:pt x="445" y="33604"/>
                    <a:pt x="0" y="34737"/>
                  </a:cubicBezTo>
                  <a:lnTo>
                    <a:pt x="178" y="34800"/>
                  </a:lnTo>
                  <a:cubicBezTo>
                    <a:pt x="597" y="33706"/>
                    <a:pt x="1322" y="32982"/>
                    <a:pt x="2161" y="32130"/>
                  </a:cubicBezTo>
                  <a:cubicBezTo>
                    <a:pt x="3357" y="30948"/>
                    <a:pt x="4831" y="29473"/>
                    <a:pt x="6001" y="26371"/>
                  </a:cubicBezTo>
                  <a:cubicBezTo>
                    <a:pt x="6916" y="23968"/>
                    <a:pt x="7183" y="21997"/>
                    <a:pt x="7425" y="20255"/>
                  </a:cubicBezTo>
                  <a:cubicBezTo>
                    <a:pt x="7717" y="18107"/>
                    <a:pt x="7971" y="16251"/>
                    <a:pt x="9268" y="14090"/>
                  </a:cubicBezTo>
                  <a:cubicBezTo>
                    <a:pt x="10412" y="12183"/>
                    <a:pt x="10488" y="9449"/>
                    <a:pt x="10565" y="6804"/>
                  </a:cubicBezTo>
                  <a:cubicBezTo>
                    <a:pt x="10641" y="4007"/>
                    <a:pt x="10705" y="1351"/>
                    <a:pt x="12192" y="498"/>
                  </a:cubicBezTo>
                  <a:cubicBezTo>
                    <a:pt x="12568" y="279"/>
                    <a:pt x="13018" y="184"/>
                    <a:pt x="13516" y="184"/>
                  </a:cubicBezTo>
                  <a:cubicBezTo>
                    <a:pt x="16737" y="184"/>
                    <a:pt x="21954" y="4167"/>
                    <a:pt x="22020" y="4211"/>
                  </a:cubicBezTo>
                  <a:cubicBezTo>
                    <a:pt x="23800" y="5495"/>
                    <a:pt x="25389" y="5558"/>
                    <a:pt x="25453" y="5558"/>
                  </a:cubicBezTo>
                  <a:lnTo>
                    <a:pt x="25453" y="5380"/>
                  </a:lnTo>
                  <a:cubicBezTo>
                    <a:pt x="25440" y="5380"/>
                    <a:pt x="23851" y="5317"/>
                    <a:pt x="22122" y="4071"/>
                  </a:cubicBezTo>
                  <a:cubicBezTo>
                    <a:pt x="22109" y="4058"/>
                    <a:pt x="20342" y="2698"/>
                    <a:pt x="18231" y="1566"/>
                  </a:cubicBezTo>
                  <a:cubicBezTo>
                    <a:pt x="16299" y="526"/>
                    <a:pt x="14726" y="0"/>
                    <a:pt x="1353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4" name="Google Shape;364;p35"/>
            <p:cNvSpPr/>
            <p:nvPr/>
          </p:nvSpPr>
          <p:spPr>
            <a:xfrm>
              <a:off x="4549706" y="1936648"/>
              <a:ext cx="233823" cy="2048596"/>
            </a:xfrm>
            <a:custGeom>
              <a:rect b="b" l="l" r="r" t="t"/>
              <a:pathLst>
                <a:path extrusionOk="0" h="66621" w="7604">
                  <a:moveTo>
                    <a:pt x="4272" y="1"/>
                  </a:moveTo>
                  <a:cubicBezTo>
                    <a:pt x="4260" y="128"/>
                    <a:pt x="3218" y="12028"/>
                    <a:pt x="1145" y="16859"/>
                  </a:cubicBezTo>
                  <a:cubicBezTo>
                    <a:pt x="0" y="19554"/>
                    <a:pt x="687" y="20609"/>
                    <a:pt x="1641" y="22072"/>
                  </a:cubicBezTo>
                  <a:cubicBezTo>
                    <a:pt x="2455" y="23318"/>
                    <a:pt x="3459" y="24869"/>
                    <a:pt x="3764" y="28047"/>
                  </a:cubicBezTo>
                  <a:cubicBezTo>
                    <a:pt x="4069" y="31110"/>
                    <a:pt x="3840" y="33260"/>
                    <a:pt x="3650" y="34989"/>
                  </a:cubicBezTo>
                  <a:cubicBezTo>
                    <a:pt x="3408" y="37226"/>
                    <a:pt x="3243" y="38854"/>
                    <a:pt x="4285" y="41015"/>
                  </a:cubicBezTo>
                  <a:cubicBezTo>
                    <a:pt x="4781" y="42057"/>
                    <a:pt x="5201" y="42693"/>
                    <a:pt x="5531" y="43202"/>
                  </a:cubicBezTo>
                  <a:cubicBezTo>
                    <a:pt x="6421" y="44575"/>
                    <a:pt x="6625" y="44892"/>
                    <a:pt x="6015" y="49228"/>
                  </a:cubicBezTo>
                  <a:cubicBezTo>
                    <a:pt x="5150" y="55241"/>
                    <a:pt x="5264" y="62959"/>
                    <a:pt x="7451" y="66620"/>
                  </a:cubicBezTo>
                  <a:lnTo>
                    <a:pt x="7603" y="66531"/>
                  </a:lnTo>
                  <a:cubicBezTo>
                    <a:pt x="5442" y="62908"/>
                    <a:pt x="5328" y="55241"/>
                    <a:pt x="6179" y="49253"/>
                  </a:cubicBezTo>
                  <a:cubicBezTo>
                    <a:pt x="6815" y="44854"/>
                    <a:pt x="6574" y="44485"/>
                    <a:pt x="5684" y="43112"/>
                  </a:cubicBezTo>
                  <a:cubicBezTo>
                    <a:pt x="5353" y="42604"/>
                    <a:pt x="4933" y="41968"/>
                    <a:pt x="4438" y="40939"/>
                  </a:cubicBezTo>
                  <a:cubicBezTo>
                    <a:pt x="3421" y="38815"/>
                    <a:pt x="3599" y="37226"/>
                    <a:pt x="3828" y="35001"/>
                  </a:cubicBezTo>
                  <a:cubicBezTo>
                    <a:pt x="4018" y="33272"/>
                    <a:pt x="4247" y="31110"/>
                    <a:pt x="3942" y="28034"/>
                  </a:cubicBezTo>
                  <a:cubicBezTo>
                    <a:pt x="3637" y="24804"/>
                    <a:pt x="2607" y="23241"/>
                    <a:pt x="1780" y="21970"/>
                  </a:cubicBezTo>
                  <a:cubicBezTo>
                    <a:pt x="827" y="20507"/>
                    <a:pt x="204" y="19541"/>
                    <a:pt x="1310" y="16935"/>
                  </a:cubicBezTo>
                  <a:cubicBezTo>
                    <a:pt x="3396" y="12065"/>
                    <a:pt x="4438" y="140"/>
                    <a:pt x="4450" y="26"/>
                  </a:cubicBezTo>
                  <a:lnTo>
                    <a:pt x="427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5" name="Google Shape;365;p35"/>
            <p:cNvSpPr/>
            <p:nvPr/>
          </p:nvSpPr>
          <p:spPr>
            <a:xfrm>
              <a:off x="4314770" y="2551600"/>
              <a:ext cx="259991" cy="1468835"/>
            </a:xfrm>
            <a:custGeom>
              <a:rect b="b" l="l" r="r" t="t"/>
              <a:pathLst>
                <a:path extrusionOk="0" h="47767" w="8455">
                  <a:moveTo>
                    <a:pt x="8289" y="1"/>
                  </a:moveTo>
                  <a:lnTo>
                    <a:pt x="8188" y="102"/>
                  </a:lnTo>
                  <a:cubicBezTo>
                    <a:pt x="5861" y="2302"/>
                    <a:pt x="4221" y="5176"/>
                    <a:pt x="3572" y="8227"/>
                  </a:cubicBezTo>
                  <a:cubicBezTo>
                    <a:pt x="3026" y="10807"/>
                    <a:pt x="3369" y="13490"/>
                    <a:pt x="3699" y="16071"/>
                  </a:cubicBezTo>
                  <a:cubicBezTo>
                    <a:pt x="4030" y="18690"/>
                    <a:pt x="4348" y="21156"/>
                    <a:pt x="3585" y="22975"/>
                  </a:cubicBezTo>
                  <a:cubicBezTo>
                    <a:pt x="2072" y="26560"/>
                    <a:pt x="1729" y="27564"/>
                    <a:pt x="2301" y="31976"/>
                  </a:cubicBezTo>
                  <a:lnTo>
                    <a:pt x="2339" y="32319"/>
                  </a:lnTo>
                  <a:cubicBezTo>
                    <a:pt x="2911" y="36782"/>
                    <a:pt x="3979" y="45083"/>
                    <a:pt x="0" y="47614"/>
                  </a:cubicBezTo>
                  <a:lnTo>
                    <a:pt x="89" y="47766"/>
                  </a:lnTo>
                  <a:cubicBezTo>
                    <a:pt x="4170" y="45173"/>
                    <a:pt x="3089" y="36794"/>
                    <a:pt x="2517" y="32307"/>
                  </a:cubicBezTo>
                  <a:lnTo>
                    <a:pt x="2467" y="31951"/>
                  </a:lnTo>
                  <a:cubicBezTo>
                    <a:pt x="1919" y="27577"/>
                    <a:pt x="2224" y="26662"/>
                    <a:pt x="3738" y="23051"/>
                  </a:cubicBezTo>
                  <a:cubicBezTo>
                    <a:pt x="4526" y="21182"/>
                    <a:pt x="4208" y="18690"/>
                    <a:pt x="3877" y="16059"/>
                  </a:cubicBezTo>
                  <a:cubicBezTo>
                    <a:pt x="3547" y="13477"/>
                    <a:pt x="3204" y="10821"/>
                    <a:pt x="3750" y="8265"/>
                  </a:cubicBezTo>
                  <a:cubicBezTo>
                    <a:pt x="4386" y="5252"/>
                    <a:pt x="6001" y="2404"/>
                    <a:pt x="8302" y="230"/>
                  </a:cubicBezTo>
                  <a:cubicBezTo>
                    <a:pt x="8454" y="90"/>
                    <a:pt x="8454" y="77"/>
                    <a:pt x="8454" y="26"/>
                  </a:cubicBezTo>
                  <a:lnTo>
                    <a:pt x="8454" y="26"/>
                  </a:lnTo>
                  <a:lnTo>
                    <a:pt x="8352" y="52"/>
                  </a:lnTo>
                  <a:lnTo>
                    <a:pt x="828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6" name="Google Shape;366;p35"/>
            <p:cNvSpPr/>
            <p:nvPr/>
          </p:nvSpPr>
          <p:spPr>
            <a:xfrm>
              <a:off x="4197056" y="1597069"/>
              <a:ext cx="442985" cy="191819"/>
            </a:xfrm>
            <a:custGeom>
              <a:rect b="b" l="l" r="r" t="t"/>
              <a:pathLst>
                <a:path extrusionOk="0" h="6238" w="14406">
                  <a:moveTo>
                    <a:pt x="2006" y="1"/>
                  </a:moveTo>
                  <a:cubicBezTo>
                    <a:pt x="1294" y="1"/>
                    <a:pt x="637" y="315"/>
                    <a:pt x="1" y="1051"/>
                  </a:cubicBezTo>
                  <a:lnTo>
                    <a:pt x="141" y="1165"/>
                  </a:lnTo>
                  <a:cubicBezTo>
                    <a:pt x="728" y="483"/>
                    <a:pt x="1343" y="191"/>
                    <a:pt x="2013" y="191"/>
                  </a:cubicBezTo>
                  <a:cubicBezTo>
                    <a:pt x="3418" y="191"/>
                    <a:pt x="5066" y="1474"/>
                    <a:pt x="7210" y="3136"/>
                  </a:cubicBezTo>
                  <a:cubicBezTo>
                    <a:pt x="7731" y="3543"/>
                    <a:pt x="8290" y="3975"/>
                    <a:pt x="8875" y="4419"/>
                  </a:cubicBezTo>
                  <a:cubicBezTo>
                    <a:pt x="10782" y="5843"/>
                    <a:pt x="11990" y="6238"/>
                    <a:pt x="12804" y="6238"/>
                  </a:cubicBezTo>
                  <a:cubicBezTo>
                    <a:pt x="13426" y="6238"/>
                    <a:pt x="13808" y="6009"/>
                    <a:pt x="14075" y="5843"/>
                  </a:cubicBezTo>
                  <a:cubicBezTo>
                    <a:pt x="14215" y="5755"/>
                    <a:pt x="14330" y="5691"/>
                    <a:pt x="14406" y="5691"/>
                  </a:cubicBezTo>
                  <a:lnTo>
                    <a:pt x="14406" y="5513"/>
                  </a:lnTo>
                  <a:cubicBezTo>
                    <a:pt x="14279" y="5513"/>
                    <a:pt x="14152" y="5589"/>
                    <a:pt x="13986" y="5691"/>
                  </a:cubicBezTo>
                  <a:cubicBezTo>
                    <a:pt x="13730" y="5843"/>
                    <a:pt x="13379" y="6056"/>
                    <a:pt x="12801" y="6056"/>
                  </a:cubicBezTo>
                  <a:cubicBezTo>
                    <a:pt x="12031" y="6056"/>
                    <a:pt x="10859" y="5677"/>
                    <a:pt x="8977" y="4267"/>
                  </a:cubicBezTo>
                  <a:cubicBezTo>
                    <a:pt x="8392" y="3835"/>
                    <a:pt x="7846" y="3402"/>
                    <a:pt x="7312" y="2995"/>
                  </a:cubicBezTo>
                  <a:cubicBezTo>
                    <a:pt x="5136" y="1306"/>
                    <a:pt x="3458" y="1"/>
                    <a:pt x="2006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7" name="Google Shape;367;p35"/>
            <p:cNvSpPr/>
            <p:nvPr/>
          </p:nvSpPr>
          <p:spPr>
            <a:xfrm>
              <a:off x="3851448" y="1678773"/>
              <a:ext cx="790521" cy="1040580"/>
            </a:xfrm>
            <a:custGeom>
              <a:rect b="b" l="l" r="r" t="t"/>
              <a:pathLst>
                <a:path extrusionOk="0" h="33840" w="25708">
                  <a:moveTo>
                    <a:pt x="22212" y="1"/>
                  </a:moveTo>
                  <a:cubicBezTo>
                    <a:pt x="21763" y="1"/>
                    <a:pt x="21281" y="109"/>
                    <a:pt x="20775" y="326"/>
                  </a:cubicBezTo>
                  <a:cubicBezTo>
                    <a:pt x="20025" y="644"/>
                    <a:pt x="19453" y="1101"/>
                    <a:pt x="19275" y="1254"/>
                  </a:cubicBezTo>
                  <a:cubicBezTo>
                    <a:pt x="19268" y="1252"/>
                    <a:pt x="19262" y="1252"/>
                    <a:pt x="19255" y="1252"/>
                  </a:cubicBezTo>
                  <a:cubicBezTo>
                    <a:pt x="19211" y="1252"/>
                    <a:pt x="19162" y="1287"/>
                    <a:pt x="19085" y="1343"/>
                  </a:cubicBezTo>
                  <a:cubicBezTo>
                    <a:pt x="18449" y="1723"/>
                    <a:pt x="17771" y="1914"/>
                    <a:pt x="17054" y="1914"/>
                  </a:cubicBezTo>
                  <a:cubicBezTo>
                    <a:pt x="16309" y="1914"/>
                    <a:pt x="15521" y="1707"/>
                    <a:pt x="14698" y="1293"/>
                  </a:cubicBezTo>
                  <a:cubicBezTo>
                    <a:pt x="13730" y="804"/>
                    <a:pt x="12927" y="565"/>
                    <a:pt x="12275" y="565"/>
                  </a:cubicBezTo>
                  <a:cubicBezTo>
                    <a:pt x="11874" y="565"/>
                    <a:pt x="11530" y="655"/>
                    <a:pt x="11240" y="835"/>
                  </a:cubicBezTo>
                  <a:cubicBezTo>
                    <a:pt x="10426" y="1356"/>
                    <a:pt x="10058" y="2576"/>
                    <a:pt x="10096" y="4585"/>
                  </a:cubicBezTo>
                  <a:cubicBezTo>
                    <a:pt x="10121" y="5691"/>
                    <a:pt x="10211" y="6607"/>
                    <a:pt x="10287" y="7420"/>
                  </a:cubicBezTo>
                  <a:cubicBezTo>
                    <a:pt x="10477" y="9441"/>
                    <a:pt x="10617" y="10789"/>
                    <a:pt x="9549" y="12862"/>
                  </a:cubicBezTo>
                  <a:cubicBezTo>
                    <a:pt x="8926" y="14069"/>
                    <a:pt x="8303" y="14985"/>
                    <a:pt x="7756" y="15786"/>
                  </a:cubicBezTo>
                  <a:cubicBezTo>
                    <a:pt x="6943" y="16993"/>
                    <a:pt x="6231" y="18049"/>
                    <a:pt x="5722" y="19689"/>
                  </a:cubicBezTo>
                  <a:cubicBezTo>
                    <a:pt x="5442" y="20592"/>
                    <a:pt x="5137" y="21901"/>
                    <a:pt x="4820" y="23299"/>
                  </a:cubicBezTo>
                  <a:cubicBezTo>
                    <a:pt x="4146" y="26173"/>
                    <a:pt x="3383" y="29427"/>
                    <a:pt x="2595" y="30292"/>
                  </a:cubicBezTo>
                  <a:cubicBezTo>
                    <a:pt x="2303" y="30622"/>
                    <a:pt x="1984" y="30915"/>
                    <a:pt x="1679" y="31195"/>
                  </a:cubicBezTo>
                  <a:cubicBezTo>
                    <a:pt x="777" y="32046"/>
                    <a:pt x="1" y="32784"/>
                    <a:pt x="192" y="33839"/>
                  </a:cubicBezTo>
                  <a:lnTo>
                    <a:pt x="370" y="33814"/>
                  </a:lnTo>
                  <a:cubicBezTo>
                    <a:pt x="192" y="32848"/>
                    <a:pt x="942" y="32148"/>
                    <a:pt x="1806" y="31334"/>
                  </a:cubicBezTo>
                  <a:cubicBezTo>
                    <a:pt x="2111" y="31042"/>
                    <a:pt x="2430" y="30737"/>
                    <a:pt x="2722" y="30407"/>
                  </a:cubicBezTo>
                  <a:cubicBezTo>
                    <a:pt x="3535" y="29517"/>
                    <a:pt x="4311" y="26237"/>
                    <a:pt x="4985" y="23338"/>
                  </a:cubicBezTo>
                  <a:cubicBezTo>
                    <a:pt x="5315" y="21939"/>
                    <a:pt x="5620" y="20629"/>
                    <a:pt x="5900" y="19739"/>
                  </a:cubicBezTo>
                  <a:cubicBezTo>
                    <a:pt x="6396" y="18125"/>
                    <a:pt x="7095" y="17083"/>
                    <a:pt x="7909" y="15888"/>
                  </a:cubicBezTo>
                  <a:cubicBezTo>
                    <a:pt x="8456" y="15074"/>
                    <a:pt x="9078" y="14159"/>
                    <a:pt x="9702" y="12950"/>
                  </a:cubicBezTo>
                  <a:cubicBezTo>
                    <a:pt x="10795" y="10815"/>
                    <a:pt x="10655" y="9391"/>
                    <a:pt x="10465" y="7395"/>
                  </a:cubicBezTo>
                  <a:cubicBezTo>
                    <a:pt x="10388" y="6594"/>
                    <a:pt x="10299" y="5678"/>
                    <a:pt x="10274" y="4585"/>
                  </a:cubicBezTo>
                  <a:cubicBezTo>
                    <a:pt x="10236" y="2640"/>
                    <a:pt x="10579" y="1471"/>
                    <a:pt x="11342" y="987"/>
                  </a:cubicBezTo>
                  <a:cubicBezTo>
                    <a:pt x="11602" y="821"/>
                    <a:pt x="11914" y="739"/>
                    <a:pt x="12281" y="739"/>
                  </a:cubicBezTo>
                  <a:cubicBezTo>
                    <a:pt x="12898" y="739"/>
                    <a:pt x="13673" y="974"/>
                    <a:pt x="14622" y="1445"/>
                  </a:cubicBezTo>
                  <a:cubicBezTo>
                    <a:pt x="15474" y="1878"/>
                    <a:pt x="16289" y="2094"/>
                    <a:pt x="17062" y="2094"/>
                  </a:cubicBezTo>
                  <a:cubicBezTo>
                    <a:pt x="17788" y="2094"/>
                    <a:pt x="18476" y="1903"/>
                    <a:pt x="19122" y="1521"/>
                  </a:cubicBezTo>
                  <a:lnTo>
                    <a:pt x="19122" y="1521"/>
                  </a:lnTo>
                  <a:lnTo>
                    <a:pt x="19059" y="1674"/>
                  </a:lnTo>
                  <a:lnTo>
                    <a:pt x="19326" y="1432"/>
                  </a:lnTo>
                  <a:cubicBezTo>
                    <a:pt x="19345" y="1423"/>
                    <a:pt x="20760" y="186"/>
                    <a:pt x="22228" y="186"/>
                  </a:cubicBezTo>
                  <a:cubicBezTo>
                    <a:pt x="22730" y="186"/>
                    <a:pt x="23239" y="331"/>
                    <a:pt x="23699" y="720"/>
                  </a:cubicBezTo>
                  <a:lnTo>
                    <a:pt x="25594" y="2322"/>
                  </a:lnTo>
                  <a:lnTo>
                    <a:pt x="25708" y="2182"/>
                  </a:lnTo>
                  <a:lnTo>
                    <a:pt x="23814" y="581"/>
                  </a:lnTo>
                  <a:cubicBezTo>
                    <a:pt x="23355" y="195"/>
                    <a:pt x="22814" y="1"/>
                    <a:pt x="2221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8" name="Google Shape;368;p35"/>
            <p:cNvSpPr/>
            <p:nvPr/>
          </p:nvSpPr>
          <p:spPr>
            <a:xfrm>
              <a:off x="4706504" y="1594148"/>
              <a:ext cx="547350" cy="1110721"/>
            </a:xfrm>
            <a:custGeom>
              <a:rect b="b" l="l" r="r" t="t"/>
              <a:pathLst>
                <a:path extrusionOk="0" h="36121" w="17800">
                  <a:moveTo>
                    <a:pt x="3452" y="1"/>
                  </a:moveTo>
                  <a:cubicBezTo>
                    <a:pt x="3173" y="1"/>
                    <a:pt x="2897" y="77"/>
                    <a:pt x="2631" y="230"/>
                  </a:cubicBezTo>
                  <a:cubicBezTo>
                    <a:pt x="928" y="1197"/>
                    <a:pt x="38" y="4947"/>
                    <a:pt x="0" y="5112"/>
                  </a:cubicBezTo>
                  <a:lnTo>
                    <a:pt x="178" y="5150"/>
                  </a:lnTo>
                  <a:cubicBezTo>
                    <a:pt x="178" y="5112"/>
                    <a:pt x="1080" y="1311"/>
                    <a:pt x="2721" y="383"/>
                  </a:cubicBezTo>
                  <a:cubicBezTo>
                    <a:pt x="2957" y="249"/>
                    <a:pt x="3199" y="183"/>
                    <a:pt x="3442" y="183"/>
                  </a:cubicBezTo>
                  <a:cubicBezTo>
                    <a:pt x="3591" y="183"/>
                    <a:pt x="3741" y="208"/>
                    <a:pt x="3891" y="256"/>
                  </a:cubicBezTo>
                  <a:cubicBezTo>
                    <a:pt x="5391" y="726"/>
                    <a:pt x="5696" y="2951"/>
                    <a:pt x="5988" y="5112"/>
                  </a:cubicBezTo>
                  <a:cubicBezTo>
                    <a:pt x="6179" y="6472"/>
                    <a:pt x="6357" y="7757"/>
                    <a:pt x="6815" y="8596"/>
                  </a:cubicBezTo>
                  <a:cubicBezTo>
                    <a:pt x="7272" y="9422"/>
                    <a:pt x="7832" y="10007"/>
                    <a:pt x="8352" y="10579"/>
                  </a:cubicBezTo>
                  <a:cubicBezTo>
                    <a:pt x="9217" y="11495"/>
                    <a:pt x="9968" y="12295"/>
                    <a:pt x="10158" y="13910"/>
                  </a:cubicBezTo>
                  <a:cubicBezTo>
                    <a:pt x="10247" y="14609"/>
                    <a:pt x="10247" y="15436"/>
                    <a:pt x="10260" y="16300"/>
                  </a:cubicBezTo>
                  <a:cubicBezTo>
                    <a:pt x="10273" y="18741"/>
                    <a:pt x="10298" y="21780"/>
                    <a:pt x="12053" y="24157"/>
                  </a:cubicBezTo>
                  <a:cubicBezTo>
                    <a:pt x="14036" y="26853"/>
                    <a:pt x="17608" y="32815"/>
                    <a:pt x="17023" y="36083"/>
                  </a:cubicBezTo>
                  <a:lnTo>
                    <a:pt x="17201" y="36120"/>
                  </a:lnTo>
                  <a:cubicBezTo>
                    <a:pt x="17799" y="32777"/>
                    <a:pt x="14189" y="26776"/>
                    <a:pt x="12192" y="24056"/>
                  </a:cubicBezTo>
                  <a:cubicBezTo>
                    <a:pt x="10476" y="21716"/>
                    <a:pt x="10451" y="18716"/>
                    <a:pt x="10438" y="16300"/>
                  </a:cubicBezTo>
                  <a:cubicBezTo>
                    <a:pt x="10425" y="15423"/>
                    <a:pt x="10425" y="14597"/>
                    <a:pt x="10336" y="13885"/>
                  </a:cubicBezTo>
                  <a:cubicBezTo>
                    <a:pt x="10132" y="12219"/>
                    <a:pt x="9332" y="11368"/>
                    <a:pt x="8493" y="10452"/>
                  </a:cubicBezTo>
                  <a:cubicBezTo>
                    <a:pt x="7959" y="9893"/>
                    <a:pt x="7425" y="9320"/>
                    <a:pt x="6967" y="8506"/>
                  </a:cubicBezTo>
                  <a:cubicBezTo>
                    <a:pt x="6522" y="7706"/>
                    <a:pt x="6344" y="6435"/>
                    <a:pt x="6166" y="5087"/>
                  </a:cubicBezTo>
                  <a:cubicBezTo>
                    <a:pt x="5861" y="2875"/>
                    <a:pt x="5543" y="586"/>
                    <a:pt x="3941" y="78"/>
                  </a:cubicBezTo>
                  <a:cubicBezTo>
                    <a:pt x="3778" y="26"/>
                    <a:pt x="3614" y="1"/>
                    <a:pt x="345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9" name="Google Shape;369;p35"/>
            <p:cNvSpPr/>
            <p:nvPr/>
          </p:nvSpPr>
          <p:spPr>
            <a:xfrm>
              <a:off x="4545001" y="1919059"/>
              <a:ext cx="195508" cy="653315"/>
            </a:xfrm>
            <a:custGeom>
              <a:rect b="b" l="l" r="r" t="t"/>
              <a:pathLst>
                <a:path extrusionOk="0" h="21246" w="6358">
                  <a:moveTo>
                    <a:pt x="5112" y="0"/>
                  </a:moveTo>
                  <a:lnTo>
                    <a:pt x="4947" y="64"/>
                  </a:lnTo>
                  <a:cubicBezTo>
                    <a:pt x="4959" y="102"/>
                    <a:pt x="6168" y="3280"/>
                    <a:pt x="5252" y="6382"/>
                  </a:cubicBezTo>
                  <a:cubicBezTo>
                    <a:pt x="4858" y="7730"/>
                    <a:pt x="3968" y="9320"/>
                    <a:pt x="3027" y="10998"/>
                  </a:cubicBezTo>
                  <a:cubicBezTo>
                    <a:pt x="1806" y="13197"/>
                    <a:pt x="535" y="15460"/>
                    <a:pt x="331" y="17304"/>
                  </a:cubicBezTo>
                  <a:cubicBezTo>
                    <a:pt x="1" y="20469"/>
                    <a:pt x="167" y="21220"/>
                    <a:pt x="167" y="21245"/>
                  </a:cubicBezTo>
                  <a:lnTo>
                    <a:pt x="345" y="21206"/>
                  </a:lnTo>
                  <a:cubicBezTo>
                    <a:pt x="345" y="21194"/>
                    <a:pt x="179" y="20444"/>
                    <a:pt x="509" y="17316"/>
                  </a:cubicBezTo>
                  <a:cubicBezTo>
                    <a:pt x="701" y="15524"/>
                    <a:pt x="1959" y="13261"/>
                    <a:pt x="3179" y="11086"/>
                  </a:cubicBezTo>
                  <a:cubicBezTo>
                    <a:pt x="4120" y="9396"/>
                    <a:pt x="5023" y="7794"/>
                    <a:pt x="5430" y="6433"/>
                  </a:cubicBezTo>
                  <a:cubicBezTo>
                    <a:pt x="6358" y="3280"/>
                    <a:pt x="5125" y="39"/>
                    <a:pt x="511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0" name="Google Shape;370;p35"/>
            <p:cNvSpPr/>
            <p:nvPr/>
          </p:nvSpPr>
          <p:spPr>
            <a:xfrm>
              <a:off x="4545431" y="1905375"/>
              <a:ext cx="259192" cy="1986419"/>
            </a:xfrm>
            <a:custGeom>
              <a:rect b="b" l="l" r="r" t="t"/>
              <a:pathLst>
                <a:path extrusionOk="0" h="64599" w="8429">
                  <a:moveTo>
                    <a:pt x="4589" y="1"/>
                  </a:moveTo>
                  <a:lnTo>
                    <a:pt x="4411" y="51"/>
                  </a:lnTo>
                  <a:cubicBezTo>
                    <a:pt x="4437" y="128"/>
                    <a:pt x="6484" y="7743"/>
                    <a:pt x="5823" y="12155"/>
                  </a:cubicBezTo>
                  <a:cubicBezTo>
                    <a:pt x="5505" y="14328"/>
                    <a:pt x="4004" y="16249"/>
                    <a:pt x="2682" y="17952"/>
                  </a:cubicBezTo>
                  <a:cubicBezTo>
                    <a:pt x="1246" y="19795"/>
                    <a:pt x="0" y="21385"/>
                    <a:pt x="331" y="22999"/>
                  </a:cubicBezTo>
                  <a:cubicBezTo>
                    <a:pt x="560" y="24157"/>
                    <a:pt x="1411" y="25402"/>
                    <a:pt x="2390" y="26839"/>
                  </a:cubicBezTo>
                  <a:cubicBezTo>
                    <a:pt x="4018" y="29229"/>
                    <a:pt x="6039" y="32192"/>
                    <a:pt x="5950" y="36006"/>
                  </a:cubicBezTo>
                  <a:cubicBezTo>
                    <a:pt x="5899" y="38713"/>
                    <a:pt x="6433" y="39730"/>
                    <a:pt x="6954" y="40722"/>
                  </a:cubicBezTo>
                  <a:cubicBezTo>
                    <a:pt x="7615" y="41968"/>
                    <a:pt x="8239" y="43151"/>
                    <a:pt x="7577" y="47689"/>
                  </a:cubicBezTo>
                  <a:cubicBezTo>
                    <a:pt x="6471" y="55190"/>
                    <a:pt x="5555" y="62132"/>
                    <a:pt x="6408" y="64598"/>
                  </a:cubicBezTo>
                  <a:lnTo>
                    <a:pt x="6573" y="64535"/>
                  </a:lnTo>
                  <a:cubicBezTo>
                    <a:pt x="5733" y="62106"/>
                    <a:pt x="6649" y="55190"/>
                    <a:pt x="7742" y="47714"/>
                  </a:cubicBezTo>
                  <a:cubicBezTo>
                    <a:pt x="8429" y="43112"/>
                    <a:pt x="7793" y="41917"/>
                    <a:pt x="7120" y="40633"/>
                  </a:cubicBezTo>
                  <a:cubicBezTo>
                    <a:pt x="6598" y="39667"/>
                    <a:pt x="6077" y="38662"/>
                    <a:pt x="6128" y="36018"/>
                  </a:cubicBezTo>
                  <a:cubicBezTo>
                    <a:pt x="6217" y="32141"/>
                    <a:pt x="4182" y="29140"/>
                    <a:pt x="2543" y="26737"/>
                  </a:cubicBezTo>
                  <a:cubicBezTo>
                    <a:pt x="1563" y="25313"/>
                    <a:pt x="724" y="24080"/>
                    <a:pt x="495" y="22961"/>
                  </a:cubicBezTo>
                  <a:cubicBezTo>
                    <a:pt x="190" y="21436"/>
                    <a:pt x="1411" y="19872"/>
                    <a:pt x="2823" y="18054"/>
                  </a:cubicBezTo>
                  <a:cubicBezTo>
                    <a:pt x="4157" y="16350"/>
                    <a:pt x="5670" y="14405"/>
                    <a:pt x="6001" y="12180"/>
                  </a:cubicBezTo>
                  <a:cubicBezTo>
                    <a:pt x="6662" y="7731"/>
                    <a:pt x="4602" y="77"/>
                    <a:pt x="458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1" name="Google Shape;371;p35"/>
            <p:cNvSpPr/>
            <p:nvPr/>
          </p:nvSpPr>
          <p:spPr>
            <a:xfrm>
              <a:off x="4353454" y="1933543"/>
              <a:ext cx="304579" cy="2044260"/>
            </a:xfrm>
            <a:custGeom>
              <a:rect b="b" l="l" r="r" t="t"/>
              <a:pathLst>
                <a:path extrusionOk="0" h="66480" w="9905">
                  <a:moveTo>
                    <a:pt x="9764" y="0"/>
                  </a:moveTo>
                  <a:cubicBezTo>
                    <a:pt x="9739" y="25"/>
                    <a:pt x="7527" y="3114"/>
                    <a:pt x="6752" y="7043"/>
                  </a:cubicBezTo>
                  <a:cubicBezTo>
                    <a:pt x="6345" y="9115"/>
                    <a:pt x="6752" y="11760"/>
                    <a:pt x="7108" y="14087"/>
                  </a:cubicBezTo>
                  <a:cubicBezTo>
                    <a:pt x="7425" y="16172"/>
                    <a:pt x="7730" y="18142"/>
                    <a:pt x="7349" y="19210"/>
                  </a:cubicBezTo>
                  <a:cubicBezTo>
                    <a:pt x="7133" y="19782"/>
                    <a:pt x="6497" y="20329"/>
                    <a:pt x="5684" y="21028"/>
                  </a:cubicBezTo>
                  <a:cubicBezTo>
                    <a:pt x="3421" y="22948"/>
                    <a:pt x="0" y="25846"/>
                    <a:pt x="1234" y="33411"/>
                  </a:cubicBezTo>
                  <a:cubicBezTo>
                    <a:pt x="1717" y="36373"/>
                    <a:pt x="2136" y="38548"/>
                    <a:pt x="2441" y="40136"/>
                  </a:cubicBezTo>
                  <a:cubicBezTo>
                    <a:pt x="3204" y="44103"/>
                    <a:pt x="3357" y="44917"/>
                    <a:pt x="2556" y="47154"/>
                  </a:cubicBezTo>
                  <a:cubicBezTo>
                    <a:pt x="1768" y="49366"/>
                    <a:pt x="1946" y="51680"/>
                    <a:pt x="2162" y="54350"/>
                  </a:cubicBezTo>
                  <a:cubicBezTo>
                    <a:pt x="2263" y="55533"/>
                    <a:pt x="2353" y="56740"/>
                    <a:pt x="2378" y="58025"/>
                  </a:cubicBezTo>
                  <a:cubicBezTo>
                    <a:pt x="2429" y="62131"/>
                    <a:pt x="1755" y="64623"/>
                    <a:pt x="115" y="66352"/>
                  </a:cubicBezTo>
                  <a:lnTo>
                    <a:pt x="255" y="66479"/>
                  </a:lnTo>
                  <a:cubicBezTo>
                    <a:pt x="1921" y="64712"/>
                    <a:pt x="2607" y="62182"/>
                    <a:pt x="2556" y="58025"/>
                  </a:cubicBezTo>
                  <a:cubicBezTo>
                    <a:pt x="2531" y="56728"/>
                    <a:pt x="2441" y="55520"/>
                    <a:pt x="2340" y="54338"/>
                  </a:cubicBezTo>
                  <a:cubicBezTo>
                    <a:pt x="2124" y="51680"/>
                    <a:pt x="1946" y="49392"/>
                    <a:pt x="2721" y="47218"/>
                  </a:cubicBezTo>
                  <a:cubicBezTo>
                    <a:pt x="3548" y="44942"/>
                    <a:pt x="3382" y="44103"/>
                    <a:pt x="2619" y="40099"/>
                  </a:cubicBezTo>
                  <a:cubicBezTo>
                    <a:pt x="2314" y="38509"/>
                    <a:pt x="1895" y="36348"/>
                    <a:pt x="1412" y="33373"/>
                  </a:cubicBezTo>
                  <a:cubicBezTo>
                    <a:pt x="191" y="25910"/>
                    <a:pt x="3560" y="23049"/>
                    <a:pt x="5798" y="21155"/>
                  </a:cubicBezTo>
                  <a:cubicBezTo>
                    <a:pt x="6625" y="20456"/>
                    <a:pt x="7286" y="19896"/>
                    <a:pt x="7514" y="19261"/>
                  </a:cubicBezTo>
                  <a:cubicBezTo>
                    <a:pt x="7921" y="18167"/>
                    <a:pt x="7628" y="16260"/>
                    <a:pt x="7286" y="14061"/>
                  </a:cubicBezTo>
                  <a:cubicBezTo>
                    <a:pt x="6930" y="11747"/>
                    <a:pt x="6523" y="9115"/>
                    <a:pt x="6916" y="7081"/>
                  </a:cubicBezTo>
                  <a:cubicBezTo>
                    <a:pt x="7692" y="3191"/>
                    <a:pt x="9879" y="127"/>
                    <a:pt x="9905" y="102"/>
                  </a:cubicBezTo>
                  <a:lnTo>
                    <a:pt x="9764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2" name="Google Shape;372;p35"/>
            <p:cNvSpPr/>
            <p:nvPr/>
          </p:nvSpPr>
          <p:spPr>
            <a:xfrm>
              <a:off x="5195195" y="2660119"/>
              <a:ext cx="129704" cy="96217"/>
            </a:xfrm>
            <a:custGeom>
              <a:rect b="b" l="l" r="r" t="t"/>
              <a:pathLst>
                <a:path extrusionOk="0" h="3129" w="4218">
                  <a:moveTo>
                    <a:pt x="4178" y="0"/>
                  </a:moveTo>
                  <a:cubicBezTo>
                    <a:pt x="4172" y="0"/>
                    <a:pt x="4165" y="2"/>
                    <a:pt x="4157" y="6"/>
                  </a:cubicBezTo>
                  <a:cubicBezTo>
                    <a:pt x="3826" y="197"/>
                    <a:pt x="3470" y="260"/>
                    <a:pt x="3114" y="286"/>
                  </a:cubicBezTo>
                  <a:cubicBezTo>
                    <a:pt x="3102" y="286"/>
                    <a:pt x="3089" y="286"/>
                    <a:pt x="3077" y="299"/>
                  </a:cubicBezTo>
                  <a:lnTo>
                    <a:pt x="2936" y="299"/>
                  </a:lnTo>
                  <a:cubicBezTo>
                    <a:pt x="2733" y="311"/>
                    <a:pt x="2517" y="324"/>
                    <a:pt x="2314" y="362"/>
                  </a:cubicBezTo>
                  <a:cubicBezTo>
                    <a:pt x="2148" y="401"/>
                    <a:pt x="1933" y="452"/>
                    <a:pt x="1805" y="579"/>
                  </a:cubicBezTo>
                  <a:cubicBezTo>
                    <a:pt x="1792" y="591"/>
                    <a:pt x="1780" y="604"/>
                    <a:pt x="1780" y="630"/>
                  </a:cubicBezTo>
                  <a:lnTo>
                    <a:pt x="1780" y="616"/>
                  </a:lnTo>
                  <a:cubicBezTo>
                    <a:pt x="1773" y="609"/>
                    <a:pt x="1765" y="606"/>
                    <a:pt x="1757" y="606"/>
                  </a:cubicBezTo>
                  <a:cubicBezTo>
                    <a:pt x="1735" y="606"/>
                    <a:pt x="1713" y="627"/>
                    <a:pt x="1704" y="655"/>
                  </a:cubicBezTo>
                  <a:cubicBezTo>
                    <a:pt x="1360" y="782"/>
                    <a:pt x="1182" y="1164"/>
                    <a:pt x="979" y="1443"/>
                  </a:cubicBezTo>
                  <a:cubicBezTo>
                    <a:pt x="839" y="1608"/>
                    <a:pt x="699" y="1774"/>
                    <a:pt x="534" y="1926"/>
                  </a:cubicBezTo>
                  <a:cubicBezTo>
                    <a:pt x="445" y="2003"/>
                    <a:pt x="356" y="2079"/>
                    <a:pt x="267" y="2142"/>
                  </a:cubicBezTo>
                  <a:cubicBezTo>
                    <a:pt x="229" y="2181"/>
                    <a:pt x="190" y="2206"/>
                    <a:pt x="153" y="2244"/>
                  </a:cubicBezTo>
                  <a:cubicBezTo>
                    <a:pt x="127" y="2257"/>
                    <a:pt x="89" y="2282"/>
                    <a:pt x="63" y="2308"/>
                  </a:cubicBezTo>
                  <a:cubicBezTo>
                    <a:pt x="38" y="2333"/>
                    <a:pt x="38" y="2371"/>
                    <a:pt x="12" y="2410"/>
                  </a:cubicBezTo>
                  <a:cubicBezTo>
                    <a:pt x="0" y="2435"/>
                    <a:pt x="0" y="2486"/>
                    <a:pt x="51" y="2486"/>
                  </a:cubicBezTo>
                  <a:cubicBezTo>
                    <a:pt x="102" y="2486"/>
                    <a:pt x="153" y="2486"/>
                    <a:pt x="204" y="2447"/>
                  </a:cubicBezTo>
                  <a:cubicBezTo>
                    <a:pt x="241" y="2422"/>
                    <a:pt x="292" y="2384"/>
                    <a:pt x="331" y="2359"/>
                  </a:cubicBezTo>
                  <a:cubicBezTo>
                    <a:pt x="407" y="2295"/>
                    <a:pt x="483" y="2232"/>
                    <a:pt x="560" y="2155"/>
                  </a:cubicBezTo>
                  <a:lnTo>
                    <a:pt x="560" y="2257"/>
                  </a:lnTo>
                  <a:lnTo>
                    <a:pt x="560" y="2396"/>
                  </a:lnTo>
                  <a:cubicBezTo>
                    <a:pt x="546" y="2486"/>
                    <a:pt x="546" y="2574"/>
                    <a:pt x="521" y="2664"/>
                  </a:cubicBezTo>
                  <a:cubicBezTo>
                    <a:pt x="509" y="2740"/>
                    <a:pt x="495" y="2829"/>
                    <a:pt x="470" y="2905"/>
                  </a:cubicBezTo>
                  <a:cubicBezTo>
                    <a:pt x="458" y="2943"/>
                    <a:pt x="458" y="2981"/>
                    <a:pt x="458" y="3020"/>
                  </a:cubicBezTo>
                  <a:cubicBezTo>
                    <a:pt x="458" y="3045"/>
                    <a:pt x="445" y="3083"/>
                    <a:pt x="458" y="3108"/>
                  </a:cubicBezTo>
                  <a:cubicBezTo>
                    <a:pt x="467" y="3123"/>
                    <a:pt x="480" y="3128"/>
                    <a:pt x="493" y="3128"/>
                  </a:cubicBezTo>
                  <a:cubicBezTo>
                    <a:pt x="516" y="3128"/>
                    <a:pt x="539" y="3112"/>
                    <a:pt x="546" y="3096"/>
                  </a:cubicBezTo>
                  <a:cubicBezTo>
                    <a:pt x="560" y="3083"/>
                    <a:pt x="560" y="3071"/>
                    <a:pt x="560" y="3071"/>
                  </a:cubicBezTo>
                  <a:cubicBezTo>
                    <a:pt x="560" y="3085"/>
                    <a:pt x="564" y="3092"/>
                    <a:pt x="570" y="3092"/>
                  </a:cubicBezTo>
                  <a:cubicBezTo>
                    <a:pt x="574" y="3092"/>
                    <a:pt x="579" y="3088"/>
                    <a:pt x="585" y="3083"/>
                  </a:cubicBezTo>
                  <a:cubicBezTo>
                    <a:pt x="597" y="3071"/>
                    <a:pt x="610" y="3045"/>
                    <a:pt x="610" y="3020"/>
                  </a:cubicBezTo>
                  <a:cubicBezTo>
                    <a:pt x="636" y="2981"/>
                    <a:pt x="636" y="2930"/>
                    <a:pt x="648" y="2893"/>
                  </a:cubicBezTo>
                  <a:cubicBezTo>
                    <a:pt x="673" y="2816"/>
                    <a:pt x="687" y="2727"/>
                    <a:pt x="699" y="2651"/>
                  </a:cubicBezTo>
                  <a:cubicBezTo>
                    <a:pt x="712" y="2562"/>
                    <a:pt x="712" y="2486"/>
                    <a:pt x="712" y="2396"/>
                  </a:cubicBezTo>
                  <a:cubicBezTo>
                    <a:pt x="724" y="2282"/>
                    <a:pt x="724" y="2167"/>
                    <a:pt x="687" y="2066"/>
                  </a:cubicBezTo>
                  <a:cubicBezTo>
                    <a:pt x="687" y="2054"/>
                    <a:pt x="673" y="2040"/>
                    <a:pt x="673" y="2040"/>
                  </a:cubicBezTo>
                  <a:cubicBezTo>
                    <a:pt x="775" y="1939"/>
                    <a:pt x="877" y="1837"/>
                    <a:pt x="966" y="1723"/>
                  </a:cubicBezTo>
                  <a:cubicBezTo>
                    <a:pt x="1094" y="1570"/>
                    <a:pt x="1195" y="1418"/>
                    <a:pt x="1297" y="1265"/>
                  </a:cubicBezTo>
                  <a:cubicBezTo>
                    <a:pt x="1411" y="1087"/>
                    <a:pt x="1538" y="896"/>
                    <a:pt x="1729" y="794"/>
                  </a:cubicBezTo>
                  <a:cubicBezTo>
                    <a:pt x="1805" y="1011"/>
                    <a:pt x="1882" y="1227"/>
                    <a:pt x="1933" y="1455"/>
                  </a:cubicBezTo>
                  <a:cubicBezTo>
                    <a:pt x="1958" y="1583"/>
                    <a:pt x="1983" y="1710"/>
                    <a:pt x="1983" y="1837"/>
                  </a:cubicBezTo>
                  <a:cubicBezTo>
                    <a:pt x="1983" y="1952"/>
                    <a:pt x="1907" y="2028"/>
                    <a:pt x="1831" y="2117"/>
                  </a:cubicBezTo>
                  <a:cubicBezTo>
                    <a:pt x="1818" y="2130"/>
                    <a:pt x="1805" y="2167"/>
                    <a:pt x="1831" y="2181"/>
                  </a:cubicBezTo>
                  <a:cubicBezTo>
                    <a:pt x="1860" y="2197"/>
                    <a:pt x="1888" y="2204"/>
                    <a:pt x="1915" y="2204"/>
                  </a:cubicBezTo>
                  <a:cubicBezTo>
                    <a:pt x="2015" y="2204"/>
                    <a:pt x="2093" y="2103"/>
                    <a:pt x="2123" y="2003"/>
                  </a:cubicBezTo>
                  <a:cubicBezTo>
                    <a:pt x="2161" y="1862"/>
                    <a:pt x="2123" y="1698"/>
                    <a:pt x="2097" y="1557"/>
                  </a:cubicBezTo>
                  <a:cubicBezTo>
                    <a:pt x="2060" y="1405"/>
                    <a:pt x="2021" y="1265"/>
                    <a:pt x="1983" y="1113"/>
                  </a:cubicBezTo>
                  <a:cubicBezTo>
                    <a:pt x="1958" y="1049"/>
                    <a:pt x="1945" y="998"/>
                    <a:pt x="1919" y="935"/>
                  </a:cubicBezTo>
                  <a:lnTo>
                    <a:pt x="1919" y="935"/>
                  </a:lnTo>
                  <a:cubicBezTo>
                    <a:pt x="1996" y="1087"/>
                    <a:pt x="2072" y="1240"/>
                    <a:pt x="2187" y="1367"/>
                  </a:cubicBezTo>
                  <a:cubicBezTo>
                    <a:pt x="2238" y="1443"/>
                    <a:pt x="2301" y="1520"/>
                    <a:pt x="2365" y="1583"/>
                  </a:cubicBezTo>
                  <a:lnTo>
                    <a:pt x="2479" y="1698"/>
                  </a:lnTo>
                  <a:cubicBezTo>
                    <a:pt x="2504" y="1723"/>
                    <a:pt x="2543" y="1735"/>
                    <a:pt x="2568" y="1761"/>
                  </a:cubicBezTo>
                  <a:cubicBezTo>
                    <a:pt x="2581" y="1767"/>
                    <a:pt x="2590" y="1771"/>
                    <a:pt x="2601" y="1771"/>
                  </a:cubicBezTo>
                  <a:cubicBezTo>
                    <a:pt x="2613" y="1771"/>
                    <a:pt x="2625" y="1767"/>
                    <a:pt x="2645" y="1761"/>
                  </a:cubicBezTo>
                  <a:cubicBezTo>
                    <a:pt x="2657" y="1761"/>
                    <a:pt x="2695" y="1735"/>
                    <a:pt x="2682" y="1710"/>
                  </a:cubicBezTo>
                  <a:cubicBezTo>
                    <a:pt x="2631" y="1608"/>
                    <a:pt x="2530" y="1545"/>
                    <a:pt x="2453" y="1455"/>
                  </a:cubicBezTo>
                  <a:cubicBezTo>
                    <a:pt x="2390" y="1392"/>
                    <a:pt x="2326" y="1328"/>
                    <a:pt x="2275" y="1252"/>
                  </a:cubicBezTo>
                  <a:cubicBezTo>
                    <a:pt x="2148" y="1099"/>
                    <a:pt x="2047" y="935"/>
                    <a:pt x="1970" y="757"/>
                  </a:cubicBezTo>
                  <a:cubicBezTo>
                    <a:pt x="1963" y="741"/>
                    <a:pt x="1945" y="730"/>
                    <a:pt x="1926" y="730"/>
                  </a:cubicBezTo>
                  <a:cubicBezTo>
                    <a:pt x="1915" y="730"/>
                    <a:pt x="1904" y="734"/>
                    <a:pt x="1894" y="744"/>
                  </a:cubicBezTo>
                  <a:cubicBezTo>
                    <a:pt x="1882" y="757"/>
                    <a:pt x="1869" y="782"/>
                    <a:pt x="1869" y="808"/>
                  </a:cubicBezTo>
                  <a:cubicBezTo>
                    <a:pt x="1869" y="794"/>
                    <a:pt x="1856" y="769"/>
                    <a:pt x="1843" y="757"/>
                  </a:cubicBezTo>
                  <a:cubicBezTo>
                    <a:pt x="1856" y="757"/>
                    <a:pt x="1869" y="757"/>
                    <a:pt x="1882" y="744"/>
                  </a:cubicBezTo>
                  <a:cubicBezTo>
                    <a:pt x="2072" y="655"/>
                    <a:pt x="2263" y="566"/>
                    <a:pt x="2479" y="540"/>
                  </a:cubicBezTo>
                  <a:cubicBezTo>
                    <a:pt x="2682" y="502"/>
                    <a:pt x="2886" y="502"/>
                    <a:pt x="3102" y="489"/>
                  </a:cubicBezTo>
                  <a:lnTo>
                    <a:pt x="3114" y="489"/>
                  </a:lnTo>
                  <a:cubicBezTo>
                    <a:pt x="3216" y="604"/>
                    <a:pt x="3318" y="731"/>
                    <a:pt x="3407" y="858"/>
                  </a:cubicBezTo>
                  <a:cubicBezTo>
                    <a:pt x="3470" y="935"/>
                    <a:pt x="3521" y="1011"/>
                    <a:pt x="3572" y="1087"/>
                  </a:cubicBezTo>
                  <a:cubicBezTo>
                    <a:pt x="3636" y="1176"/>
                    <a:pt x="3687" y="1265"/>
                    <a:pt x="3750" y="1342"/>
                  </a:cubicBezTo>
                  <a:cubicBezTo>
                    <a:pt x="3765" y="1356"/>
                    <a:pt x="3776" y="1363"/>
                    <a:pt x="3787" y="1363"/>
                  </a:cubicBezTo>
                  <a:cubicBezTo>
                    <a:pt x="3795" y="1363"/>
                    <a:pt x="3804" y="1359"/>
                    <a:pt x="3814" y="1354"/>
                  </a:cubicBezTo>
                  <a:cubicBezTo>
                    <a:pt x="3840" y="1354"/>
                    <a:pt x="3865" y="1316"/>
                    <a:pt x="3852" y="1277"/>
                  </a:cubicBezTo>
                  <a:cubicBezTo>
                    <a:pt x="3840" y="1227"/>
                    <a:pt x="3801" y="1176"/>
                    <a:pt x="3763" y="1125"/>
                  </a:cubicBezTo>
                  <a:cubicBezTo>
                    <a:pt x="3738" y="1087"/>
                    <a:pt x="3713" y="1036"/>
                    <a:pt x="3674" y="998"/>
                  </a:cubicBezTo>
                  <a:cubicBezTo>
                    <a:pt x="3623" y="909"/>
                    <a:pt x="3560" y="833"/>
                    <a:pt x="3509" y="757"/>
                  </a:cubicBezTo>
                  <a:cubicBezTo>
                    <a:pt x="3433" y="655"/>
                    <a:pt x="3343" y="566"/>
                    <a:pt x="3267" y="477"/>
                  </a:cubicBezTo>
                  <a:cubicBezTo>
                    <a:pt x="3623" y="438"/>
                    <a:pt x="3954" y="362"/>
                    <a:pt x="4196" y="82"/>
                  </a:cubicBezTo>
                  <a:cubicBezTo>
                    <a:pt x="4217" y="51"/>
                    <a:pt x="4211" y="0"/>
                    <a:pt x="417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3" name="Google Shape;373;p35"/>
            <p:cNvSpPr/>
            <p:nvPr/>
          </p:nvSpPr>
          <p:spPr>
            <a:xfrm>
              <a:off x="3807690" y="2644251"/>
              <a:ext cx="59839" cy="35301"/>
            </a:xfrm>
            <a:custGeom>
              <a:rect b="b" l="l" r="r" t="t"/>
              <a:pathLst>
                <a:path extrusionOk="0" h="1148" w="1946">
                  <a:moveTo>
                    <a:pt x="1754" y="0"/>
                  </a:moveTo>
                  <a:cubicBezTo>
                    <a:pt x="1750" y="0"/>
                    <a:pt x="1747" y="0"/>
                    <a:pt x="1742" y="1"/>
                  </a:cubicBezTo>
                  <a:cubicBezTo>
                    <a:pt x="1615" y="27"/>
                    <a:pt x="1500" y="115"/>
                    <a:pt x="1386" y="166"/>
                  </a:cubicBezTo>
                  <a:cubicBezTo>
                    <a:pt x="1259" y="230"/>
                    <a:pt x="1132" y="281"/>
                    <a:pt x="992" y="319"/>
                  </a:cubicBezTo>
                  <a:cubicBezTo>
                    <a:pt x="865" y="357"/>
                    <a:pt x="725" y="395"/>
                    <a:pt x="585" y="408"/>
                  </a:cubicBezTo>
                  <a:cubicBezTo>
                    <a:pt x="471" y="420"/>
                    <a:pt x="356" y="434"/>
                    <a:pt x="242" y="434"/>
                  </a:cubicBezTo>
                  <a:cubicBezTo>
                    <a:pt x="166" y="434"/>
                    <a:pt x="102" y="434"/>
                    <a:pt x="39" y="471"/>
                  </a:cubicBezTo>
                  <a:cubicBezTo>
                    <a:pt x="13" y="484"/>
                    <a:pt x="0" y="522"/>
                    <a:pt x="25" y="548"/>
                  </a:cubicBezTo>
                  <a:cubicBezTo>
                    <a:pt x="98" y="598"/>
                    <a:pt x="190" y="612"/>
                    <a:pt x="283" y="612"/>
                  </a:cubicBezTo>
                  <a:cubicBezTo>
                    <a:pt x="353" y="612"/>
                    <a:pt x="423" y="604"/>
                    <a:pt x="483" y="598"/>
                  </a:cubicBezTo>
                  <a:cubicBezTo>
                    <a:pt x="649" y="586"/>
                    <a:pt x="802" y="561"/>
                    <a:pt x="954" y="522"/>
                  </a:cubicBezTo>
                  <a:cubicBezTo>
                    <a:pt x="1093" y="484"/>
                    <a:pt x="1234" y="434"/>
                    <a:pt x="1361" y="370"/>
                  </a:cubicBezTo>
                  <a:cubicBezTo>
                    <a:pt x="1463" y="332"/>
                    <a:pt x="1551" y="281"/>
                    <a:pt x="1641" y="217"/>
                  </a:cubicBezTo>
                  <a:lnTo>
                    <a:pt x="1641" y="217"/>
                  </a:lnTo>
                  <a:cubicBezTo>
                    <a:pt x="1627" y="357"/>
                    <a:pt x="1653" y="497"/>
                    <a:pt x="1678" y="624"/>
                  </a:cubicBezTo>
                  <a:cubicBezTo>
                    <a:pt x="1678" y="662"/>
                    <a:pt x="1691" y="700"/>
                    <a:pt x="1704" y="739"/>
                  </a:cubicBezTo>
                  <a:cubicBezTo>
                    <a:pt x="1590" y="790"/>
                    <a:pt x="1463" y="827"/>
                    <a:pt x="1335" y="866"/>
                  </a:cubicBezTo>
                  <a:cubicBezTo>
                    <a:pt x="1271" y="878"/>
                    <a:pt x="1195" y="891"/>
                    <a:pt x="1132" y="917"/>
                  </a:cubicBezTo>
                  <a:cubicBezTo>
                    <a:pt x="1068" y="929"/>
                    <a:pt x="979" y="942"/>
                    <a:pt x="929" y="993"/>
                  </a:cubicBezTo>
                  <a:cubicBezTo>
                    <a:pt x="915" y="1005"/>
                    <a:pt x="903" y="1031"/>
                    <a:pt x="915" y="1044"/>
                  </a:cubicBezTo>
                  <a:cubicBezTo>
                    <a:pt x="951" y="1072"/>
                    <a:pt x="997" y="1080"/>
                    <a:pt x="1045" y="1080"/>
                  </a:cubicBezTo>
                  <a:cubicBezTo>
                    <a:pt x="1084" y="1080"/>
                    <a:pt x="1123" y="1075"/>
                    <a:pt x="1157" y="1069"/>
                  </a:cubicBezTo>
                  <a:cubicBezTo>
                    <a:pt x="1221" y="1056"/>
                    <a:pt x="1297" y="1031"/>
                    <a:pt x="1361" y="1018"/>
                  </a:cubicBezTo>
                  <a:cubicBezTo>
                    <a:pt x="1488" y="980"/>
                    <a:pt x="1615" y="917"/>
                    <a:pt x="1729" y="853"/>
                  </a:cubicBezTo>
                  <a:cubicBezTo>
                    <a:pt x="1742" y="866"/>
                    <a:pt x="1742" y="866"/>
                    <a:pt x="1742" y="878"/>
                  </a:cubicBezTo>
                  <a:cubicBezTo>
                    <a:pt x="1768" y="954"/>
                    <a:pt x="1793" y="1056"/>
                    <a:pt x="1844" y="1132"/>
                  </a:cubicBezTo>
                  <a:cubicBezTo>
                    <a:pt x="1849" y="1143"/>
                    <a:pt x="1859" y="1147"/>
                    <a:pt x="1870" y="1147"/>
                  </a:cubicBezTo>
                  <a:cubicBezTo>
                    <a:pt x="1884" y="1147"/>
                    <a:pt x="1900" y="1140"/>
                    <a:pt x="1907" y="1132"/>
                  </a:cubicBezTo>
                  <a:cubicBezTo>
                    <a:pt x="1933" y="1107"/>
                    <a:pt x="1946" y="1069"/>
                    <a:pt x="1933" y="1031"/>
                  </a:cubicBezTo>
                  <a:cubicBezTo>
                    <a:pt x="1907" y="954"/>
                    <a:pt x="1869" y="878"/>
                    <a:pt x="1844" y="802"/>
                  </a:cubicBezTo>
                  <a:cubicBezTo>
                    <a:pt x="1831" y="726"/>
                    <a:pt x="1805" y="649"/>
                    <a:pt x="1793" y="573"/>
                  </a:cubicBezTo>
                  <a:cubicBezTo>
                    <a:pt x="1768" y="420"/>
                    <a:pt x="1768" y="268"/>
                    <a:pt x="1755" y="115"/>
                  </a:cubicBezTo>
                  <a:cubicBezTo>
                    <a:pt x="1755" y="103"/>
                    <a:pt x="1768" y="103"/>
                    <a:pt x="1768" y="103"/>
                  </a:cubicBezTo>
                  <a:cubicBezTo>
                    <a:pt x="1779" y="79"/>
                    <a:pt x="1802" y="0"/>
                    <a:pt x="1754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4" name="Google Shape;374;p35"/>
            <p:cNvSpPr/>
            <p:nvPr/>
          </p:nvSpPr>
          <p:spPr>
            <a:xfrm>
              <a:off x="3859843" y="2690439"/>
              <a:ext cx="22847" cy="29520"/>
            </a:xfrm>
            <a:custGeom>
              <a:rect b="b" l="l" r="r" t="t"/>
              <a:pathLst>
                <a:path extrusionOk="0" h="960" w="743">
                  <a:moveTo>
                    <a:pt x="82" y="0"/>
                  </a:moveTo>
                  <a:cubicBezTo>
                    <a:pt x="44" y="0"/>
                    <a:pt x="1" y="48"/>
                    <a:pt x="21" y="88"/>
                  </a:cubicBezTo>
                  <a:cubicBezTo>
                    <a:pt x="72" y="164"/>
                    <a:pt x="123" y="241"/>
                    <a:pt x="186" y="305"/>
                  </a:cubicBezTo>
                  <a:cubicBezTo>
                    <a:pt x="211" y="330"/>
                    <a:pt x="250" y="356"/>
                    <a:pt x="275" y="393"/>
                  </a:cubicBezTo>
                  <a:cubicBezTo>
                    <a:pt x="301" y="432"/>
                    <a:pt x="313" y="469"/>
                    <a:pt x="338" y="508"/>
                  </a:cubicBezTo>
                  <a:cubicBezTo>
                    <a:pt x="377" y="584"/>
                    <a:pt x="440" y="661"/>
                    <a:pt x="491" y="724"/>
                  </a:cubicBezTo>
                  <a:cubicBezTo>
                    <a:pt x="542" y="800"/>
                    <a:pt x="592" y="890"/>
                    <a:pt x="657" y="953"/>
                  </a:cubicBezTo>
                  <a:cubicBezTo>
                    <a:pt x="664" y="957"/>
                    <a:pt x="671" y="960"/>
                    <a:pt x="679" y="960"/>
                  </a:cubicBezTo>
                  <a:cubicBezTo>
                    <a:pt x="711" y="960"/>
                    <a:pt x="743" y="922"/>
                    <a:pt x="733" y="902"/>
                  </a:cubicBezTo>
                  <a:cubicBezTo>
                    <a:pt x="694" y="813"/>
                    <a:pt x="643" y="737"/>
                    <a:pt x="580" y="661"/>
                  </a:cubicBezTo>
                  <a:cubicBezTo>
                    <a:pt x="529" y="597"/>
                    <a:pt x="479" y="520"/>
                    <a:pt x="428" y="457"/>
                  </a:cubicBezTo>
                  <a:cubicBezTo>
                    <a:pt x="402" y="419"/>
                    <a:pt x="377" y="406"/>
                    <a:pt x="351" y="381"/>
                  </a:cubicBezTo>
                  <a:cubicBezTo>
                    <a:pt x="313" y="342"/>
                    <a:pt x="301" y="291"/>
                    <a:pt x="275" y="254"/>
                  </a:cubicBezTo>
                  <a:cubicBezTo>
                    <a:pt x="237" y="164"/>
                    <a:pt x="173" y="88"/>
                    <a:pt x="109" y="12"/>
                  </a:cubicBezTo>
                  <a:cubicBezTo>
                    <a:pt x="101" y="4"/>
                    <a:pt x="92" y="0"/>
                    <a:pt x="82" y="0"/>
                  </a:cubicBezTo>
                  <a:close/>
                </a:path>
              </a:pathLst>
            </a:custGeom>
            <a:solidFill>
              <a:srgbClr val="DB27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5" name="Google Shape;375;p35"/>
            <p:cNvSpPr/>
            <p:nvPr/>
          </p:nvSpPr>
          <p:spPr>
            <a:xfrm>
              <a:off x="3867100" y="2674818"/>
              <a:ext cx="66635" cy="38683"/>
            </a:xfrm>
            <a:custGeom>
              <a:rect b="b" l="l" r="r" t="t"/>
              <a:pathLst>
                <a:path extrusionOk="0" h="1258" w="2167">
                  <a:moveTo>
                    <a:pt x="259" y="0"/>
                  </a:moveTo>
                  <a:cubicBezTo>
                    <a:pt x="249" y="0"/>
                    <a:pt x="243" y="11"/>
                    <a:pt x="229" y="11"/>
                  </a:cubicBezTo>
                  <a:lnTo>
                    <a:pt x="179" y="11"/>
                  </a:lnTo>
                  <a:cubicBezTo>
                    <a:pt x="166" y="24"/>
                    <a:pt x="153" y="24"/>
                    <a:pt x="141" y="24"/>
                  </a:cubicBezTo>
                  <a:cubicBezTo>
                    <a:pt x="128" y="37"/>
                    <a:pt x="115" y="37"/>
                    <a:pt x="90" y="37"/>
                  </a:cubicBezTo>
                  <a:cubicBezTo>
                    <a:pt x="77" y="50"/>
                    <a:pt x="51" y="62"/>
                    <a:pt x="39" y="75"/>
                  </a:cubicBezTo>
                  <a:cubicBezTo>
                    <a:pt x="14" y="88"/>
                    <a:pt x="1" y="101"/>
                    <a:pt x="1" y="126"/>
                  </a:cubicBezTo>
                  <a:cubicBezTo>
                    <a:pt x="1" y="152"/>
                    <a:pt x="1" y="164"/>
                    <a:pt x="26" y="164"/>
                  </a:cubicBezTo>
                  <a:lnTo>
                    <a:pt x="102" y="164"/>
                  </a:lnTo>
                  <a:cubicBezTo>
                    <a:pt x="115" y="152"/>
                    <a:pt x="128" y="152"/>
                    <a:pt x="153" y="152"/>
                  </a:cubicBezTo>
                  <a:cubicBezTo>
                    <a:pt x="166" y="138"/>
                    <a:pt x="179" y="138"/>
                    <a:pt x="204" y="126"/>
                  </a:cubicBezTo>
                  <a:cubicBezTo>
                    <a:pt x="344" y="469"/>
                    <a:pt x="700" y="621"/>
                    <a:pt x="1031" y="723"/>
                  </a:cubicBezTo>
                  <a:cubicBezTo>
                    <a:pt x="1209" y="774"/>
                    <a:pt x="1399" y="799"/>
                    <a:pt x="1565" y="864"/>
                  </a:cubicBezTo>
                  <a:cubicBezTo>
                    <a:pt x="1602" y="876"/>
                    <a:pt x="1641" y="889"/>
                    <a:pt x="1679" y="914"/>
                  </a:cubicBezTo>
                  <a:cubicBezTo>
                    <a:pt x="1653" y="927"/>
                    <a:pt x="1641" y="952"/>
                    <a:pt x="1653" y="977"/>
                  </a:cubicBezTo>
                  <a:lnTo>
                    <a:pt x="1653" y="1028"/>
                  </a:lnTo>
                  <a:lnTo>
                    <a:pt x="1653" y="1067"/>
                  </a:lnTo>
                  <a:cubicBezTo>
                    <a:pt x="1653" y="1079"/>
                    <a:pt x="1641" y="1079"/>
                    <a:pt x="1641" y="1092"/>
                  </a:cubicBezTo>
                  <a:lnTo>
                    <a:pt x="1641" y="1105"/>
                  </a:lnTo>
                  <a:cubicBezTo>
                    <a:pt x="1641" y="1118"/>
                    <a:pt x="1641" y="1118"/>
                    <a:pt x="1628" y="1118"/>
                  </a:cubicBezTo>
                  <a:cubicBezTo>
                    <a:pt x="1628" y="1143"/>
                    <a:pt x="1616" y="1155"/>
                    <a:pt x="1616" y="1181"/>
                  </a:cubicBezTo>
                  <a:cubicBezTo>
                    <a:pt x="1602" y="1194"/>
                    <a:pt x="1602" y="1220"/>
                    <a:pt x="1616" y="1232"/>
                  </a:cubicBezTo>
                  <a:cubicBezTo>
                    <a:pt x="1628" y="1245"/>
                    <a:pt x="1628" y="1245"/>
                    <a:pt x="1641" y="1245"/>
                  </a:cubicBezTo>
                  <a:lnTo>
                    <a:pt x="1653" y="1257"/>
                  </a:lnTo>
                  <a:cubicBezTo>
                    <a:pt x="1667" y="1257"/>
                    <a:pt x="1667" y="1257"/>
                    <a:pt x="1679" y="1245"/>
                  </a:cubicBezTo>
                  <a:lnTo>
                    <a:pt x="1692" y="1245"/>
                  </a:lnTo>
                  <a:cubicBezTo>
                    <a:pt x="1704" y="1245"/>
                    <a:pt x="1704" y="1232"/>
                    <a:pt x="1717" y="1232"/>
                  </a:cubicBezTo>
                  <a:lnTo>
                    <a:pt x="1755" y="1194"/>
                  </a:lnTo>
                  <a:cubicBezTo>
                    <a:pt x="1755" y="1181"/>
                    <a:pt x="1768" y="1181"/>
                    <a:pt x="1768" y="1169"/>
                  </a:cubicBezTo>
                  <a:cubicBezTo>
                    <a:pt x="1768" y="1155"/>
                    <a:pt x="1780" y="1155"/>
                    <a:pt x="1780" y="1143"/>
                  </a:cubicBezTo>
                  <a:lnTo>
                    <a:pt x="1780" y="1118"/>
                  </a:lnTo>
                  <a:cubicBezTo>
                    <a:pt x="1794" y="1079"/>
                    <a:pt x="1780" y="1042"/>
                    <a:pt x="1780" y="1003"/>
                  </a:cubicBezTo>
                  <a:cubicBezTo>
                    <a:pt x="1780" y="991"/>
                    <a:pt x="1768" y="977"/>
                    <a:pt x="1768" y="952"/>
                  </a:cubicBezTo>
                  <a:lnTo>
                    <a:pt x="1768" y="952"/>
                  </a:lnTo>
                  <a:cubicBezTo>
                    <a:pt x="1882" y="1028"/>
                    <a:pt x="1984" y="1105"/>
                    <a:pt x="2073" y="1206"/>
                  </a:cubicBezTo>
                  <a:cubicBezTo>
                    <a:pt x="2079" y="1215"/>
                    <a:pt x="2087" y="1218"/>
                    <a:pt x="2095" y="1218"/>
                  </a:cubicBezTo>
                  <a:cubicBezTo>
                    <a:pt x="2127" y="1218"/>
                    <a:pt x="2167" y="1173"/>
                    <a:pt x="2136" y="1143"/>
                  </a:cubicBezTo>
                  <a:cubicBezTo>
                    <a:pt x="2035" y="977"/>
                    <a:pt x="1870" y="889"/>
                    <a:pt x="1692" y="813"/>
                  </a:cubicBezTo>
                  <a:cubicBezTo>
                    <a:pt x="1514" y="736"/>
                    <a:pt x="1311" y="672"/>
                    <a:pt x="1133" y="621"/>
                  </a:cubicBezTo>
                  <a:cubicBezTo>
                    <a:pt x="802" y="520"/>
                    <a:pt x="433" y="393"/>
                    <a:pt x="293" y="62"/>
                  </a:cubicBezTo>
                  <a:lnTo>
                    <a:pt x="293" y="37"/>
                  </a:lnTo>
                  <a:cubicBezTo>
                    <a:pt x="276" y="8"/>
                    <a:pt x="266" y="0"/>
                    <a:pt x="25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6" name="Google Shape;376;p35"/>
            <p:cNvSpPr/>
            <p:nvPr/>
          </p:nvSpPr>
          <p:spPr>
            <a:xfrm>
              <a:off x="3909721" y="2632166"/>
              <a:ext cx="10209" cy="50492"/>
            </a:xfrm>
            <a:custGeom>
              <a:rect b="b" l="l" r="r" t="t"/>
              <a:pathLst>
                <a:path extrusionOk="0" h="1642" w="332">
                  <a:moveTo>
                    <a:pt x="63" y="1"/>
                  </a:moveTo>
                  <a:cubicBezTo>
                    <a:pt x="32" y="1"/>
                    <a:pt x="1" y="44"/>
                    <a:pt x="1" y="64"/>
                  </a:cubicBezTo>
                  <a:cubicBezTo>
                    <a:pt x="26" y="203"/>
                    <a:pt x="77" y="330"/>
                    <a:pt x="115" y="457"/>
                  </a:cubicBezTo>
                  <a:cubicBezTo>
                    <a:pt x="140" y="598"/>
                    <a:pt x="179" y="737"/>
                    <a:pt x="191" y="890"/>
                  </a:cubicBezTo>
                  <a:cubicBezTo>
                    <a:pt x="204" y="1017"/>
                    <a:pt x="216" y="1132"/>
                    <a:pt x="216" y="1259"/>
                  </a:cubicBezTo>
                  <a:lnTo>
                    <a:pt x="216" y="1437"/>
                  </a:lnTo>
                  <a:cubicBezTo>
                    <a:pt x="216" y="1488"/>
                    <a:pt x="204" y="1564"/>
                    <a:pt x="230" y="1627"/>
                  </a:cubicBezTo>
                  <a:cubicBezTo>
                    <a:pt x="230" y="1635"/>
                    <a:pt x="242" y="1642"/>
                    <a:pt x="255" y="1642"/>
                  </a:cubicBezTo>
                  <a:cubicBezTo>
                    <a:pt x="265" y="1642"/>
                    <a:pt x="275" y="1638"/>
                    <a:pt x="281" y="1627"/>
                  </a:cubicBezTo>
                  <a:cubicBezTo>
                    <a:pt x="331" y="1500"/>
                    <a:pt x="318" y="1335"/>
                    <a:pt x="318" y="1195"/>
                  </a:cubicBezTo>
                  <a:cubicBezTo>
                    <a:pt x="318" y="1055"/>
                    <a:pt x="306" y="903"/>
                    <a:pt x="293" y="763"/>
                  </a:cubicBezTo>
                  <a:cubicBezTo>
                    <a:pt x="267" y="635"/>
                    <a:pt x="242" y="496"/>
                    <a:pt x="216" y="369"/>
                  </a:cubicBezTo>
                  <a:cubicBezTo>
                    <a:pt x="204" y="305"/>
                    <a:pt x="179" y="242"/>
                    <a:pt x="153" y="178"/>
                  </a:cubicBezTo>
                  <a:cubicBezTo>
                    <a:pt x="140" y="115"/>
                    <a:pt x="128" y="51"/>
                    <a:pt x="89" y="13"/>
                  </a:cubicBezTo>
                  <a:cubicBezTo>
                    <a:pt x="81" y="4"/>
                    <a:pt x="72" y="1"/>
                    <a:pt x="63" y="1"/>
                  </a:cubicBezTo>
                  <a:close/>
                </a:path>
              </a:pathLst>
            </a:custGeom>
            <a:solidFill>
              <a:srgbClr val="DB27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7" name="Google Shape;377;p35"/>
            <p:cNvSpPr/>
            <p:nvPr/>
          </p:nvSpPr>
          <p:spPr>
            <a:xfrm>
              <a:off x="4688884" y="3981658"/>
              <a:ext cx="167218" cy="135884"/>
            </a:xfrm>
            <a:custGeom>
              <a:rect b="b" l="l" r="r" t="t"/>
              <a:pathLst>
                <a:path extrusionOk="0" h="4419" w="5438">
                  <a:moveTo>
                    <a:pt x="3055" y="1"/>
                  </a:moveTo>
                  <a:cubicBezTo>
                    <a:pt x="3020" y="1"/>
                    <a:pt x="2990" y="56"/>
                    <a:pt x="3001" y="92"/>
                  </a:cubicBezTo>
                  <a:cubicBezTo>
                    <a:pt x="2989" y="92"/>
                    <a:pt x="2989" y="104"/>
                    <a:pt x="2989" y="104"/>
                  </a:cubicBezTo>
                  <a:lnTo>
                    <a:pt x="2963" y="104"/>
                  </a:lnTo>
                  <a:cubicBezTo>
                    <a:pt x="2709" y="143"/>
                    <a:pt x="2506" y="358"/>
                    <a:pt x="2340" y="536"/>
                  </a:cubicBezTo>
                  <a:cubicBezTo>
                    <a:pt x="2162" y="753"/>
                    <a:pt x="2035" y="994"/>
                    <a:pt x="1946" y="1261"/>
                  </a:cubicBezTo>
                  <a:cubicBezTo>
                    <a:pt x="1704" y="1223"/>
                    <a:pt x="1462" y="1206"/>
                    <a:pt x="1214" y="1206"/>
                  </a:cubicBezTo>
                  <a:cubicBezTo>
                    <a:pt x="1137" y="1206"/>
                    <a:pt x="1059" y="1207"/>
                    <a:pt x="980" y="1210"/>
                  </a:cubicBezTo>
                  <a:cubicBezTo>
                    <a:pt x="802" y="1223"/>
                    <a:pt x="624" y="1248"/>
                    <a:pt x="446" y="1287"/>
                  </a:cubicBezTo>
                  <a:cubicBezTo>
                    <a:pt x="356" y="1299"/>
                    <a:pt x="280" y="1324"/>
                    <a:pt x="204" y="1338"/>
                  </a:cubicBezTo>
                  <a:cubicBezTo>
                    <a:pt x="102" y="1363"/>
                    <a:pt x="51" y="1375"/>
                    <a:pt x="14" y="1465"/>
                  </a:cubicBezTo>
                  <a:cubicBezTo>
                    <a:pt x="1" y="1490"/>
                    <a:pt x="1" y="1541"/>
                    <a:pt x="39" y="1541"/>
                  </a:cubicBezTo>
                  <a:cubicBezTo>
                    <a:pt x="65" y="1548"/>
                    <a:pt x="88" y="1552"/>
                    <a:pt x="109" y="1552"/>
                  </a:cubicBezTo>
                  <a:cubicBezTo>
                    <a:pt x="161" y="1552"/>
                    <a:pt x="205" y="1534"/>
                    <a:pt x="268" y="1516"/>
                  </a:cubicBezTo>
                  <a:cubicBezTo>
                    <a:pt x="331" y="1490"/>
                    <a:pt x="407" y="1477"/>
                    <a:pt x="484" y="1465"/>
                  </a:cubicBezTo>
                  <a:cubicBezTo>
                    <a:pt x="624" y="1426"/>
                    <a:pt x="763" y="1401"/>
                    <a:pt x="904" y="1388"/>
                  </a:cubicBezTo>
                  <a:cubicBezTo>
                    <a:pt x="1081" y="1361"/>
                    <a:pt x="1263" y="1348"/>
                    <a:pt x="1446" y="1348"/>
                  </a:cubicBezTo>
                  <a:cubicBezTo>
                    <a:pt x="1603" y="1348"/>
                    <a:pt x="1762" y="1358"/>
                    <a:pt x="1921" y="1375"/>
                  </a:cubicBezTo>
                  <a:cubicBezTo>
                    <a:pt x="1819" y="1680"/>
                    <a:pt x="1717" y="1960"/>
                    <a:pt x="1475" y="2189"/>
                  </a:cubicBezTo>
                  <a:cubicBezTo>
                    <a:pt x="1311" y="2355"/>
                    <a:pt x="1082" y="2533"/>
                    <a:pt x="1043" y="2774"/>
                  </a:cubicBezTo>
                  <a:cubicBezTo>
                    <a:pt x="1034" y="2803"/>
                    <a:pt x="1053" y="2855"/>
                    <a:pt x="1086" y="2855"/>
                  </a:cubicBezTo>
                  <a:cubicBezTo>
                    <a:pt x="1096" y="2855"/>
                    <a:pt x="1107" y="2850"/>
                    <a:pt x="1119" y="2838"/>
                  </a:cubicBezTo>
                  <a:cubicBezTo>
                    <a:pt x="1209" y="2748"/>
                    <a:pt x="1260" y="2634"/>
                    <a:pt x="1348" y="2545"/>
                  </a:cubicBezTo>
                  <a:cubicBezTo>
                    <a:pt x="1438" y="2443"/>
                    <a:pt x="1539" y="2355"/>
                    <a:pt x="1628" y="2265"/>
                  </a:cubicBezTo>
                  <a:cubicBezTo>
                    <a:pt x="1819" y="2062"/>
                    <a:pt x="1921" y="1821"/>
                    <a:pt x="2009" y="1566"/>
                  </a:cubicBezTo>
                  <a:cubicBezTo>
                    <a:pt x="2022" y="1502"/>
                    <a:pt x="2048" y="1426"/>
                    <a:pt x="2073" y="1363"/>
                  </a:cubicBezTo>
                  <a:lnTo>
                    <a:pt x="2150" y="1744"/>
                  </a:lnTo>
                  <a:cubicBezTo>
                    <a:pt x="2150" y="1808"/>
                    <a:pt x="2162" y="1872"/>
                    <a:pt x="2175" y="1935"/>
                  </a:cubicBezTo>
                  <a:cubicBezTo>
                    <a:pt x="2187" y="1999"/>
                    <a:pt x="2200" y="2075"/>
                    <a:pt x="2226" y="2151"/>
                  </a:cubicBezTo>
                  <a:cubicBezTo>
                    <a:pt x="2233" y="2166"/>
                    <a:pt x="2245" y="2172"/>
                    <a:pt x="2258" y="2172"/>
                  </a:cubicBezTo>
                  <a:cubicBezTo>
                    <a:pt x="2268" y="2172"/>
                    <a:pt x="2278" y="2169"/>
                    <a:pt x="2289" y="2163"/>
                  </a:cubicBezTo>
                  <a:cubicBezTo>
                    <a:pt x="2314" y="2138"/>
                    <a:pt x="2328" y="2113"/>
                    <a:pt x="2328" y="2087"/>
                  </a:cubicBezTo>
                  <a:cubicBezTo>
                    <a:pt x="2314" y="2011"/>
                    <a:pt x="2302" y="1948"/>
                    <a:pt x="2277" y="1884"/>
                  </a:cubicBezTo>
                  <a:lnTo>
                    <a:pt x="2238" y="1694"/>
                  </a:lnTo>
                  <a:cubicBezTo>
                    <a:pt x="2213" y="1553"/>
                    <a:pt x="2187" y="1414"/>
                    <a:pt x="2162" y="1287"/>
                  </a:cubicBezTo>
                  <a:cubicBezTo>
                    <a:pt x="2154" y="1262"/>
                    <a:pt x="2146" y="1253"/>
                    <a:pt x="2135" y="1253"/>
                  </a:cubicBezTo>
                  <a:cubicBezTo>
                    <a:pt x="2128" y="1253"/>
                    <a:pt x="2120" y="1256"/>
                    <a:pt x="2111" y="1261"/>
                  </a:cubicBezTo>
                  <a:cubicBezTo>
                    <a:pt x="2175" y="1096"/>
                    <a:pt x="2251" y="943"/>
                    <a:pt x="2353" y="804"/>
                  </a:cubicBezTo>
                  <a:cubicBezTo>
                    <a:pt x="2531" y="562"/>
                    <a:pt x="2772" y="397"/>
                    <a:pt x="2976" y="193"/>
                  </a:cubicBezTo>
                  <a:cubicBezTo>
                    <a:pt x="2976" y="193"/>
                    <a:pt x="2976" y="180"/>
                    <a:pt x="2989" y="180"/>
                  </a:cubicBezTo>
                  <a:cubicBezTo>
                    <a:pt x="2989" y="346"/>
                    <a:pt x="3001" y="499"/>
                    <a:pt x="3014" y="651"/>
                  </a:cubicBezTo>
                  <a:cubicBezTo>
                    <a:pt x="3040" y="829"/>
                    <a:pt x="3040" y="1007"/>
                    <a:pt x="3065" y="1172"/>
                  </a:cubicBezTo>
                  <a:cubicBezTo>
                    <a:pt x="3065" y="1185"/>
                    <a:pt x="3077" y="1185"/>
                    <a:pt x="3077" y="1197"/>
                  </a:cubicBezTo>
                  <a:cubicBezTo>
                    <a:pt x="3065" y="1223"/>
                    <a:pt x="3052" y="1248"/>
                    <a:pt x="3065" y="1274"/>
                  </a:cubicBezTo>
                  <a:cubicBezTo>
                    <a:pt x="3192" y="1439"/>
                    <a:pt x="3306" y="1592"/>
                    <a:pt x="3433" y="1744"/>
                  </a:cubicBezTo>
                  <a:cubicBezTo>
                    <a:pt x="3548" y="1897"/>
                    <a:pt x="3675" y="2050"/>
                    <a:pt x="3802" y="2202"/>
                  </a:cubicBezTo>
                  <a:cubicBezTo>
                    <a:pt x="3637" y="2291"/>
                    <a:pt x="3548" y="2482"/>
                    <a:pt x="3472" y="2647"/>
                  </a:cubicBezTo>
                  <a:cubicBezTo>
                    <a:pt x="3382" y="2812"/>
                    <a:pt x="3331" y="3003"/>
                    <a:pt x="3281" y="3194"/>
                  </a:cubicBezTo>
                  <a:cubicBezTo>
                    <a:pt x="3192" y="3575"/>
                    <a:pt x="3141" y="3994"/>
                    <a:pt x="3230" y="4376"/>
                  </a:cubicBezTo>
                  <a:cubicBezTo>
                    <a:pt x="3235" y="4406"/>
                    <a:pt x="3252" y="4418"/>
                    <a:pt x="3271" y="4418"/>
                  </a:cubicBezTo>
                  <a:cubicBezTo>
                    <a:pt x="3299" y="4418"/>
                    <a:pt x="3331" y="4389"/>
                    <a:pt x="3331" y="4350"/>
                  </a:cubicBezTo>
                  <a:cubicBezTo>
                    <a:pt x="3331" y="4160"/>
                    <a:pt x="3306" y="3982"/>
                    <a:pt x="3319" y="3791"/>
                  </a:cubicBezTo>
                  <a:cubicBezTo>
                    <a:pt x="3331" y="3601"/>
                    <a:pt x="3357" y="3423"/>
                    <a:pt x="3408" y="3245"/>
                  </a:cubicBezTo>
                  <a:cubicBezTo>
                    <a:pt x="3459" y="3079"/>
                    <a:pt x="3535" y="2914"/>
                    <a:pt x="3611" y="2762"/>
                  </a:cubicBezTo>
                  <a:cubicBezTo>
                    <a:pt x="3637" y="2711"/>
                    <a:pt x="3662" y="2672"/>
                    <a:pt x="3687" y="2634"/>
                  </a:cubicBezTo>
                  <a:cubicBezTo>
                    <a:pt x="3815" y="2697"/>
                    <a:pt x="3942" y="2762"/>
                    <a:pt x="4069" y="2812"/>
                  </a:cubicBezTo>
                  <a:cubicBezTo>
                    <a:pt x="4209" y="2875"/>
                    <a:pt x="4336" y="2940"/>
                    <a:pt x="4476" y="3003"/>
                  </a:cubicBezTo>
                  <a:cubicBezTo>
                    <a:pt x="4616" y="3067"/>
                    <a:pt x="4755" y="3143"/>
                    <a:pt x="4896" y="3206"/>
                  </a:cubicBezTo>
                  <a:cubicBezTo>
                    <a:pt x="5035" y="3282"/>
                    <a:pt x="5188" y="3384"/>
                    <a:pt x="5340" y="3409"/>
                  </a:cubicBezTo>
                  <a:cubicBezTo>
                    <a:pt x="5344" y="3410"/>
                    <a:pt x="5348" y="3411"/>
                    <a:pt x="5352" y="3411"/>
                  </a:cubicBezTo>
                  <a:cubicBezTo>
                    <a:pt x="5398" y="3411"/>
                    <a:pt x="5438" y="3343"/>
                    <a:pt x="5391" y="3308"/>
                  </a:cubicBezTo>
                  <a:cubicBezTo>
                    <a:pt x="5264" y="3219"/>
                    <a:pt x="5111" y="3155"/>
                    <a:pt x="4959" y="3079"/>
                  </a:cubicBezTo>
                  <a:cubicBezTo>
                    <a:pt x="4794" y="3016"/>
                    <a:pt x="4641" y="2926"/>
                    <a:pt x="4489" y="2850"/>
                  </a:cubicBezTo>
                  <a:cubicBezTo>
                    <a:pt x="4336" y="2774"/>
                    <a:pt x="4184" y="2697"/>
                    <a:pt x="4043" y="2621"/>
                  </a:cubicBezTo>
                  <a:lnTo>
                    <a:pt x="3815" y="2507"/>
                  </a:lnTo>
                  <a:cubicBezTo>
                    <a:pt x="3802" y="2507"/>
                    <a:pt x="3789" y="2494"/>
                    <a:pt x="3777" y="2482"/>
                  </a:cubicBezTo>
                  <a:cubicBezTo>
                    <a:pt x="3789" y="2469"/>
                    <a:pt x="3802" y="2443"/>
                    <a:pt x="3815" y="2418"/>
                  </a:cubicBezTo>
                  <a:cubicBezTo>
                    <a:pt x="3840" y="2367"/>
                    <a:pt x="3853" y="2316"/>
                    <a:pt x="3865" y="2265"/>
                  </a:cubicBezTo>
                  <a:cubicBezTo>
                    <a:pt x="3879" y="2253"/>
                    <a:pt x="3879" y="2214"/>
                    <a:pt x="3865" y="2202"/>
                  </a:cubicBezTo>
                  <a:cubicBezTo>
                    <a:pt x="3865" y="2202"/>
                    <a:pt x="3865" y="2189"/>
                    <a:pt x="3879" y="2189"/>
                  </a:cubicBezTo>
                  <a:cubicBezTo>
                    <a:pt x="3891" y="2163"/>
                    <a:pt x="3891" y="2113"/>
                    <a:pt x="3879" y="2087"/>
                  </a:cubicBezTo>
                  <a:cubicBezTo>
                    <a:pt x="3637" y="1782"/>
                    <a:pt x="3396" y="1477"/>
                    <a:pt x="3153" y="1185"/>
                  </a:cubicBezTo>
                  <a:lnTo>
                    <a:pt x="3141" y="1172"/>
                  </a:lnTo>
                  <a:cubicBezTo>
                    <a:pt x="3153" y="1160"/>
                    <a:pt x="3167" y="1146"/>
                    <a:pt x="3167" y="1134"/>
                  </a:cubicBezTo>
                  <a:cubicBezTo>
                    <a:pt x="3153" y="956"/>
                    <a:pt x="3141" y="778"/>
                    <a:pt x="3128" y="612"/>
                  </a:cubicBezTo>
                  <a:cubicBezTo>
                    <a:pt x="3116" y="460"/>
                    <a:pt x="3090" y="307"/>
                    <a:pt x="3077" y="155"/>
                  </a:cubicBezTo>
                  <a:lnTo>
                    <a:pt x="3077" y="155"/>
                  </a:lnTo>
                  <a:cubicBezTo>
                    <a:pt x="3153" y="231"/>
                    <a:pt x="3230" y="295"/>
                    <a:pt x="3306" y="358"/>
                  </a:cubicBezTo>
                  <a:cubicBezTo>
                    <a:pt x="3396" y="448"/>
                    <a:pt x="3484" y="524"/>
                    <a:pt x="3560" y="626"/>
                  </a:cubicBezTo>
                  <a:cubicBezTo>
                    <a:pt x="3637" y="702"/>
                    <a:pt x="3701" y="790"/>
                    <a:pt x="3764" y="892"/>
                  </a:cubicBezTo>
                  <a:cubicBezTo>
                    <a:pt x="3840" y="994"/>
                    <a:pt x="3891" y="1096"/>
                    <a:pt x="3967" y="1197"/>
                  </a:cubicBezTo>
                  <a:cubicBezTo>
                    <a:pt x="3973" y="1206"/>
                    <a:pt x="3980" y="1209"/>
                    <a:pt x="3988" y="1209"/>
                  </a:cubicBezTo>
                  <a:cubicBezTo>
                    <a:pt x="4017" y="1209"/>
                    <a:pt x="4054" y="1164"/>
                    <a:pt x="4043" y="1134"/>
                  </a:cubicBezTo>
                  <a:cubicBezTo>
                    <a:pt x="3967" y="918"/>
                    <a:pt x="3828" y="727"/>
                    <a:pt x="3675" y="549"/>
                  </a:cubicBezTo>
                  <a:lnTo>
                    <a:pt x="3675" y="549"/>
                  </a:lnTo>
                  <a:cubicBezTo>
                    <a:pt x="3764" y="587"/>
                    <a:pt x="3865" y="612"/>
                    <a:pt x="3955" y="626"/>
                  </a:cubicBezTo>
                  <a:lnTo>
                    <a:pt x="4120" y="626"/>
                  </a:lnTo>
                  <a:lnTo>
                    <a:pt x="4272" y="587"/>
                  </a:lnTo>
                  <a:cubicBezTo>
                    <a:pt x="4286" y="575"/>
                    <a:pt x="4298" y="562"/>
                    <a:pt x="4298" y="549"/>
                  </a:cubicBezTo>
                  <a:cubicBezTo>
                    <a:pt x="4298" y="536"/>
                    <a:pt x="4286" y="524"/>
                    <a:pt x="4272" y="524"/>
                  </a:cubicBezTo>
                  <a:cubicBezTo>
                    <a:pt x="4221" y="536"/>
                    <a:pt x="4171" y="549"/>
                    <a:pt x="4120" y="549"/>
                  </a:cubicBezTo>
                  <a:cubicBezTo>
                    <a:pt x="4069" y="562"/>
                    <a:pt x="4018" y="562"/>
                    <a:pt x="3980" y="562"/>
                  </a:cubicBezTo>
                  <a:cubicBezTo>
                    <a:pt x="3879" y="549"/>
                    <a:pt x="3789" y="524"/>
                    <a:pt x="3701" y="473"/>
                  </a:cubicBezTo>
                  <a:cubicBezTo>
                    <a:pt x="3675" y="473"/>
                    <a:pt x="3650" y="485"/>
                    <a:pt x="3637" y="499"/>
                  </a:cubicBezTo>
                  <a:cubicBezTo>
                    <a:pt x="3637" y="485"/>
                    <a:pt x="3624" y="473"/>
                    <a:pt x="3611" y="473"/>
                  </a:cubicBezTo>
                  <a:cubicBezTo>
                    <a:pt x="3535" y="384"/>
                    <a:pt x="3459" y="295"/>
                    <a:pt x="3370" y="219"/>
                  </a:cubicBezTo>
                  <a:cubicBezTo>
                    <a:pt x="3281" y="143"/>
                    <a:pt x="3179" y="41"/>
                    <a:pt x="3065" y="2"/>
                  </a:cubicBezTo>
                  <a:cubicBezTo>
                    <a:pt x="3062" y="1"/>
                    <a:pt x="3058" y="1"/>
                    <a:pt x="3055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8" name="Google Shape;378;p35"/>
            <p:cNvSpPr/>
            <p:nvPr/>
          </p:nvSpPr>
          <p:spPr>
            <a:xfrm>
              <a:off x="4366862" y="3965330"/>
              <a:ext cx="87883" cy="72386"/>
            </a:xfrm>
            <a:custGeom>
              <a:rect b="b" l="l" r="r" t="t"/>
              <a:pathLst>
                <a:path extrusionOk="0" h="2354" w="2858">
                  <a:moveTo>
                    <a:pt x="61" y="1"/>
                  </a:moveTo>
                  <a:cubicBezTo>
                    <a:pt x="32" y="1"/>
                    <a:pt x="1" y="29"/>
                    <a:pt x="10" y="63"/>
                  </a:cubicBezTo>
                  <a:cubicBezTo>
                    <a:pt x="174" y="445"/>
                    <a:pt x="556" y="572"/>
                    <a:pt x="925" y="711"/>
                  </a:cubicBezTo>
                  <a:cubicBezTo>
                    <a:pt x="912" y="737"/>
                    <a:pt x="912" y="775"/>
                    <a:pt x="937" y="813"/>
                  </a:cubicBezTo>
                  <a:cubicBezTo>
                    <a:pt x="988" y="864"/>
                    <a:pt x="912" y="965"/>
                    <a:pt x="874" y="1004"/>
                  </a:cubicBezTo>
                  <a:cubicBezTo>
                    <a:pt x="823" y="1067"/>
                    <a:pt x="747" y="1118"/>
                    <a:pt x="696" y="1169"/>
                  </a:cubicBezTo>
                  <a:cubicBezTo>
                    <a:pt x="607" y="1258"/>
                    <a:pt x="530" y="1360"/>
                    <a:pt x="480" y="1462"/>
                  </a:cubicBezTo>
                  <a:cubicBezTo>
                    <a:pt x="391" y="1677"/>
                    <a:pt x="366" y="1957"/>
                    <a:pt x="493" y="2161"/>
                  </a:cubicBezTo>
                  <a:cubicBezTo>
                    <a:pt x="496" y="2168"/>
                    <a:pt x="504" y="2171"/>
                    <a:pt x="512" y="2171"/>
                  </a:cubicBezTo>
                  <a:cubicBezTo>
                    <a:pt x="535" y="2171"/>
                    <a:pt x="565" y="2150"/>
                    <a:pt x="556" y="2123"/>
                  </a:cubicBezTo>
                  <a:cubicBezTo>
                    <a:pt x="518" y="1996"/>
                    <a:pt x="493" y="1855"/>
                    <a:pt x="505" y="1716"/>
                  </a:cubicBezTo>
                  <a:cubicBezTo>
                    <a:pt x="518" y="1589"/>
                    <a:pt x="569" y="1449"/>
                    <a:pt x="645" y="1347"/>
                  </a:cubicBezTo>
                  <a:cubicBezTo>
                    <a:pt x="683" y="1296"/>
                    <a:pt x="734" y="1245"/>
                    <a:pt x="785" y="1208"/>
                  </a:cubicBezTo>
                  <a:cubicBezTo>
                    <a:pt x="849" y="1157"/>
                    <a:pt x="937" y="1118"/>
                    <a:pt x="988" y="1055"/>
                  </a:cubicBezTo>
                  <a:cubicBezTo>
                    <a:pt x="1064" y="965"/>
                    <a:pt x="1090" y="852"/>
                    <a:pt x="1052" y="762"/>
                  </a:cubicBezTo>
                  <a:lnTo>
                    <a:pt x="1052" y="762"/>
                  </a:lnTo>
                  <a:cubicBezTo>
                    <a:pt x="1192" y="813"/>
                    <a:pt x="1332" y="877"/>
                    <a:pt x="1459" y="965"/>
                  </a:cubicBezTo>
                  <a:cubicBezTo>
                    <a:pt x="1675" y="1131"/>
                    <a:pt x="1840" y="1347"/>
                    <a:pt x="1980" y="1589"/>
                  </a:cubicBezTo>
                  <a:cubicBezTo>
                    <a:pt x="2132" y="1830"/>
                    <a:pt x="2222" y="2097"/>
                    <a:pt x="2361" y="2339"/>
                  </a:cubicBezTo>
                  <a:cubicBezTo>
                    <a:pt x="2369" y="2349"/>
                    <a:pt x="2379" y="2354"/>
                    <a:pt x="2388" y="2354"/>
                  </a:cubicBezTo>
                  <a:cubicBezTo>
                    <a:pt x="2423" y="2354"/>
                    <a:pt x="2460" y="2290"/>
                    <a:pt x="2451" y="2250"/>
                  </a:cubicBezTo>
                  <a:cubicBezTo>
                    <a:pt x="2374" y="2008"/>
                    <a:pt x="2234" y="1754"/>
                    <a:pt x="2107" y="1525"/>
                  </a:cubicBezTo>
                  <a:cubicBezTo>
                    <a:pt x="1968" y="1296"/>
                    <a:pt x="1815" y="1080"/>
                    <a:pt x="1612" y="915"/>
                  </a:cubicBezTo>
                  <a:cubicBezTo>
                    <a:pt x="1649" y="915"/>
                    <a:pt x="1688" y="928"/>
                    <a:pt x="1739" y="940"/>
                  </a:cubicBezTo>
                  <a:cubicBezTo>
                    <a:pt x="1853" y="965"/>
                    <a:pt x="1980" y="1004"/>
                    <a:pt x="2095" y="1030"/>
                  </a:cubicBezTo>
                  <a:cubicBezTo>
                    <a:pt x="2209" y="1067"/>
                    <a:pt x="2310" y="1106"/>
                    <a:pt x="2425" y="1157"/>
                  </a:cubicBezTo>
                  <a:cubicBezTo>
                    <a:pt x="2502" y="1194"/>
                    <a:pt x="2578" y="1233"/>
                    <a:pt x="2654" y="1284"/>
                  </a:cubicBezTo>
                  <a:cubicBezTo>
                    <a:pt x="2692" y="1309"/>
                    <a:pt x="2743" y="1335"/>
                    <a:pt x="2793" y="1335"/>
                  </a:cubicBezTo>
                  <a:cubicBezTo>
                    <a:pt x="2832" y="1321"/>
                    <a:pt x="2858" y="1284"/>
                    <a:pt x="2844" y="1245"/>
                  </a:cubicBezTo>
                  <a:cubicBezTo>
                    <a:pt x="2756" y="1143"/>
                    <a:pt x="2603" y="1080"/>
                    <a:pt x="2488" y="1016"/>
                  </a:cubicBezTo>
                  <a:cubicBezTo>
                    <a:pt x="2374" y="965"/>
                    <a:pt x="2247" y="915"/>
                    <a:pt x="2120" y="864"/>
                  </a:cubicBezTo>
                  <a:cubicBezTo>
                    <a:pt x="1980" y="813"/>
                    <a:pt x="1840" y="775"/>
                    <a:pt x="1700" y="750"/>
                  </a:cubicBezTo>
                  <a:cubicBezTo>
                    <a:pt x="1596" y="718"/>
                    <a:pt x="1492" y="695"/>
                    <a:pt x="1381" y="695"/>
                  </a:cubicBezTo>
                  <a:cubicBezTo>
                    <a:pt x="1357" y="695"/>
                    <a:pt x="1332" y="697"/>
                    <a:pt x="1307" y="699"/>
                  </a:cubicBezTo>
                  <a:lnTo>
                    <a:pt x="1293" y="711"/>
                  </a:lnTo>
                  <a:cubicBezTo>
                    <a:pt x="1154" y="635"/>
                    <a:pt x="1001" y="584"/>
                    <a:pt x="861" y="533"/>
                  </a:cubicBezTo>
                  <a:cubicBezTo>
                    <a:pt x="556" y="445"/>
                    <a:pt x="239" y="318"/>
                    <a:pt x="98" y="25"/>
                  </a:cubicBezTo>
                  <a:cubicBezTo>
                    <a:pt x="90" y="8"/>
                    <a:pt x="76" y="1"/>
                    <a:pt x="61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9" name="Google Shape;379;p35"/>
            <p:cNvSpPr/>
            <p:nvPr/>
          </p:nvSpPr>
          <p:spPr>
            <a:xfrm>
              <a:off x="4344198" y="3998940"/>
              <a:ext cx="39637" cy="79612"/>
            </a:xfrm>
            <a:custGeom>
              <a:rect b="b" l="l" r="r" t="t"/>
              <a:pathLst>
                <a:path extrusionOk="0" h="2589" w="1289">
                  <a:moveTo>
                    <a:pt x="83" y="0"/>
                  </a:moveTo>
                  <a:cubicBezTo>
                    <a:pt x="46" y="0"/>
                    <a:pt x="1" y="39"/>
                    <a:pt x="9" y="89"/>
                  </a:cubicBezTo>
                  <a:cubicBezTo>
                    <a:pt x="72" y="496"/>
                    <a:pt x="111" y="915"/>
                    <a:pt x="98" y="1335"/>
                  </a:cubicBezTo>
                  <a:cubicBezTo>
                    <a:pt x="98" y="1538"/>
                    <a:pt x="98" y="1742"/>
                    <a:pt x="72" y="1957"/>
                  </a:cubicBezTo>
                  <a:cubicBezTo>
                    <a:pt x="72" y="2059"/>
                    <a:pt x="60" y="2161"/>
                    <a:pt x="47" y="2263"/>
                  </a:cubicBezTo>
                  <a:cubicBezTo>
                    <a:pt x="35" y="2364"/>
                    <a:pt x="9" y="2466"/>
                    <a:pt x="22" y="2568"/>
                  </a:cubicBezTo>
                  <a:cubicBezTo>
                    <a:pt x="22" y="2583"/>
                    <a:pt x="39" y="2589"/>
                    <a:pt x="57" y="2589"/>
                  </a:cubicBezTo>
                  <a:cubicBezTo>
                    <a:pt x="68" y="2589"/>
                    <a:pt x="80" y="2586"/>
                    <a:pt x="86" y="2581"/>
                  </a:cubicBezTo>
                  <a:cubicBezTo>
                    <a:pt x="136" y="2542"/>
                    <a:pt x="136" y="2491"/>
                    <a:pt x="136" y="2428"/>
                  </a:cubicBezTo>
                  <a:cubicBezTo>
                    <a:pt x="162" y="2327"/>
                    <a:pt x="174" y="2225"/>
                    <a:pt x="174" y="2123"/>
                  </a:cubicBezTo>
                  <a:cubicBezTo>
                    <a:pt x="187" y="2008"/>
                    <a:pt x="200" y="1881"/>
                    <a:pt x="213" y="1767"/>
                  </a:cubicBezTo>
                  <a:cubicBezTo>
                    <a:pt x="264" y="1805"/>
                    <a:pt x="314" y="1844"/>
                    <a:pt x="378" y="1881"/>
                  </a:cubicBezTo>
                  <a:lnTo>
                    <a:pt x="645" y="2072"/>
                  </a:lnTo>
                  <a:lnTo>
                    <a:pt x="911" y="2263"/>
                  </a:lnTo>
                  <a:cubicBezTo>
                    <a:pt x="1001" y="2327"/>
                    <a:pt x="1089" y="2390"/>
                    <a:pt x="1191" y="2454"/>
                  </a:cubicBezTo>
                  <a:cubicBezTo>
                    <a:pt x="1198" y="2459"/>
                    <a:pt x="1204" y="2461"/>
                    <a:pt x="1210" y="2461"/>
                  </a:cubicBezTo>
                  <a:cubicBezTo>
                    <a:pt x="1254" y="2461"/>
                    <a:pt x="1288" y="2360"/>
                    <a:pt x="1255" y="2327"/>
                  </a:cubicBezTo>
                  <a:cubicBezTo>
                    <a:pt x="1166" y="2250"/>
                    <a:pt x="1064" y="2186"/>
                    <a:pt x="976" y="2123"/>
                  </a:cubicBezTo>
                  <a:lnTo>
                    <a:pt x="708" y="1932"/>
                  </a:lnTo>
                  <a:cubicBezTo>
                    <a:pt x="620" y="1869"/>
                    <a:pt x="530" y="1805"/>
                    <a:pt x="454" y="1754"/>
                  </a:cubicBezTo>
                  <a:cubicBezTo>
                    <a:pt x="403" y="1716"/>
                    <a:pt x="365" y="1691"/>
                    <a:pt x="314" y="1652"/>
                  </a:cubicBezTo>
                  <a:cubicBezTo>
                    <a:pt x="289" y="1627"/>
                    <a:pt x="250" y="1615"/>
                    <a:pt x="213" y="1589"/>
                  </a:cubicBezTo>
                  <a:cubicBezTo>
                    <a:pt x="213" y="1538"/>
                    <a:pt x="225" y="1488"/>
                    <a:pt x="225" y="1437"/>
                  </a:cubicBezTo>
                  <a:cubicBezTo>
                    <a:pt x="225" y="966"/>
                    <a:pt x="200" y="508"/>
                    <a:pt x="123" y="38"/>
                  </a:cubicBezTo>
                  <a:cubicBezTo>
                    <a:pt x="119" y="12"/>
                    <a:pt x="102" y="0"/>
                    <a:pt x="83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0" name="Google Shape;380;p35"/>
            <p:cNvSpPr/>
            <p:nvPr/>
          </p:nvSpPr>
          <p:spPr>
            <a:xfrm>
              <a:off x="4281836" y="4015945"/>
              <a:ext cx="36654" cy="60485"/>
            </a:xfrm>
            <a:custGeom>
              <a:rect b="b" l="l" r="r" t="t"/>
              <a:pathLst>
                <a:path extrusionOk="0" h="1967" w="1192">
                  <a:moveTo>
                    <a:pt x="1153" y="1"/>
                  </a:moveTo>
                  <a:cubicBezTo>
                    <a:pt x="1148" y="1"/>
                    <a:pt x="1141" y="2"/>
                    <a:pt x="1134" y="6"/>
                  </a:cubicBezTo>
                  <a:cubicBezTo>
                    <a:pt x="982" y="82"/>
                    <a:pt x="817" y="197"/>
                    <a:pt x="727" y="350"/>
                  </a:cubicBezTo>
                  <a:cubicBezTo>
                    <a:pt x="613" y="528"/>
                    <a:pt x="613" y="731"/>
                    <a:pt x="613" y="947"/>
                  </a:cubicBezTo>
                  <a:cubicBezTo>
                    <a:pt x="613" y="1087"/>
                    <a:pt x="588" y="1214"/>
                    <a:pt x="498" y="1328"/>
                  </a:cubicBezTo>
                  <a:cubicBezTo>
                    <a:pt x="435" y="1392"/>
                    <a:pt x="371" y="1443"/>
                    <a:pt x="308" y="1506"/>
                  </a:cubicBezTo>
                  <a:cubicBezTo>
                    <a:pt x="181" y="1621"/>
                    <a:pt x="66" y="1735"/>
                    <a:pt x="15" y="1901"/>
                  </a:cubicBezTo>
                  <a:cubicBezTo>
                    <a:pt x="1" y="1944"/>
                    <a:pt x="23" y="1967"/>
                    <a:pt x="50" y="1967"/>
                  </a:cubicBezTo>
                  <a:cubicBezTo>
                    <a:pt x="71" y="1967"/>
                    <a:pt x="94" y="1954"/>
                    <a:pt x="105" y="1926"/>
                  </a:cubicBezTo>
                  <a:cubicBezTo>
                    <a:pt x="232" y="1621"/>
                    <a:pt x="600" y="1494"/>
                    <a:pt x="702" y="1176"/>
                  </a:cubicBezTo>
                  <a:cubicBezTo>
                    <a:pt x="778" y="960"/>
                    <a:pt x="690" y="743"/>
                    <a:pt x="766" y="540"/>
                  </a:cubicBezTo>
                  <a:cubicBezTo>
                    <a:pt x="842" y="337"/>
                    <a:pt x="956" y="172"/>
                    <a:pt x="1147" y="70"/>
                  </a:cubicBezTo>
                  <a:cubicBezTo>
                    <a:pt x="1191" y="59"/>
                    <a:pt x="1187" y="1"/>
                    <a:pt x="115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1" name="Google Shape;381;p35"/>
            <p:cNvSpPr/>
            <p:nvPr/>
          </p:nvSpPr>
          <p:spPr>
            <a:xfrm>
              <a:off x="4315692" y="4018774"/>
              <a:ext cx="11193" cy="32718"/>
            </a:xfrm>
            <a:custGeom>
              <a:rect b="b" l="l" r="r" t="t"/>
              <a:pathLst>
                <a:path extrusionOk="0" h="1064" w="364">
                  <a:moveTo>
                    <a:pt x="82" y="1"/>
                  </a:moveTo>
                  <a:cubicBezTo>
                    <a:pt x="44" y="1"/>
                    <a:pt x="1" y="65"/>
                    <a:pt x="21" y="105"/>
                  </a:cubicBezTo>
                  <a:cubicBezTo>
                    <a:pt x="109" y="232"/>
                    <a:pt x="186" y="372"/>
                    <a:pt x="224" y="524"/>
                  </a:cubicBezTo>
                  <a:cubicBezTo>
                    <a:pt x="237" y="601"/>
                    <a:pt x="250" y="677"/>
                    <a:pt x="250" y="753"/>
                  </a:cubicBezTo>
                  <a:lnTo>
                    <a:pt x="250" y="1033"/>
                  </a:lnTo>
                  <a:cubicBezTo>
                    <a:pt x="250" y="1051"/>
                    <a:pt x="263" y="1063"/>
                    <a:pt x="281" y="1063"/>
                  </a:cubicBezTo>
                  <a:cubicBezTo>
                    <a:pt x="287" y="1063"/>
                    <a:pt x="294" y="1062"/>
                    <a:pt x="301" y="1058"/>
                  </a:cubicBezTo>
                  <a:cubicBezTo>
                    <a:pt x="326" y="1058"/>
                    <a:pt x="338" y="1021"/>
                    <a:pt x="338" y="995"/>
                  </a:cubicBezTo>
                  <a:cubicBezTo>
                    <a:pt x="352" y="956"/>
                    <a:pt x="364" y="944"/>
                    <a:pt x="364" y="906"/>
                  </a:cubicBezTo>
                  <a:lnTo>
                    <a:pt x="364" y="829"/>
                  </a:lnTo>
                  <a:lnTo>
                    <a:pt x="364" y="715"/>
                  </a:lnTo>
                  <a:cubicBezTo>
                    <a:pt x="352" y="639"/>
                    <a:pt x="352" y="550"/>
                    <a:pt x="326" y="487"/>
                  </a:cubicBezTo>
                  <a:cubicBezTo>
                    <a:pt x="287" y="309"/>
                    <a:pt x="211" y="156"/>
                    <a:pt x="109" y="16"/>
                  </a:cubicBezTo>
                  <a:cubicBezTo>
                    <a:pt x="102" y="5"/>
                    <a:pt x="92" y="1"/>
                    <a:pt x="82" y="1"/>
                  </a:cubicBezTo>
                  <a:close/>
                </a:path>
              </a:pathLst>
            </a:custGeom>
            <a:solidFill>
              <a:srgbClr val="DB273B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2" name="Google Shape;382;p35"/>
            <p:cNvSpPr/>
            <p:nvPr/>
          </p:nvSpPr>
          <p:spPr>
            <a:xfrm>
              <a:off x="4324918" y="3982888"/>
              <a:ext cx="24907" cy="11070"/>
            </a:xfrm>
            <a:custGeom>
              <a:rect b="b" l="l" r="r" t="t"/>
              <a:pathLst>
                <a:path extrusionOk="0" h="360" w="810">
                  <a:moveTo>
                    <a:pt x="89" y="1"/>
                  </a:moveTo>
                  <a:cubicBezTo>
                    <a:pt x="77" y="1"/>
                    <a:pt x="52" y="1"/>
                    <a:pt x="52" y="13"/>
                  </a:cubicBezTo>
                  <a:cubicBezTo>
                    <a:pt x="38" y="26"/>
                    <a:pt x="26" y="38"/>
                    <a:pt x="26" y="52"/>
                  </a:cubicBezTo>
                  <a:cubicBezTo>
                    <a:pt x="13" y="64"/>
                    <a:pt x="1" y="89"/>
                    <a:pt x="13" y="115"/>
                  </a:cubicBezTo>
                  <a:cubicBezTo>
                    <a:pt x="52" y="179"/>
                    <a:pt x="140" y="191"/>
                    <a:pt x="216" y="216"/>
                  </a:cubicBezTo>
                  <a:cubicBezTo>
                    <a:pt x="267" y="230"/>
                    <a:pt x="331" y="255"/>
                    <a:pt x="394" y="267"/>
                  </a:cubicBezTo>
                  <a:cubicBezTo>
                    <a:pt x="496" y="306"/>
                    <a:pt x="598" y="331"/>
                    <a:pt x="713" y="357"/>
                  </a:cubicBezTo>
                  <a:cubicBezTo>
                    <a:pt x="718" y="359"/>
                    <a:pt x="723" y="360"/>
                    <a:pt x="728" y="360"/>
                  </a:cubicBezTo>
                  <a:cubicBezTo>
                    <a:pt x="781" y="360"/>
                    <a:pt x="809" y="240"/>
                    <a:pt x="750" y="216"/>
                  </a:cubicBezTo>
                  <a:cubicBezTo>
                    <a:pt x="535" y="140"/>
                    <a:pt x="318" y="64"/>
                    <a:pt x="8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3" name="Google Shape;383;p35"/>
            <p:cNvSpPr/>
            <p:nvPr/>
          </p:nvSpPr>
          <p:spPr>
            <a:xfrm>
              <a:off x="4349549" y="3969604"/>
              <a:ext cx="10978" cy="5504"/>
            </a:xfrm>
            <a:custGeom>
              <a:rect b="b" l="l" r="r" t="t"/>
              <a:pathLst>
                <a:path extrusionOk="0" h="179" w="357">
                  <a:moveTo>
                    <a:pt x="115" y="1"/>
                  </a:moveTo>
                  <a:cubicBezTo>
                    <a:pt x="115" y="1"/>
                    <a:pt x="102" y="1"/>
                    <a:pt x="102" y="13"/>
                  </a:cubicBezTo>
                  <a:cubicBezTo>
                    <a:pt x="76" y="13"/>
                    <a:pt x="64" y="26"/>
                    <a:pt x="51" y="26"/>
                  </a:cubicBezTo>
                  <a:cubicBezTo>
                    <a:pt x="26" y="38"/>
                    <a:pt x="0" y="77"/>
                    <a:pt x="26" y="102"/>
                  </a:cubicBezTo>
                  <a:cubicBezTo>
                    <a:pt x="39" y="114"/>
                    <a:pt x="51" y="128"/>
                    <a:pt x="64" y="128"/>
                  </a:cubicBezTo>
                  <a:cubicBezTo>
                    <a:pt x="76" y="128"/>
                    <a:pt x="90" y="140"/>
                    <a:pt x="115" y="140"/>
                  </a:cubicBezTo>
                  <a:cubicBezTo>
                    <a:pt x="127" y="140"/>
                    <a:pt x="140" y="153"/>
                    <a:pt x="166" y="153"/>
                  </a:cubicBezTo>
                  <a:cubicBezTo>
                    <a:pt x="191" y="165"/>
                    <a:pt x="229" y="165"/>
                    <a:pt x="268" y="179"/>
                  </a:cubicBezTo>
                  <a:lnTo>
                    <a:pt x="331" y="179"/>
                  </a:lnTo>
                  <a:cubicBezTo>
                    <a:pt x="344" y="153"/>
                    <a:pt x="356" y="140"/>
                    <a:pt x="356" y="114"/>
                  </a:cubicBezTo>
                  <a:cubicBezTo>
                    <a:pt x="356" y="77"/>
                    <a:pt x="344" y="26"/>
                    <a:pt x="293" y="26"/>
                  </a:cubicBezTo>
                  <a:cubicBezTo>
                    <a:pt x="268" y="13"/>
                    <a:pt x="229" y="13"/>
                    <a:pt x="191" y="13"/>
                  </a:cubicBezTo>
                  <a:cubicBezTo>
                    <a:pt x="178" y="13"/>
                    <a:pt x="153" y="1"/>
                    <a:pt x="140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4" name="Google Shape;384;p35"/>
            <p:cNvSpPr/>
            <p:nvPr/>
          </p:nvSpPr>
          <p:spPr>
            <a:xfrm>
              <a:off x="4819082" y="4061979"/>
              <a:ext cx="21525" cy="5043"/>
            </a:xfrm>
            <a:custGeom>
              <a:rect b="b" l="l" r="r" t="t"/>
              <a:pathLst>
                <a:path extrusionOk="0" h="164" w="700">
                  <a:moveTo>
                    <a:pt x="231" y="0"/>
                  </a:moveTo>
                  <a:cubicBezTo>
                    <a:pt x="182" y="0"/>
                    <a:pt x="134" y="3"/>
                    <a:pt x="89" y="9"/>
                  </a:cubicBezTo>
                  <a:cubicBezTo>
                    <a:pt x="38" y="9"/>
                    <a:pt x="1" y="111"/>
                    <a:pt x="64" y="124"/>
                  </a:cubicBezTo>
                  <a:cubicBezTo>
                    <a:pt x="153" y="136"/>
                    <a:pt x="255" y="150"/>
                    <a:pt x="343" y="162"/>
                  </a:cubicBezTo>
                  <a:cubicBezTo>
                    <a:pt x="385" y="162"/>
                    <a:pt x="428" y="164"/>
                    <a:pt x="471" y="164"/>
                  </a:cubicBezTo>
                  <a:cubicBezTo>
                    <a:pt x="534" y="164"/>
                    <a:pt x="596" y="159"/>
                    <a:pt x="649" y="136"/>
                  </a:cubicBezTo>
                  <a:cubicBezTo>
                    <a:pt x="674" y="124"/>
                    <a:pt x="699" y="85"/>
                    <a:pt x="674" y="60"/>
                  </a:cubicBezTo>
                  <a:cubicBezTo>
                    <a:pt x="623" y="35"/>
                    <a:pt x="572" y="35"/>
                    <a:pt x="521" y="22"/>
                  </a:cubicBezTo>
                  <a:cubicBezTo>
                    <a:pt x="471" y="9"/>
                    <a:pt x="433" y="9"/>
                    <a:pt x="382" y="9"/>
                  </a:cubicBezTo>
                  <a:cubicBezTo>
                    <a:pt x="331" y="3"/>
                    <a:pt x="280" y="0"/>
                    <a:pt x="23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5" name="Google Shape;385;p35"/>
            <p:cNvSpPr/>
            <p:nvPr/>
          </p:nvSpPr>
          <p:spPr>
            <a:xfrm>
              <a:off x="4469938" y="994418"/>
              <a:ext cx="79427" cy="54550"/>
            </a:xfrm>
            <a:custGeom>
              <a:rect b="b" l="l" r="r" t="t"/>
              <a:pathLst>
                <a:path extrusionOk="0" h="1774" w="2583">
                  <a:moveTo>
                    <a:pt x="1169" y="0"/>
                  </a:moveTo>
                  <a:cubicBezTo>
                    <a:pt x="1059" y="0"/>
                    <a:pt x="962" y="84"/>
                    <a:pt x="879" y="167"/>
                  </a:cubicBezTo>
                  <a:cubicBezTo>
                    <a:pt x="856" y="201"/>
                    <a:pt x="863" y="273"/>
                    <a:pt x="908" y="273"/>
                  </a:cubicBezTo>
                  <a:cubicBezTo>
                    <a:pt x="915" y="273"/>
                    <a:pt x="922" y="271"/>
                    <a:pt x="929" y="268"/>
                  </a:cubicBezTo>
                  <a:cubicBezTo>
                    <a:pt x="1000" y="233"/>
                    <a:pt x="1093" y="165"/>
                    <a:pt x="1176" y="165"/>
                  </a:cubicBezTo>
                  <a:cubicBezTo>
                    <a:pt x="1183" y="165"/>
                    <a:pt x="1190" y="166"/>
                    <a:pt x="1196" y="167"/>
                  </a:cubicBezTo>
                  <a:cubicBezTo>
                    <a:pt x="1272" y="167"/>
                    <a:pt x="1311" y="218"/>
                    <a:pt x="1349" y="282"/>
                  </a:cubicBezTo>
                  <a:cubicBezTo>
                    <a:pt x="1362" y="307"/>
                    <a:pt x="1387" y="332"/>
                    <a:pt x="1399" y="358"/>
                  </a:cubicBezTo>
                  <a:cubicBezTo>
                    <a:pt x="1387" y="345"/>
                    <a:pt x="1374" y="345"/>
                    <a:pt x="1362" y="345"/>
                  </a:cubicBezTo>
                  <a:lnTo>
                    <a:pt x="1298" y="345"/>
                  </a:lnTo>
                  <a:cubicBezTo>
                    <a:pt x="1272" y="358"/>
                    <a:pt x="1260" y="358"/>
                    <a:pt x="1247" y="383"/>
                  </a:cubicBezTo>
                  <a:cubicBezTo>
                    <a:pt x="1235" y="395"/>
                    <a:pt x="1235" y="409"/>
                    <a:pt x="1235" y="434"/>
                  </a:cubicBezTo>
                  <a:cubicBezTo>
                    <a:pt x="1120" y="460"/>
                    <a:pt x="1018" y="510"/>
                    <a:pt x="929" y="587"/>
                  </a:cubicBezTo>
                  <a:cubicBezTo>
                    <a:pt x="853" y="638"/>
                    <a:pt x="789" y="688"/>
                    <a:pt x="713" y="726"/>
                  </a:cubicBezTo>
                  <a:cubicBezTo>
                    <a:pt x="675" y="751"/>
                    <a:pt x="624" y="777"/>
                    <a:pt x="586" y="802"/>
                  </a:cubicBezTo>
                  <a:cubicBezTo>
                    <a:pt x="535" y="828"/>
                    <a:pt x="497" y="841"/>
                    <a:pt x="446" y="866"/>
                  </a:cubicBezTo>
                  <a:cubicBezTo>
                    <a:pt x="421" y="873"/>
                    <a:pt x="399" y="873"/>
                    <a:pt x="376" y="873"/>
                  </a:cubicBezTo>
                  <a:cubicBezTo>
                    <a:pt x="354" y="873"/>
                    <a:pt x="331" y="873"/>
                    <a:pt x="306" y="879"/>
                  </a:cubicBezTo>
                  <a:lnTo>
                    <a:pt x="192" y="879"/>
                  </a:lnTo>
                  <a:cubicBezTo>
                    <a:pt x="160" y="885"/>
                    <a:pt x="131" y="885"/>
                    <a:pt x="104" y="885"/>
                  </a:cubicBezTo>
                  <a:cubicBezTo>
                    <a:pt x="77" y="885"/>
                    <a:pt x="52" y="885"/>
                    <a:pt x="26" y="892"/>
                  </a:cubicBezTo>
                  <a:cubicBezTo>
                    <a:pt x="14" y="892"/>
                    <a:pt x="1" y="917"/>
                    <a:pt x="1" y="929"/>
                  </a:cubicBezTo>
                  <a:cubicBezTo>
                    <a:pt x="33" y="994"/>
                    <a:pt x="137" y="1022"/>
                    <a:pt x="215" y="1022"/>
                  </a:cubicBezTo>
                  <a:cubicBezTo>
                    <a:pt x="230" y="1022"/>
                    <a:pt x="243" y="1021"/>
                    <a:pt x="255" y="1019"/>
                  </a:cubicBezTo>
                  <a:cubicBezTo>
                    <a:pt x="319" y="1019"/>
                    <a:pt x="370" y="968"/>
                    <a:pt x="433" y="955"/>
                  </a:cubicBezTo>
                  <a:cubicBezTo>
                    <a:pt x="484" y="929"/>
                    <a:pt x="535" y="904"/>
                    <a:pt x="599" y="879"/>
                  </a:cubicBezTo>
                  <a:lnTo>
                    <a:pt x="752" y="802"/>
                  </a:lnTo>
                  <a:cubicBezTo>
                    <a:pt x="828" y="765"/>
                    <a:pt x="891" y="751"/>
                    <a:pt x="955" y="726"/>
                  </a:cubicBezTo>
                  <a:cubicBezTo>
                    <a:pt x="1094" y="688"/>
                    <a:pt x="1196" y="612"/>
                    <a:pt x="1298" y="523"/>
                  </a:cubicBezTo>
                  <a:cubicBezTo>
                    <a:pt x="1311" y="536"/>
                    <a:pt x="1323" y="536"/>
                    <a:pt x="1323" y="536"/>
                  </a:cubicBezTo>
                  <a:lnTo>
                    <a:pt x="1399" y="536"/>
                  </a:lnTo>
                  <a:cubicBezTo>
                    <a:pt x="1399" y="536"/>
                    <a:pt x="1413" y="536"/>
                    <a:pt x="1413" y="548"/>
                  </a:cubicBezTo>
                  <a:lnTo>
                    <a:pt x="1450" y="548"/>
                  </a:lnTo>
                  <a:lnTo>
                    <a:pt x="1527" y="587"/>
                  </a:lnTo>
                  <a:cubicBezTo>
                    <a:pt x="1540" y="599"/>
                    <a:pt x="1552" y="612"/>
                    <a:pt x="1577" y="612"/>
                  </a:cubicBezTo>
                  <a:cubicBezTo>
                    <a:pt x="1603" y="612"/>
                    <a:pt x="1616" y="612"/>
                    <a:pt x="1628" y="587"/>
                  </a:cubicBezTo>
                  <a:cubicBezTo>
                    <a:pt x="1628" y="599"/>
                    <a:pt x="1641" y="599"/>
                    <a:pt x="1641" y="599"/>
                  </a:cubicBezTo>
                  <a:cubicBezTo>
                    <a:pt x="1743" y="663"/>
                    <a:pt x="1845" y="701"/>
                    <a:pt x="1959" y="726"/>
                  </a:cubicBezTo>
                  <a:cubicBezTo>
                    <a:pt x="1921" y="726"/>
                    <a:pt x="1883" y="739"/>
                    <a:pt x="1845" y="739"/>
                  </a:cubicBezTo>
                  <a:lnTo>
                    <a:pt x="1819" y="739"/>
                  </a:lnTo>
                  <a:cubicBezTo>
                    <a:pt x="1810" y="730"/>
                    <a:pt x="1801" y="721"/>
                    <a:pt x="1783" y="721"/>
                  </a:cubicBezTo>
                  <a:cubicBezTo>
                    <a:pt x="1776" y="721"/>
                    <a:pt x="1767" y="723"/>
                    <a:pt x="1755" y="726"/>
                  </a:cubicBezTo>
                  <a:cubicBezTo>
                    <a:pt x="1654" y="777"/>
                    <a:pt x="1552" y="879"/>
                    <a:pt x="1501" y="994"/>
                  </a:cubicBezTo>
                  <a:cubicBezTo>
                    <a:pt x="1450" y="1095"/>
                    <a:pt x="1413" y="1209"/>
                    <a:pt x="1362" y="1311"/>
                  </a:cubicBezTo>
                  <a:cubicBezTo>
                    <a:pt x="1323" y="1400"/>
                    <a:pt x="1272" y="1489"/>
                    <a:pt x="1184" y="1540"/>
                  </a:cubicBezTo>
                  <a:cubicBezTo>
                    <a:pt x="1145" y="1578"/>
                    <a:pt x="1094" y="1604"/>
                    <a:pt x="1043" y="1616"/>
                  </a:cubicBezTo>
                  <a:cubicBezTo>
                    <a:pt x="993" y="1641"/>
                    <a:pt x="942" y="1629"/>
                    <a:pt x="904" y="1655"/>
                  </a:cubicBezTo>
                  <a:cubicBezTo>
                    <a:pt x="879" y="1680"/>
                    <a:pt x="865" y="1743"/>
                    <a:pt x="904" y="1756"/>
                  </a:cubicBezTo>
                  <a:cubicBezTo>
                    <a:pt x="925" y="1768"/>
                    <a:pt x="947" y="1773"/>
                    <a:pt x="971" y="1773"/>
                  </a:cubicBezTo>
                  <a:cubicBezTo>
                    <a:pt x="1048" y="1773"/>
                    <a:pt x="1135" y="1719"/>
                    <a:pt x="1184" y="1680"/>
                  </a:cubicBezTo>
                  <a:cubicBezTo>
                    <a:pt x="1285" y="1604"/>
                    <a:pt x="1349" y="1489"/>
                    <a:pt x="1413" y="1387"/>
                  </a:cubicBezTo>
                  <a:lnTo>
                    <a:pt x="1603" y="1044"/>
                  </a:lnTo>
                  <a:cubicBezTo>
                    <a:pt x="1654" y="968"/>
                    <a:pt x="1705" y="879"/>
                    <a:pt x="1794" y="828"/>
                  </a:cubicBezTo>
                  <a:lnTo>
                    <a:pt x="1806" y="816"/>
                  </a:lnTo>
                  <a:lnTo>
                    <a:pt x="1806" y="828"/>
                  </a:lnTo>
                  <a:lnTo>
                    <a:pt x="2074" y="828"/>
                  </a:lnTo>
                  <a:cubicBezTo>
                    <a:pt x="2086" y="828"/>
                    <a:pt x="2099" y="816"/>
                    <a:pt x="2111" y="802"/>
                  </a:cubicBezTo>
                  <a:cubicBezTo>
                    <a:pt x="2125" y="790"/>
                    <a:pt x="2125" y="777"/>
                    <a:pt x="2125" y="765"/>
                  </a:cubicBezTo>
                  <a:cubicBezTo>
                    <a:pt x="2188" y="777"/>
                    <a:pt x="2252" y="790"/>
                    <a:pt x="2303" y="790"/>
                  </a:cubicBezTo>
                  <a:cubicBezTo>
                    <a:pt x="2338" y="790"/>
                    <a:pt x="2391" y="798"/>
                    <a:pt x="2439" y="798"/>
                  </a:cubicBezTo>
                  <a:cubicBezTo>
                    <a:pt x="2476" y="798"/>
                    <a:pt x="2509" y="794"/>
                    <a:pt x="2531" y="777"/>
                  </a:cubicBezTo>
                  <a:cubicBezTo>
                    <a:pt x="2569" y="739"/>
                    <a:pt x="2582" y="650"/>
                    <a:pt x="2531" y="624"/>
                  </a:cubicBezTo>
                  <a:cubicBezTo>
                    <a:pt x="2442" y="599"/>
                    <a:pt x="2353" y="612"/>
                    <a:pt x="2277" y="599"/>
                  </a:cubicBezTo>
                  <a:cubicBezTo>
                    <a:pt x="2188" y="587"/>
                    <a:pt x="2099" y="587"/>
                    <a:pt x="2010" y="561"/>
                  </a:cubicBezTo>
                  <a:cubicBezTo>
                    <a:pt x="1845" y="523"/>
                    <a:pt x="1667" y="460"/>
                    <a:pt x="1540" y="332"/>
                  </a:cubicBezTo>
                  <a:cubicBezTo>
                    <a:pt x="1463" y="231"/>
                    <a:pt x="1413" y="104"/>
                    <a:pt x="1298" y="40"/>
                  </a:cubicBezTo>
                  <a:cubicBezTo>
                    <a:pt x="1253" y="12"/>
                    <a:pt x="1210" y="0"/>
                    <a:pt x="116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6" name="Google Shape;386;p35"/>
            <p:cNvSpPr/>
            <p:nvPr/>
          </p:nvSpPr>
          <p:spPr>
            <a:xfrm>
              <a:off x="4631011" y="1038637"/>
              <a:ext cx="31" cy="431"/>
            </a:xfrm>
            <a:custGeom>
              <a:rect b="b" l="l" r="r" t="t"/>
              <a:pathLst>
                <a:path extrusionOk="0" h="14" w="1">
                  <a:moveTo>
                    <a:pt x="1" y="13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7" name="Google Shape;387;p35"/>
            <p:cNvSpPr/>
            <p:nvPr/>
          </p:nvSpPr>
          <p:spPr>
            <a:xfrm>
              <a:off x="4547369" y="1011269"/>
              <a:ext cx="116789" cy="54735"/>
            </a:xfrm>
            <a:custGeom>
              <a:rect b="b" l="l" r="r" t="t"/>
              <a:pathLst>
                <a:path extrusionOk="0" h="1780" w="3798">
                  <a:moveTo>
                    <a:pt x="2695" y="0"/>
                  </a:moveTo>
                  <a:cubicBezTo>
                    <a:pt x="2594" y="0"/>
                    <a:pt x="2505" y="39"/>
                    <a:pt x="2441" y="115"/>
                  </a:cubicBezTo>
                  <a:cubicBezTo>
                    <a:pt x="2378" y="191"/>
                    <a:pt x="2314" y="280"/>
                    <a:pt x="2276" y="381"/>
                  </a:cubicBezTo>
                  <a:cubicBezTo>
                    <a:pt x="2226" y="483"/>
                    <a:pt x="2187" y="610"/>
                    <a:pt x="2098" y="687"/>
                  </a:cubicBezTo>
                  <a:cubicBezTo>
                    <a:pt x="2098" y="700"/>
                    <a:pt x="2085" y="700"/>
                    <a:pt x="2073" y="700"/>
                  </a:cubicBezTo>
                  <a:cubicBezTo>
                    <a:pt x="1768" y="802"/>
                    <a:pt x="1450" y="890"/>
                    <a:pt x="1132" y="954"/>
                  </a:cubicBezTo>
                  <a:cubicBezTo>
                    <a:pt x="776" y="1005"/>
                    <a:pt x="432" y="1017"/>
                    <a:pt x="76" y="1043"/>
                  </a:cubicBezTo>
                  <a:cubicBezTo>
                    <a:pt x="0" y="1056"/>
                    <a:pt x="13" y="1208"/>
                    <a:pt x="90" y="1221"/>
                  </a:cubicBezTo>
                  <a:cubicBezTo>
                    <a:pt x="153" y="1224"/>
                    <a:pt x="216" y="1226"/>
                    <a:pt x="280" y="1226"/>
                  </a:cubicBezTo>
                  <a:cubicBezTo>
                    <a:pt x="642" y="1226"/>
                    <a:pt x="1019" y="1168"/>
                    <a:pt x="1386" y="1081"/>
                  </a:cubicBezTo>
                  <a:lnTo>
                    <a:pt x="1386" y="1081"/>
                  </a:lnTo>
                  <a:cubicBezTo>
                    <a:pt x="1373" y="1093"/>
                    <a:pt x="1373" y="1107"/>
                    <a:pt x="1361" y="1107"/>
                  </a:cubicBezTo>
                  <a:cubicBezTo>
                    <a:pt x="1310" y="1195"/>
                    <a:pt x="1272" y="1271"/>
                    <a:pt x="1234" y="1361"/>
                  </a:cubicBezTo>
                  <a:cubicBezTo>
                    <a:pt x="1170" y="1488"/>
                    <a:pt x="1119" y="1615"/>
                    <a:pt x="1094" y="1742"/>
                  </a:cubicBezTo>
                  <a:cubicBezTo>
                    <a:pt x="1094" y="1768"/>
                    <a:pt x="1119" y="1780"/>
                    <a:pt x="1132" y="1780"/>
                  </a:cubicBezTo>
                  <a:cubicBezTo>
                    <a:pt x="1158" y="1768"/>
                    <a:pt x="1170" y="1755"/>
                    <a:pt x="1183" y="1729"/>
                  </a:cubicBezTo>
                  <a:cubicBezTo>
                    <a:pt x="1208" y="1627"/>
                    <a:pt x="1234" y="1500"/>
                    <a:pt x="1297" y="1412"/>
                  </a:cubicBezTo>
                  <a:cubicBezTo>
                    <a:pt x="1348" y="1336"/>
                    <a:pt x="1412" y="1285"/>
                    <a:pt x="1463" y="1221"/>
                  </a:cubicBezTo>
                  <a:cubicBezTo>
                    <a:pt x="1500" y="1183"/>
                    <a:pt x="1539" y="1144"/>
                    <a:pt x="1590" y="1107"/>
                  </a:cubicBezTo>
                  <a:cubicBezTo>
                    <a:pt x="1602" y="1081"/>
                    <a:pt x="1615" y="1056"/>
                    <a:pt x="1615" y="1030"/>
                  </a:cubicBezTo>
                  <a:cubicBezTo>
                    <a:pt x="1729" y="1005"/>
                    <a:pt x="1844" y="980"/>
                    <a:pt x="1946" y="941"/>
                  </a:cubicBezTo>
                  <a:cubicBezTo>
                    <a:pt x="2149" y="890"/>
                    <a:pt x="2353" y="814"/>
                    <a:pt x="2556" y="751"/>
                  </a:cubicBezTo>
                  <a:cubicBezTo>
                    <a:pt x="2568" y="776"/>
                    <a:pt x="2568" y="788"/>
                    <a:pt x="2594" y="802"/>
                  </a:cubicBezTo>
                  <a:cubicBezTo>
                    <a:pt x="2582" y="802"/>
                    <a:pt x="2607" y="814"/>
                    <a:pt x="2607" y="814"/>
                  </a:cubicBezTo>
                  <a:lnTo>
                    <a:pt x="2619" y="814"/>
                  </a:lnTo>
                  <a:cubicBezTo>
                    <a:pt x="2632" y="827"/>
                    <a:pt x="2645" y="827"/>
                    <a:pt x="2658" y="839"/>
                  </a:cubicBezTo>
                  <a:cubicBezTo>
                    <a:pt x="2670" y="839"/>
                    <a:pt x="2683" y="852"/>
                    <a:pt x="2683" y="865"/>
                  </a:cubicBezTo>
                  <a:cubicBezTo>
                    <a:pt x="2695" y="865"/>
                    <a:pt x="2695" y="865"/>
                    <a:pt x="2709" y="878"/>
                  </a:cubicBezTo>
                  <a:lnTo>
                    <a:pt x="2721" y="890"/>
                  </a:lnTo>
                  <a:lnTo>
                    <a:pt x="2721" y="903"/>
                  </a:lnTo>
                  <a:lnTo>
                    <a:pt x="2734" y="903"/>
                  </a:lnTo>
                  <a:lnTo>
                    <a:pt x="2734" y="915"/>
                  </a:lnTo>
                  <a:lnTo>
                    <a:pt x="2760" y="941"/>
                  </a:lnTo>
                  <a:cubicBezTo>
                    <a:pt x="2760" y="954"/>
                    <a:pt x="2772" y="980"/>
                    <a:pt x="2785" y="992"/>
                  </a:cubicBezTo>
                  <a:cubicBezTo>
                    <a:pt x="2797" y="1017"/>
                    <a:pt x="2797" y="1030"/>
                    <a:pt x="2810" y="1056"/>
                  </a:cubicBezTo>
                  <a:cubicBezTo>
                    <a:pt x="2823" y="1068"/>
                    <a:pt x="2836" y="1081"/>
                    <a:pt x="2848" y="1081"/>
                  </a:cubicBezTo>
                  <a:lnTo>
                    <a:pt x="2873" y="1081"/>
                  </a:lnTo>
                  <a:lnTo>
                    <a:pt x="2912" y="929"/>
                  </a:lnTo>
                  <a:cubicBezTo>
                    <a:pt x="2912" y="915"/>
                    <a:pt x="2899" y="903"/>
                    <a:pt x="2899" y="890"/>
                  </a:cubicBezTo>
                  <a:cubicBezTo>
                    <a:pt x="2873" y="839"/>
                    <a:pt x="2836" y="788"/>
                    <a:pt x="2797" y="751"/>
                  </a:cubicBezTo>
                  <a:cubicBezTo>
                    <a:pt x="2772" y="737"/>
                    <a:pt x="2746" y="712"/>
                    <a:pt x="2734" y="700"/>
                  </a:cubicBezTo>
                  <a:cubicBezTo>
                    <a:pt x="2746" y="700"/>
                    <a:pt x="2760" y="700"/>
                    <a:pt x="2772" y="687"/>
                  </a:cubicBezTo>
                  <a:cubicBezTo>
                    <a:pt x="2839" y="669"/>
                    <a:pt x="2911" y="661"/>
                    <a:pt x="2986" y="661"/>
                  </a:cubicBezTo>
                  <a:cubicBezTo>
                    <a:pt x="3238" y="661"/>
                    <a:pt x="3517" y="753"/>
                    <a:pt x="3713" y="890"/>
                  </a:cubicBezTo>
                  <a:cubicBezTo>
                    <a:pt x="3717" y="895"/>
                    <a:pt x="3723" y="897"/>
                    <a:pt x="3730" y="897"/>
                  </a:cubicBezTo>
                  <a:cubicBezTo>
                    <a:pt x="3759" y="897"/>
                    <a:pt x="3797" y="858"/>
                    <a:pt x="3777" y="827"/>
                  </a:cubicBezTo>
                  <a:cubicBezTo>
                    <a:pt x="3582" y="592"/>
                    <a:pt x="3313" y="513"/>
                    <a:pt x="3029" y="513"/>
                  </a:cubicBezTo>
                  <a:cubicBezTo>
                    <a:pt x="2773" y="513"/>
                    <a:pt x="2504" y="577"/>
                    <a:pt x="2263" y="649"/>
                  </a:cubicBezTo>
                  <a:lnTo>
                    <a:pt x="2339" y="496"/>
                  </a:lnTo>
                  <a:cubicBezTo>
                    <a:pt x="2378" y="407"/>
                    <a:pt x="2390" y="318"/>
                    <a:pt x="2454" y="242"/>
                  </a:cubicBezTo>
                  <a:cubicBezTo>
                    <a:pt x="2505" y="166"/>
                    <a:pt x="2568" y="102"/>
                    <a:pt x="2670" y="90"/>
                  </a:cubicBezTo>
                  <a:cubicBezTo>
                    <a:pt x="2683" y="90"/>
                    <a:pt x="2709" y="64"/>
                    <a:pt x="2721" y="39"/>
                  </a:cubicBezTo>
                  <a:cubicBezTo>
                    <a:pt x="2721" y="25"/>
                    <a:pt x="2709" y="0"/>
                    <a:pt x="269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8" name="Google Shape;388;p35"/>
            <p:cNvSpPr/>
            <p:nvPr/>
          </p:nvSpPr>
          <p:spPr>
            <a:xfrm>
              <a:off x="4520769" y="979965"/>
              <a:ext cx="68849" cy="28782"/>
            </a:xfrm>
            <a:custGeom>
              <a:rect b="b" l="l" r="r" t="t"/>
              <a:pathLst>
                <a:path extrusionOk="0" h="936" w="2239">
                  <a:moveTo>
                    <a:pt x="2009" y="1"/>
                  </a:moveTo>
                  <a:cubicBezTo>
                    <a:pt x="1984" y="14"/>
                    <a:pt x="1972" y="14"/>
                    <a:pt x="1946" y="26"/>
                  </a:cubicBezTo>
                  <a:cubicBezTo>
                    <a:pt x="1921" y="26"/>
                    <a:pt x="1882" y="52"/>
                    <a:pt x="1857" y="65"/>
                  </a:cubicBezTo>
                  <a:cubicBezTo>
                    <a:pt x="1781" y="103"/>
                    <a:pt x="1718" y="128"/>
                    <a:pt x="1667" y="167"/>
                  </a:cubicBezTo>
                  <a:cubicBezTo>
                    <a:pt x="1603" y="218"/>
                    <a:pt x="1540" y="255"/>
                    <a:pt x="1489" y="294"/>
                  </a:cubicBezTo>
                  <a:lnTo>
                    <a:pt x="1387" y="396"/>
                  </a:lnTo>
                  <a:cubicBezTo>
                    <a:pt x="1323" y="408"/>
                    <a:pt x="1272" y="408"/>
                    <a:pt x="1221" y="421"/>
                  </a:cubicBezTo>
                  <a:cubicBezTo>
                    <a:pt x="1184" y="433"/>
                    <a:pt x="1133" y="459"/>
                    <a:pt x="1094" y="484"/>
                  </a:cubicBezTo>
                  <a:cubicBezTo>
                    <a:pt x="1043" y="523"/>
                    <a:pt x="1018" y="548"/>
                    <a:pt x="980" y="586"/>
                  </a:cubicBezTo>
                  <a:cubicBezTo>
                    <a:pt x="891" y="560"/>
                    <a:pt x="802" y="548"/>
                    <a:pt x="713" y="523"/>
                  </a:cubicBezTo>
                  <a:cubicBezTo>
                    <a:pt x="675" y="510"/>
                    <a:pt x="636" y="497"/>
                    <a:pt x="599" y="497"/>
                  </a:cubicBezTo>
                  <a:cubicBezTo>
                    <a:pt x="548" y="484"/>
                    <a:pt x="497" y="459"/>
                    <a:pt x="458" y="421"/>
                  </a:cubicBezTo>
                  <a:cubicBezTo>
                    <a:pt x="395" y="370"/>
                    <a:pt x="331" y="319"/>
                    <a:pt x="255" y="294"/>
                  </a:cubicBezTo>
                  <a:cubicBezTo>
                    <a:pt x="224" y="285"/>
                    <a:pt x="192" y="279"/>
                    <a:pt x="160" y="279"/>
                  </a:cubicBezTo>
                  <a:cubicBezTo>
                    <a:pt x="102" y="279"/>
                    <a:pt x="47" y="299"/>
                    <a:pt x="14" y="357"/>
                  </a:cubicBezTo>
                  <a:cubicBezTo>
                    <a:pt x="14" y="370"/>
                    <a:pt x="1" y="396"/>
                    <a:pt x="14" y="408"/>
                  </a:cubicBezTo>
                  <a:cubicBezTo>
                    <a:pt x="14" y="433"/>
                    <a:pt x="26" y="433"/>
                    <a:pt x="52" y="433"/>
                  </a:cubicBezTo>
                  <a:cubicBezTo>
                    <a:pt x="77" y="433"/>
                    <a:pt x="116" y="421"/>
                    <a:pt x="141" y="408"/>
                  </a:cubicBezTo>
                  <a:cubicBezTo>
                    <a:pt x="153" y="408"/>
                    <a:pt x="179" y="408"/>
                    <a:pt x="192" y="421"/>
                  </a:cubicBezTo>
                  <a:cubicBezTo>
                    <a:pt x="217" y="421"/>
                    <a:pt x="255" y="433"/>
                    <a:pt x="280" y="446"/>
                  </a:cubicBezTo>
                  <a:lnTo>
                    <a:pt x="472" y="560"/>
                  </a:lnTo>
                  <a:cubicBezTo>
                    <a:pt x="509" y="586"/>
                    <a:pt x="548" y="611"/>
                    <a:pt x="585" y="624"/>
                  </a:cubicBezTo>
                  <a:cubicBezTo>
                    <a:pt x="624" y="650"/>
                    <a:pt x="662" y="662"/>
                    <a:pt x="700" y="675"/>
                  </a:cubicBezTo>
                  <a:cubicBezTo>
                    <a:pt x="777" y="688"/>
                    <a:pt x="853" y="688"/>
                    <a:pt x="929" y="701"/>
                  </a:cubicBezTo>
                  <a:lnTo>
                    <a:pt x="929" y="713"/>
                  </a:lnTo>
                  <a:cubicBezTo>
                    <a:pt x="935" y="726"/>
                    <a:pt x="948" y="732"/>
                    <a:pt x="961" y="732"/>
                  </a:cubicBezTo>
                  <a:cubicBezTo>
                    <a:pt x="974" y="732"/>
                    <a:pt x="986" y="726"/>
                    <a:pt x="992" y="713"/>
                  </a:cubicBezTo>
                  <a:cubicBezTo>
                    <a:pt x="1031" y="688"/>
                    <a:pt x="1082" y="662"/>
                    <a:pt x="1133" y="637"/>
                  </a:cubicBezTo>
                  <a:cubicBezTo>
                    <a:pt x="1170" y="624"/>
                    <a:pt x="1209" y="599"/>
                    <a:pt x="1260" y="586"/>
                  </a:cubicBezTo>
                  <a:cubicBezTo>
                    <a:pt x="1272" y="574"/>
                    <a:pt x="1285" y="574"/>
                    <a:pt x="1311" y="574"/>
                  </a:cubicBezTo>
                  <a:cubicBezTo>
                    <a:pt x="1314" y="577"/>
                    <a:pt x="1320" y="579"/>
                    <a:pt x="1327" y="579"/>
                  </a:cubicBezTo>
                  <a:cubicBezTo>
                    <a:pt x="1343" y="579"/>
                    <a:pt x="1365" y="570"/>
                    <a:pt x="1374" y="560"/>
                  </a:cubicBezTo>
                  <a:cubicBezTo>
                    <a:pt x="1374" y="548"/>
                    <a:pt x="1374" y="548"/>
                    <a:pt x="1387" y="548"/>
                  </a:cubicBezTo>
                  <a:lnTo>
                    <a:pt x="1438" y="548"/>
                  </a:lnTo>
                  <a:cubicBezTo>
                    <a:pt x="1450" y="548"/>
                    <a:pt x="1463" y="548"/>
                    <a:pt x="1475" y="535"/>
                  </a:cubicBezTo>
                  <a:cubicBezTo>
                    <a:pt x="1489" y="535"/>
                    <a:pt x="1514" y="523"/>
                    <a:pt x="1526" y="510"/>
                  </a:cubicBezTo>
                  <a:cubicBezTo>
                    <a:pt x="1616" y="611"/>
                    <a:pt x="1718" y="701"/>
                    <a:pt x="1831" y="777"/>
                  </a:cubicBezTo>
                  <a:cubicBezTo>
                    <a:pt x="1882" y="815"/>
                    <a:pt x="1946" y="853"/>
                    <a:pt x="2009" y="879"/>
                  </a:cubicBezTo>
                  <a:lnTo>
                    <a:pt x="2086" y="916"/>
                  </a:lnTo>
                  <a:cubicBezTo>
                    <a:pt x="2105" y="929"/>
                    <a:pt x="2124" y="935"/>
                    <a:pt x="2143" y="935"/>
                  </a:cubicBezTo>
                  <a:cubicBezTo>
                    <a:pt x="2162" y="935"/>
                    <a:pt x="2181" y="929"/>
                    <a:pt x="2201" y="916"/>
                  </a:cubicBezTo>
                  <a:cubicBezTo>
                    <a:pt x="2226" y="904"/>
                    <a:pt x="2238" y="879"/>
                    <a:pt x="2226" y="853"/>
                  </a:cubicBezTo>
                  <a:cubicBezTo>
                    <a:pt x="2187" y="789"/>
                    <a:pt x="2111" y="764"/>
                    <a:pt x="2048" y="726"/>
                  </a:cubicBezTo>
                  <a:cubicBezTo>
                    <a:pt x="1984" y="688"/>
                    <a:pt x="1921" y="650"/>
                    <a:pt x="1870" y="611"/>
                  </a:cubicBezTo>
                  <a:cubicBezTo>
                    <a:pt x="1819" y="574"/>
                    <a:pt x="1781" y="548"/>
                    <a:pt x="1743" y="497"/>
                  </a:cubicBezTo>
                  <a:cubicBezTo>
                    <a:pt x="1692" y="459"/>
                    <a:pt x="1641" y="408"/>
                    <a:pt x="1603" y="370"/>
                  </a:cubicBezTo>
                  <a:cubicBezTo>
                    <a:pt x="1628" y="345"/>
                    <a:pt x="1667" y="319"/>
                    <a:pt x="1692" y="294"/>
                  </a:cubicBezTo>
                  <a:cubicBezTo>
                    <a:pt x="1743" y="255"/>
                    <a:pt x="1794" y="218"/>
                    <a:pt x="1857" y="192"/>
                  </a:cubicBezTo>
                  <a:cubicBezTo>
                    <a:pt x="1933" y="141"/>
                    <a:pt x="2009" y="116"/>
                    <a:pt x="2073" y="52"/>
                  </a:cubicBezTo>
                  <a:cubicBezTo>
                    <a:pt x="2099" y="40"/>
                    <a:pt x="2099" y="1"/>
                    <a:pt x="20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89" name="Google Shape;389;p35"/>
          <p:cNvSpPr txBox="1"/>
          <p:nvPr/>
        </p:nvSpPr>
        <p:spPr>
          <a:xfrm>
            <a:off x="556325" y="2337150"/>
            <a:ext cx="3538500" cy="46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2"/>
                </a:solidFill>
                <a:latin typeface="Kanit"/>
                <a:ea typeface="Kanit"/>
                <a:cs typeface="Kanit"/>
                <a:sym typeface="Kanit"/>
              </a:rPr>
              <a:t>What do veins and arteries do?</a:t>
            </a:r>
            <a:endParaRPr b="1" sz="1800">
              <a:solidFill>
                <a:schemeClr val="accent2"/>
              </a:solidFill>
              <a:latin typeface="Kanit"/>
              <a:ea typeface="Kanit"/>
              <a:cs typeface="Kanit"/>
              <a:sym typeface="Kanit"/>
            </a:endParaRPr>
          </a:p>
        </p:txBody>
      </p:sp>
      <p:sp>
        <p:nvSpPr>
          <p:cNvPr id="390" name="Google Shape;390;p35"/>
          <p:cNvSpPr txBox="1"/>
          <p:nvPr/>
        </p:nvSpPr>
        <p:spPr>
          <a:xfrm>
            <a:off x="459700" y="1714038"/>
            <a:ext cx="4304400" cy="857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2"/>
                </a:solidFill>
                <a:latin typeface="Kanit"/>
                <a:ea typeface="Kanit"/>
                <a:cs typeface="Kanit"/>
                <a:sym typeface="Kanit"/>
              </a:rPr>
              <a:t>What function does the heart perform?</a:t>
            </a:r>
            <a:endParaRPr b="1" sz="1800">
              <a:solidFill>
                <a:schemeClr val="accent2"/>
              </a:solidFill>
              <a:latin typeface="Kanit"/>
              <a:ea typeface="Kanit"/>
              <a:cs typeface="Kanit"/>
              <a:sym typeface="Kanit"/>
            </a:endParaRPr>
          </a:p>
        </p:txBody>
      </p:sp>
      <p:sp>
        <p:nvSpPr>
          <p:cNvPr id="391" name="Google Shape;391;p35"/>
          <p:cNvSpPr txBox="1"/>
          <p:nvPr/>
        </p:nvSpPr>
        <p:spPr>
          <a:xfrm>
            <a:off x="1678025" y="3413000"/>
            <a:ext cx="2836200" cy="1035900"/>
          </a:xfrm>
          <a:prstGeom prst="rect">
            <a:avLst/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accent2"/>
                </a:solidFill>
                <a:latin typeface="Kanit"/>
                <a:ea typeface="Kanit"/>
                <a:cs typeface="Kanit"/>
                <a:sym typeface="Kanit"/>
              </a:rPr>
              <a:t>What happens if </a:t>
            </a:r>
            <a:r>
              <a:rPr b="1" lang="en" sz="1800">
                <a:solidFill>
                  <a:schemeClr val="accent2"/>
                </a:solidFill>
                <a:latin typeface="Kanit"/>
                <a:ea typeface="Kanit"/>
                <a:cs typeface="Kanit"/>
                <a:sym typeface="Kanit"/>
              </a:rPr>
              <a:t>arteries or veins are partially/ completely blocked?</a:t>
            </a:r>
            <a:endParaRPr b="1" sz="1800">
              <a:solidFill>
                <a:schemeClr val="accent2"/>
              </a:solidFill>
              <a:latin typeface="Kanit"/>
              <a:ea typeface="Kanit"/>
              <a:cs typeface="Kanit"/>
              <a:sym typeface="Kanit"/>
            </a:endParaRPr>
          </a:p>
        </p:txBody>
      </p:sp>
      <p:sp>
        <p:nvSpPr>
          <p:cNvPr id="392" name="Google Shape;392;p35"/>
          <p:cNvSpPr/>
          <p:nvPr/>
        </p:nvSpPr>
        <p:spPr>
          <a:xfrm>
            <a:off x="5852975" y="2971125"/>
            <a:ext cx="33900" cy="123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35"/>
          <p:cNvSpPr/>
          <p:nvPr/>
        </p:nvSpPr>
        <p:spPr>
          <a:xfrm>
            <a:off x="6082600" y="1919100"/>
            <a:ext cx="68100" cy="80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4" name="Google Shape;394;p35"/>
          <p:cNvSpPr/>
          <p:nvPr/>
        </p:nvSpPr>
        <p:spPr>
          <a:xfrm>
            <a:off x="6048400" y="1118400"/>
            <a:ext cx="68100" cy="807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95" name="Google Shape;395;p35"/>
          <p:cNvCxnSpPr/>
          <p:nvPr/>
        </p:nvCxnSpPr>
        <p:spPr>
          <a:xfrm flipH="1" rot="10800000">
            <a:off x="4764100" y="1919100"/>
            <a:ext cx="1386600" cy="1575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396" name="Google Shape;396;p35"/>
          <p:cNvCxnSpPr>
            <a:stCxn id="389" idx="3"/>
          </p:cNvCxnSpPr>
          <p:nvPr/>
        </p:nvCxnSpPr>
        <p:spPr>
          <a:xfrm flipH="1" rot="10800000">
            <a:off x="4094825" y="2343750"/>
            <a:ext cx="2106600" cy="2280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chemeClr val="accent2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36"/>
          <p:cNvSpPr txBox="1"/>
          <p:nvPr>
            <p:ph type="title"/>
          </p:nvPr>
        </p:nvSpPr>
        <p:spPr>
          <a:xfrm>
            <a:off x="667625" y="37925"/>
            <a:ext cx="7717500" cy="67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20">
                <a:solidFill>
                  <a:schemeClr val="accent2"/>
                </a:solidFill>
              </a:rPr>
              <a:t>Step 2: Imagine</a:t>
            </a:r>
            <a:endParaRPr/>
          </a:p>
        </p:txBody>
      </p:sp>
      <p:sp>
        <p:nvSpPr>
          <p:cNvPr id="402" name="Google Shape;402;p36"/>
          <p:cNvSpPr txBox="1"/>
          <p:nvPr>
            <p:ph idx="1" type="subTitle"/>
          </p:nvPr>
        </p:nvSpPr>
        <p:spPr>
          <a:xfrm>
            <a:off x="713225" y="708125"/>
            <a:ext cx="7717500" cy="432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could you build with these materials?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">
                <a:solidFill>
                  <a:srgbClr val="E94A4E"/>
                </a:solidFill>
                <a:latin typeface="Kanit"/>
                <a:ea typeface="Kanit"/>
                <a:cs typeface="Kanit"/>
                <a:sym typeface="Kanit"/>
              </a:rPr>
              <a:t>Materials Available</a:t>
            </a:r>
            <a:endParaRPr b="1" sz="2000">
              <a:solidFill>
                <a:srgbClr val="E94A4E"/>
              </a:solidFill>
              <a:latin typeface="Kanit"/>
              <a:ea typeface="Kanit"/>
              <a:cs typeface="Kanit"/>
              <a:sym typeface="Kanit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rgbClr val="E94A4E"/>
              </a:solidFill>
              <a:latin typeface="Kanit"/>
              <a:ea typeface="Kanit"/>
              <a:cs typeface="Kanit"/>
              <a:sym typeface="Kanit"/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Montserrat"/>
              <a:buChar char="●"/>
            </a:pPr>
            <a:r>
              <a:rPr lang="en" sz="1425">
                <a:solidFill>
                  <a:schemeClr val="accent1"/>
                </a:solidFill>
              </a:rPr>
              <a:t>2 Blocked arteries (plastic tubes)</a:t>
            </a:r>
            <a:endParaRPr sz="1425">
              <a:solidFill>
                <a:schemeClr val="accent1"/>
              </a:solidFill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Montserrat"/>
              <a:buChar char="●"/>
            </a:pPr>
            <a:r>
              <a:rPr lang="en" sz="1425">
                <a:solidFill>
                  <a:schemeClr val="accent1"/>
                </a:solidFill>
              </a:rPr>
              <a:t>2 long balloons</a:t>
            </a:r>
            <a:endParaRPr sz="1425">
              <a:solidFill>
                <a:schemeClr val="accent1"/>
              </a:solidFill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Montserrat"/>
              <a:buChar char="●"/>
            </a:pPr>
            <a:r>
              <a:rPr lang="en" sz="1425">
                <a:solidFill>
                  <a:schemeClr val="accent1"/>
                </a:solidFill>
              </a:rPr>
              <a:t>Wire</a:t>
            </a:r>
            <a:endParaRPr sz="1425">
              <a:solidFill>
                <a:schemeClr val="accent1"/>
              </a:solidFill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Montserrat"/>
              <a:buChar char="●"/>
            </a:pPr>
            <a:r>
              <a:rPr lang="en" sz="1425">
                <a:solidFill>
                  <a:schemeClr val="accent1"/>
                </a:solidFill>
              </a:rPr>
              <a:t>Pipe cleaners</a:t>
            </a:r>
            <a:endParaRPr sz="1425">
              <a:solidFill>
                <a:schemeClr val="accent1"/>
              </a:solidFill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Montserrat"/>
              <a:buChar char="●"/>
            </a:pPr>
            <a:r>
              <a:rPr lang="en" sz="1425">
                <a:solidFill>
                  <a:schemeClr val="accent1"/>
                </a:solidFill>
              </a:rPr>
              <a:t>Straws</a:t>
            </a:r>
            <a:endParaRPr sz="1425">
              <a:solidFill>
                <a:schemeClr val="accent1"/>
              </a:solidFill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Montserrat"/>
              <a:buChar char="●"/>
            </a:pPr>
            <a:r>
              <a:rPr lang="en" sz="1425">
                <a:solidFill>
                  <a:schemeClr val="accent1"/>
                </a:solidFill>
              </a:rPr>
              <a:t>Rubber bands</a:t>
            </a:r>
            <a:endParaRPr sz="1425">
              <a:solidFill>
                <a:schemeClr val="accent1"/>
              </a:solidFill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Montserrat"/>
              <a:buChar char="●"/>
            </a:pPr>
            <a:r>
              <a:rPr lang="en" sz="1425">
                <a:solidFill>
                  <a:schemeClr val="accent1"/>
                </a:solidFill>
              </a:rPr>
              <a:t>Tape </a:t>
            </a:r>
            <a:endParaRPr sz="1425">
              <a:solidFill>
                <a:schemeClr val="accent1"/>
              </a:solidFill>
            </a:endParaRPr>
          </a:p>
          <a:p>
            <a:pPr indent="-3302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Montserrat"/>
              <a:buChar char="●"/>
            </a:pPr>
            <a:r>
              <a:rPr lang="en" sz="1425">
                <a:solidFill>
                  <a:schemeClr val="accent1"/>
                </a:solidFill>
              </a:rPr>
              <a:t>Aluminum foil</a:t>
            </a:r>
            <a:endParaRPr sz="1600">
              <a:solidFill>
                <a:srgbClr val="0258A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258A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258A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E94A4E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6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37"/>
          <p:cNvSpPr txBox="1"/>
          <p:nvPr>
            <p:ph type="title"/>
          </p:nvPr>
        </p:nvSpPr>
        <p:spPr>
          <a:xfrm>
            <a:off x="713225" y="539500"/>
            <a:ext cx="7717500" cy="69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20">
                <a:solidFill>
                  <a:schemeClr val="accent2"/>
                </a:solidFill>
              </a:rPr>
              <a:t>Step 3: Plan</a:t>
            </a:r>
            <a:endParaRPr/>
          </a:p>
        </p:txBody>
      </p:sp>
      <p:sp>
        <p:nvSpPr>
          <p:cNvPr id="408" name="Google Shape;408;p37"/>
          <p:cNvSpPr txBox="1"/>
          <p:nvPr/>
        </p:nvSpPr>
        <p:spPr>
          <a:xfrm>
            <a:off x="556300" y="1541225"/>
            <a:ext cx="3501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How could you use the </a:t>
            </a:r>
            <a:r>
              <a:rPr lang="en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available materials to unclog your arteries?</a:t>
            </a:r>
            <a:endParaRPr>
              <a:solidFill>
                <a:schemeClr val="accent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409" name="Google Shape;409;p37"/>
          <p:cNvSpPr txBox="1"/>
          <p:nvPr/>
        </p:nvSpPr>
        <p:spPr>
          <a:xfrm>
            <a:off x="5195550" y="1648925"/>
            <a:ext cx="3000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1"/>
                </a:solidFill>
                <a:latin typeface="Montserrat"/>
                <a:ea typeface="Montserrat"/>
                <a:cs typeface="Montserrat"/>
                <a:sym typeface="Montserrat"/>
              </a:rPr>
              <a:t>Come up with a few options?</a:t>
            </a:r>
            <a:endParaRPr/>
          </a:p>
        </p:txBody>
      </p:sp>
      <p:sp>
        <p:nvSpPr>
          <p:cNvPr id="410" name="Google Shape;410;p37"/>
          <p:cNvSpPr/>
          <p:nvPr/>
        </p:nvSpPr>
        <p:spPr>
          <a:xfrm>
            <a:off x="4184363" y="1722725"/>
            <a:ext cx="775200" cy="252600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258A1"/>
              </a:solidFill>
            </a:endParaRPr>
          </a:p>
        </p:txBody>
      </p:sp>
      <p:pic>
        <p:nvPicPr>
          <p:cNvPr descr="Clogged Arteries - Causes, Symptoms, Signs, Treatment and Prevention" id="411" name="Google Shape;411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48710" y="2307300"/>
            <a:ext cx="3446525" cy="2587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38"/>
          <p:cNvSpPr txBox="1"/>
          <p:nvPr>
            <p:ph type="title"/>
          </p:nvPr>
        </p:nvSpPr>
        <p:spPr>
          <a:xfrm>
            <a:off x="713225" y="539500"/>
            <a:ext cx="7717500" cy="70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20">
                <a:solidFill>
                  <a:schemeClr val="accent2"/>
                </a:solidFill>
              </a:rPr>
              <a:t>Step 4: Create	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417" name="Google Shape;417;p38"/>
          <p:cNvSpPr txBox="1"/>
          <p:nvPr>
            <p:ph idx="1" type="subTitle"/>
          </p:nvPr>
        </p:nvSpPr>
        <p:spPr>
          <a:xfrm>
            <a:off x="699425" y="2876550"/>
            <a:ext cx="3338100" cy="5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accent2"/>
                </a:solidFill>
              </a:rPr>
              <a:t>Which design will work best?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418" name="Google Shape;418;p38"/>
          <p:cNvSpPr txBox="1"/>
          <p:nvPr>
            <p:ph idx="3" type="subTitle"/>
          </p:nvPr>
        </p:nvSpPr>
        <p:spPr>
          <a:xfrm>
            <a:off x="4294188" y="2876550"/>
            <a:ext cx="4178400" cy="53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accent2"/>
                </a:solidFill>
              </a:rPr>
              <a:t>What materials are you going to use?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419" name="Google Shape;419;p38"/>
          <p:cNvSpPr/>
          <p:nvPr/>
        </p:nvSpPr>
        <p:spPr>
          <a:xfrm>
            <a:off x="1842801" y="1826800"/>
            <a:ext cx="1051360" cy="867323"/>
          </a:xfrm>
          <a:custGeom>
            <a:rect b="b" l="l" r="r" t="t"/>
            <a:pathLst>
              <a:path extrusionOk="0" h="30699" w="37213">
                <a:moveTo>
                  <a:pt x="10082" y="1"/>
                </a:moveTo>
                <a:cubicBezTo>
                  <a:pt x="7730" y="1"/>
                  <a:pt x="5378" y="897"/>
                  <a:pt x="3585" y="2690"/>
                </a:cubicBezTo>
                <a:cubicBezTo>
                  <a:pt x="0" y="6275"/>
                  <a:pt x="0" y="12085"/>
                  <a:pt x="3585" y="15671"/>
                </a:cubicBezTo>
                <a:lnTo>
                  <a:pt x="5620" y="17717"/>
                </a:lnTo>
                <a:lnTo>
                  <a:pt x="18613" y="30698"/>
                </a:lnTo>
                <a:lnTo>
                  <a:pt x="31593" y="17717"/>
                </a:lnTo>
                <a:lnTo>
                  <a:pt x="33627" y="15671"/>
                </a:lnTo>
                <a:cubicBezTo>
                  <a:pt x="37212" y="12085"/>
                  <a:pt x="37212" y="6275"/>
                  <a:pt x="33627" y="2690"/>
                </a:cubicBezTo>
                <a:cubicBezTo>
                  <a:pt x="31835" y="897"/>
                  <a:pt x="29486" y="1"/>
                  <a:pt x="27137" y="1"/>
                </a:cubicBezTo>
                <a:cubicBezTo>
                  <a:pt x="24788" y="1"/>
                  <a:pt x="22440" y="897"/>
                  <a:pt x="20647" y="2690"/>
                </a:cubicBezTo>
                <a:lnTo>
                  <a:pt x="18613" y="4724"/>
                </a:lnTo>
                <a:lnTo>
                  <a:pt x="16579" y="2690"/>
                </a:lnTo>
                <a:cubicBezTo>
                  <a:pt x="14786" y="897"/>
                  <a:pt x="12434" y="1"/>
                  <a:pt x="10082" y="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0" name="Google Shape;420;p38"/>
          <p:cNvSpPr/>
          <p:nvPr/>
        </p:nvSpPr>
        <p:spPr>
          <a:xfrm>
            <a:off x="1786750" y="1846708"/>
            <a:ext cx="1163438" cy="722360"/>
          </a:xfrm>
          <a:custGeom>
            <a:rect b="b" l="l" r="r" t="t"/>
            <a:pathLst>
              <a:path extrusionOk="0" h="25568" w="41180">
                <a:moveTo>
                  <a:pt x="20343" y="1"/>
                </a:moveTo>
                <a:lnTo>
                  <a:pt x="17978" y="17049"/>
                </a:lnTo>
                <a:lnTo>
                  <a:pt x="14367" y="4908"/>
                </a:lnTo>
                <a:lnTo>
                  <a:pt x="11150" y="13935"/>
                </a:lnTo>
                <a:lnTo>
                  <a:pt x="1" y="13935"/>
                </a:lnTo>
                <a:lnTo>
                  <a:pt x="1" y="15740"/>
                </a:lnTo>
                <a:lnTo>
                  <a:pt x="12422" y="15740"/>
                </a:lnTo>
                <a:lnTo>
                  <a:pt x="14215" y="10718"/>
                </a:lnTo>
                <a:lnTo>
                  <a:pt x="18626" y="25567"/>
                </a:lnTo>
                <a:lnTo>
                  <a:pt x="20838" y="9536"/>
                </a:lnTo>
                <a:lnTo>
                  <a:pt x="23762" y="21309"/>
                </a:lnTo>
                <a:lnTo>
                  <a:pt x="26547" y="10909"/>
                </a:lnTo>
                <a:lnTo>
                  <a:pt x="28186" y="15740"/>
                </a:lnTo>
                <a:lnTo>
                  <a:pt x="41180" y="15740"/>
                </a:lnTo>
                <a:lnTo>
                  <a:pt x="41180" y="13935"/>
                </a:lnTo>
                <a:lnTo>
                  <a:pt x="29483" y="13935"/>
                </a:lnTo>
                <a:lnTo>
                  <a:pt x="26330" y="4705"/>
                </a:lnTo>
                <a:lnTo>
                  <a:pt x="23826" y="14074"/>
                </a:lnTo>
                <a:lnTo>
                  <a:pt x="20343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1" name="Google Shape;421;p38"/>
          <p:cNvGrpSpPr/>
          <p:nvPr/>
        </p:nvGrpSpPr>
        <p:grpSpPr>
          <a:xfrm>
            <a:off x="5768659" y="1748300"/>
            <a:ext cx="1229475" cy="1024327"/>
            <a:chOff x="539550" y="3355225"/>
            <a:chExt cx="2546025" cy="2121200"/>
          </a:xfrm>
        </p:grpSpPr>
        <p:sp>
          <p:nvSpPr>
            <p:cNvPr id="422" name="Google Shape;422;p38"/>
            <p:cNvSpPr/>
            <p:nvPr/>
          </p:nvSpPr>
          <p:spPr>
            <a:xfrm>
              <a:off x="1047175" y="3390650"/>
              <a:ext cx="1530750" cy="726875"/>
            </a:xfrm>
            <a:custGeom>
              <a:rect b="b" l="l" r="r" t="t"/>
              <a:pathLst>
                <a:path extrusionOk="0" h="29075" w="61230">
                  <a:moveTo>
                    <a:pt x="53071" y="2835"/>
                  </a:moveTo>
                  <a:cubicBezTo>
                    <a:pt x="56005" y="2835"/>
                    <a:pt x="58395" y="5225"/>
                    <a:pt x="58395" y="8158"/>
                  </a:cubicBezTo>
                  <a:lnTo>
                    <a:pt x="58395" y="20899"/>
                  </a:lnTo>
                  <a:cubicBezTo>
                    <a:pt x="58395" y="23849"/>
                    <a:pt x="56005" y="26239"/>
                    <a:pt x="53071" y="26239"/>
                  </a:cubicBezTo>
                  <a:lnTo>
                    <a:pt x="8175" y="26239"/>
                  </a:lnTo>
                  <a:cubicBezTo>
                    <a:pt x="5226" y="26239"/>
                    <a:pt x="2835" y="23849"/>
                    <a:pt x="2835" y="20899"/>
                  </a:cubicBezTo>
                  <a:lnTo>
                    <a:pt x="2835" y="8158"/>
                  </a:lnTo>
                  <a:cubicBezTo>
                    <a:pt x="2835" y="5225"/>
                    <a:pt x="5226" y="2835"/>
                    <a:pt x="8175" y="2835"/>
                  </a:cubicBezTo>
                  <a:close/>
                  <a:moveTo>
                    <a:pt x="8175" y="1"/>
                  </a:moveTo>
                  <a:cubicBezTo>
                    <a:pt x="3659" y="1"/>
                    <a:pt x="0" y="3659"/>
                    <a:pt x="0" y="8158"/>
                  </a:cubicBezTo>
                  <a:lnTo>
                    <a:pt x="0" y="20899"/>
                  </a:lnTo>
                  <a:cubicBezTo>
                    <a:pt x="0" y="25415"/>
                    <a:pt x="3659" y="29074"/>
                    <a:pt x="8175" y="29074"/>
                  </a:cubicBezTo>
                  <a:lnTo>
                    <a:pt x="53071" y="29074"/>
                  </a:lnTo>
                  <a:cubicBezTo>
                    <a:pt x="57571" y="29074"/>
                    <a:pt x="61230" y="25415"/>
                    <a:pt x="61230" y="20899"/>
                  </a:cubicBezTo>
                  <a:lnTo>
                    <a:pt x="61230" y="8158"/>
                  </a:lnTo>
                  <a:cubicBezTo>
                    <a:pt x="61230" y="3659"/>
                    <a:pt x="57571" y="1"/>
                    <a:pt x="53071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3" name="Google Shape;423;p38"/>
            <p:cNvSpPr/>
            <p:nvPr/>
          </p:nvSpPr>
          <p:spPr>
            <a:xfrm>
              <a:off x="1035625" y="5276975"/>
              <a:ext cx="94400" cy="199450"/>
            </a:xfrm>
            <a:custGeom>
              <a:rect b="b" l="l" r="r" t="t"/>
              <a:pathLst>
                <a:path extrusionOk="0" h="7978" w="3776">
                  <a:moveTo>
                    <a:pt x="1880" y="0"/>
                  </a:moveTo>
                  <a:cubicBezTo>
                    <a:pt x="842" y="0"/>
                    <a:pt x="1" y="840"/>
                    <a:pt x="1" y="1895"/>
                  </a:cubicBezTo>
                  <a:lnTo>
                    <a:pt x="1" y="6099"/>
                  </a:lnTo>
                  <a:cubicBezTo>
                    <a:pt x="1" y="7136"/>
                    <a:pt x="842" y="7978"/>
                    <a:pt x="1880" y="7978"/>
                  </a:cubicBezTo>
                  <a:cubicBezTo>
                    <a:pt x="2919" y="7978"/>
                    <a:pt x="3776" y="7136"/>
                    <a:pt x="3776" y="6099"/>
                  </a:cubicBezTo>
                  <a:lnTo>
                    <a:pt x="3776" y="1895"/>
                  </a:lnTo>
                  <a:cubicBezTo>
                    <a:pt x="3776" y="840"/>
                    <a:pt x="2919" y="0"/>
                    <a:pt x="18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4" name="Google Shape;424;p38"/>
            <p:cNvSpPr/>
            <p:nvPr/>
          </p:nvSpPr>
          <p:spPr>
            <a:xfrm>
              <a:off x="2495500" y="5276975"/>
              <a:ext cx="94375" cy="199450"/>
            </a:xfrm>
            <a:custGeom>
              <a:rect b="b" l="l" r="r" t="t"/>
              <a:pathLst>
                <a:path extrusionOk="0" h="7978" w="3775">
                  <a:moveTo>
                    <a:pt x="1880" y="0"/>
                  </a:moveTo>
                  <a:cubicBezTo>
                    <a:pt x="841" y="0"/>
                    <a:pt x="1" y="840"/>
                    <a:pt x="1" y="1895"/>
                  </a:cubicBezTo>
                  <a:lnTo>
                    <a:pt x="1" y="6099"/>
                  </a:lnTo>
                  <a:cubicBezTo>
                    <a:pt x="1" y="7136"/>
                    <a:pt x="841" y="7978"/>
                    <a:pt x="1880" y="7978"/>
                  </a:cubicBezTo>
                  <a:cubicBezTo>
                    <a:pt x="2917" y="7978"/>
                    <a:pt x="3774" y="7136"/>
                    <a:pt x="3774" y="6099"/>
                  </a:cubicBezTo>
                  <a:lnTo>
                    <a:pt x="3774" y="1895"/>
                  </a:lnTo>
                  <a:cubicBezTo>
                    <a:pt x="3774" y="840"/>
                    <a:pt x="2917" y="0"/>
                    <a:pt x="188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5" name="Google Shape;425;p38"/>
            <p:cNvSpPr/>
            <p:nvPr/>
          </p:nvSpPr>
          <p:spPr>
            <a:xfrm>
              <a:off x="876200" y="3694300"/>
              <a:ext cx="460250" cy="163625"/>
            </a:xfrm>
            <a:custGeom>
              <a:rect b="b" l="l" r="r" t="t"/>
              <a:pathLst>
                <a:path extrusionOk="0" h="6545" w="18410">
                  <a:moveTo>
                    <a:pt x="3263" y="1"/>
                  </a:moveTo>
                  <a:cubicBezTo>
                    <a:pt x="1466" y="1"/>
                    <a:pt x="0" y="1468"/>
                    <a:pt x="0" y="3281"/>
                  </a:cubicBezTo>
                  <a:cubicBezTo>
                    <a:pt x="0" y="5077"/>
                    <a:pt x="1466" y="6545"/>
                    <a:pt x="3263" y="6545"/>
                  </a:cubicBezTo>
                  <a:lnTo>
                    <a:pt x="15146" y="6545"/>
                  </a:lnTo>
                  <a:cubicBezTo>
                    <a:pt x="16943" y="6545"/>
                    <a:pt x="18409" y="5077"/>
                    <a:pt x="18409" y="3281"/>
                  </a:cubicBezTo>
                  <a:cubicBezTo>
                    <a:pt x="18409" y="1468"/>
                    <a:pt x="16943" y="1"/>
                    <a:pt x="15146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6" name="Google Shape;426;p38"/>
            <p:cNvSpPr/>
            <p:nvPr/>
          </p:nvSpPr>
          <p:spPr>
            <a:xfrm>
              <a:off x="2288650" y="3694300"/>
              <a:ext cx="460700" cy="163625"/>
            </a:xfrm>
            <a:custGeom>
              <a:rect b="b" l="l" r="r" t="t"/>
              <a:pathLst>
                <a:path extrusionOk="0" h="6545" w="18428">
                  <a:moveTo>
                    <a:pt x="3280" y="1"/>
                  </a:moveTo>
                  <a:cubicBezTo>
                    <a:pt x="1467" y="1"/>
                    <a:pt x="1" y="1468"/>
                    <a:pt x="1" y="3281"/>
                  </a:cubicBezTo>
                  <a:cubicBezTo>
                    <a:pt x="1" y="5077"/>
                    <a:pt x="1467" y="6545"/>
                    <a:pt x="3280" y="6545"/>
                  </a:cubicBezTo>
                  <a:lnTo>
                    <a:pt x="15147" y="6545"/>
                  </a:lnTo>
                  <a:cubicBezTo>
                    <a:pt x="16960" y="6545"/>
                    <a:pt x="18427" y="5077"/>
                    <a:pt x="18427" y="3281"/>
                  </a:cubicBezTo>
                  <a:cubicBezTo>
                    <a:pt x="18427" y="1468"/>
                    <a:pt x="16960" y="1"/>
                    <a:pt x="15147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7" name="Google Shape;427;p38"/>
            <p:cNvSpPr/>
            <p:nvPr/>
          </p:nvSpPr>
          <p:spPr>
            <a:xfrm>
              <a:off x="539550" y="3776325"/>
              <a:ext cx="2546025" cy="1600375"/>
            </a:xfrm>
            <a:custGeom>
              <a:rect b="b" l="l" r="r" t="t"/>
              <a:pathLst>
                <a:path extrusionOk="0" h="64015" w="101841">
                  <a:moveTo>
                    <a:pt x="6757" y="0"/>
                  </a:moveTo>
                  <a:cubicBezTo>
                    <a:pt x="3033" y="0"/>
                    <a:pt x="0" y="3016"/>
                    <a:pt x="0" y="6741"/>
                  </a:cubicBezTo>
                  <a:lnTo>
                    <a:pt x="0" y="57273"/>
                  </a:lnTo>
                  <a:cubicBezTo>
                    <a:pt x="0" y="60998"/>
                    <a:pt x="3033" y="64015"/>
                    <a:pt x="6757" y="64015"/>
                  </a:cubicBezTo>
                  <a:lnTo>
                    <a:pt x="95099" y="64015"/>
                  </a:lnTo>
                  <a:cubicBezTo>
                    <a:pt x="98823" y="64015"/>
                    <a:pt x="101840" y="60998"/>
                    <a:pt x="101840" y="57273"/>
                  </a:cubicBezTo>
                  <a:lnTo>
                    <a:pt x="101840" y="6741"/>
                  </a:lnTo>
                  <a:cubicBezTo>
                    <a:pt x="101840" y="3016"/>
                    <a:pt x="98823" y="0"/>
                    <a:pt x="950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8" name="Google Shape;428;p38"/>
            <p:cNvSpPr/>
            <p:nvPr/>
          </p:nvSpPr>
          <p:spPr>
            <a:xfrm>
              <a:off x="1301800" y="3355225"/>
              <a:ext cx="1021900" cy="141750"/>
            </a:xfrm>
            <a:custGeom>
              <a:rect b="b" l="l" r="r" t="t"/>
              <a:pathLst>
                <a:path extrusionOk="0" h="5670" w="40876">
                  <a:moveTo>
                    <a:pt x="2836" y="0"/>
                  </a:moveTo>
                  <a:cubicBezTo>
                    <a:pt x="1271" y="0"/>
                    <a:pt x="1" y="1269"/>
                    <a:pt x="1" y="2835"/>
                  </a:cubicBezTo>
                  <a:cubicBezTo>
                    <a:pt x="1" y="4400"/>
                    <a:pt x="1271" y="5670"/>
                    <a:pt x="2836" y="5670"/>
                  </a:cubicBezTo>
                  <a:lnTo>
                    <a:pt x="38040" y="5670"/>
                  </a:lnTo>
                  <a:cubicBezTo>
                    <a:pt x="39607" y="5670"/>
                    <a:pt x="40875" y="4400"/>
                    <a:pt x="40875" y="2835"/>
                  </a:cubicBezTo>
                  <a:cubicBezTo>
                    <a:pt x="40875" y="1269"/>
                    <a:pt x="39607" y="0"/>
                    <a:pt x="3804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29" name="Google Shape;429;p38"/>
            <p:cNvSpPr/>
            <p:nvPr/>
          </p:nvSpPr>
          <p:spPr>
            <a:xfrm>
              <a:off x="1158850" y="3922575"/>
              <a:ext cx="1307400" cy="1307850"/>
            </a:xfrm>
            <a:custGeom>
              <a:rect b="b" l="l" r="r" t="t"/>
              <a:pathLst>
                <a:path extrusionOk="0" h="52314" w="52296">
                  <a:moveTo>
                    <a:pt x="26156" y="1"/>
                  </a:moveTo>
                  <a:cubicBezTo>
                    <a:pt x="11702" y="1"/>
                    <a:pt x="0" y="11720"/>
                    <a:pt x="0" y="26158"/>
                  </a:cubicBezTo>
                  <a:cubicBezTo>
                    <a:pt x="0" y="40596"/>
                    <a:pt x="11702" y="52313"/>
                    <a:pt x="26156" y="52313"/>
                  </a:cubicBezTo>
                  <a:cubicBezTo>
                    <a:pt x="40594" y="52313"/>
                    <a:pt x="52296" y="40596"/>
                    <a:pt x="52296" y="26158"/>
                  </a:cubicBezTo>
                  <a:cubicBezTo>
                    <a:pt x="52296" y="11720"/>
                    <a:pt x="40594" y="1"/>
                    <a:pt x="26156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30" name="Google Shape;430;p38"/>
            <p:cNvSpPr/>
            <p:nvPr/>
          </p:nvSpPr>
          <p:spPr>
            <a:xfrm>
              <a:off x="1448500" y="4212650"/>
              <a:ext cx="728100" cy="727700"/>
            </a:xfrm>
            <a:custGeom>
              <a:rect b="b" l="l" r="r" t="t"/>
              <a:pathLst>
                <a:path extrusionOk="0" h="29108" w="29124">
                  <a:moveTo>
                    <a:pt x="9395" y="1"/>
                  </a:moveTo>
                  <a:lnTo>
                    <a:pt x="9395" y="9395"/>
                  </a:lnTo>
                  <a:lnTo>
                    <a:pt x="0" y="9395"/>
                  </a:lnTo>
                  <a:lnTo>
                    <a:pt x="0" y="19713"/>
                  </a:lnTo>
                  <a:lnTo>
                    <a:pt x="9395" y="19713"/>
                  </a:lnTo>
                  <a:lnTo>
                    <a:pt x="9395" y="29107"/>
                  </a:lnTo>
                  <a:lnTo>
                    <a:pt x="19729" y="29107"/>
                  </a:lnTo>
                  <a:lnTo>
                    <a:pt x="19729" y="19713"/>
                  </a:lnTo>
                  <a:lnTo>
                    <a:pt x="29124" y="19713"/>
                  </a:lnTo>
                  <a:lnTo>
                    <a:pt x="29124" y="9395"/>
                  </a:lnTo>
                  <a:lnTo>
                    <a:pt x="19729" y="9395"/>
                  </a:lnTo>
                  <a:lnTo>
                    <a:pt x="19729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4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39"/>
          <p:cNvSpPr txBox="1"/>
          <p:nvPr>
            <p:ph type="title"/>
          </p:nvPr>
        </p:nvSpPr>
        <p:spPr>
          <a:xfrm>
            <a:off x="-74300" y="380675"/>
            <a:ext cx="4607100" cy="12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>
                <a:solidFill>
                  <a:schemeClr val="accent2"/>
                </a:solidFill>
              </a:rPr>
              <a:t>Step 5: Improve</a:t>
            </a:r>
            <a:endParaRPr sz="3000"/>
          </a:p>
        </p:txBody>
      </p:sp>
      <p:sp>
        <p:nvSpPr>
          <p:cNvPr id="436" name="Google Shape;436;p39"/>
          <p:cNvSpPr txBox="1"/>
          <p:nvPr/>
        </p:nvSpPr>
        <p:spPr>
          <a:xfrm>
            <a:off x="749325" y="1702175"/>
            <a:ext cx="7668900" cy="30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What worked in your design?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Montserrat"/>
                <a:ea typeface="Montserrat"/>
                <a:cs typeface="Montserrat"/>
                <a:sym typeface="Montserrat"/>
              </a:rPr>
              <a:t>What would you change?</a:t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ardiovascular System Disease by Slidesgo">
  <a:themeElements>
    <a:clrScheme name="Simple Light">
      <a:dk1>
        <a:srgbClr val="00BCBC"/>
      </a:dk1>
      <a:lt1>
        <a:srgbClr val="FFFFFF"/>
      </a:lt1>
      <a:dk2>
        <a:srgbClr val="E3F1FE"/>
      </a:dk2>
      <a:lt2>
        <a:srgbClr val="D4EBFC"/>
      </a:lt2>
      <a:accent1>
        <a:srgbClr val="0258A1"/>
      </a:accent1>
      <a:accent2>
        <a:srgbClr val="E94A4E"/>
      </a:accent2>
      <a:accent3>
        <a:srgbClr val="00958F"/>
      </a:accent3>
      <a:accent4>
        <a:srgbClr val="D4253B"/>
      </a:accent4>
      <a:accent5>
        <a:srgbClr val="414042"/>
      </a:accent5>
      <a:accent6>
        <a:srgbClr val="FFFFFF"/>
      </a:accent6>
      <a:hlink>
        <a:srgbClr val="0258A1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